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18"/>
  </p:notesMasterIdLst>
  <p:sldIdLst>
    <p:sldId id="256" r:id="rId2"/>
    <p:sldId id="259" r:id="rId3"/>
    <p:sldId id="260" r:id="rId4"/>
    <p:sldId id="257" r:id="rId5"/>
    <p:sldId id="311" r:id="rId6"/>
    <p:sldId id="261" r:id="rId7"/>
    <p:sldId id="285" r:id="rId8"/>
    <p:sldId id="258" r:id="rId9"/>
    <p:sldId id="262" r:id="rId10"/>
    <p:sldId id="263" r:id="rId11"/>
    <p:sldId id="312" r:id="rId12"/>
    <p:sldId id="264" r:id="rId13"/>
    <p:sldId id="313" r:id="rId14"/>
    <p:sldId id="315" r:id="rId15"/>
    <p:sldId id="314" r:id="rId16"/>
    <p:sldId id="266" r:id="rId17"/>
  </p:sldIdLst>
  <p:sldSz cx="9144000" cy="5143500" type="screen16x9"/>
  <p:notesSz cx="6858000" cy="9144000"/>
  <p:embeddedFontLst>
    <p:embeddedFont>
      <p:font typeface="Paytone One" panose="020B0604020202020204" charset="0"/>
      <p:regular r:id="rId19"/>
    </p:embeddedFont>
    <p:embeddedFont>
      <p:font typeface="Lato" panose="020B0604020202020204" charset="0"/>
      <p:regular r:id="rId20"/>
      <p:bold r:id="rId21"/>
      <p:italic r:id="rId22"/>
      <p:boldItalic r:id="rId23"/>
    </p:embeddedFont>
    <p:embeddedFont>
      <p:font typeface="Epilogue" panose="020B0604020202020204" charset="0"/>
      <p:regular r:id="rId24"/>
      <p:bold r:id="rId25"/>
      <p:italic r:id="rId26"/>
      <p:boldItalic r:id="rId27"/>
    </p:embeddedFont>
    <p:embeddedFont>
      <p:font typeface="#9Slide03 Yanone Kaffeesatz Bol" panose="020B0604020202020204" charset="0"/>
      <p:bold r:id="rId28"/>
    </p:embeddedFont>
    <p:embeddedFont>
      <p:font typeface="Bebas Neue" panose="020B0604020202020204" charset="0"/>
      <p:regular r:id="rId29"/>
    </p:embeddedFont>
    <p:embeddedFont>
      <p:font typeface="#9Slide03 AllRoundGothic" panose="020B0604020202020204" charset="0"/>
      <p:regular r:id="rId30"/>
    </p:embeddedFont>
    <p:embeddedFont>
      <p:font typeface="Calibri" panose="020F0502020204030204" pitchFamily="34" charset="0"/>
      <p:regular r:id="rId31"/>
      <p:bold r:id="rId32"/>
      <p:italic r:id="rId33"/>
      <p:boldItalic r:id="rId34"/>
    </p:embeddedFont>
    <p:embeddedFont>
      <p:font typeface="Anaheim" panose="020B0604020202020204" charset="0"/>
      <p:regular r:id="rId35"/>
    </p:embeddedFont>
    <p:embeddedFont>
      <p:font typeface="Nunito Light" panose="020B0604020202020204" charset="0"/>
      <p:regular r:id="rId36"/>
      <p: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0B3A20-AB14-4D0A-8AA4-26F18683EEEC}">
  <a:tblStyle styleId="{E10B3A20-AB14-4D0A-8AA4-26F18683EEE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E08A951-1752-4ABA-AAAC-7615DBAC3A88}"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35" autoAdjust="0"/>
    <p:restoredTop sz="94660"/>
  </p:normalViewPr>
  <p:slideViewPr>
    <p:cSldViewPr snapToGrid="0">
      <p:cViewPr varScale="1">
        <p:scale>
          <a:sx n="92" d="100"/>
          <a:sy n="92" d="100"/>
        </p:scale>
        <p:origin x="50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3888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3566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951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7195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5" name="Google Shape;1515;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278588" y="539501"/>
            <a:ext cx="4865713" cy="4603954"/>
            <a:chOff x="4190615" y="539493"/>
            <a:chExt cx="4953388" cy="4603954"/>
          </a:xfrm>
        </p:grpSpPr>
        <p:sp>
          <p:nvSpPr>
            <p:cNvPr id="10" name="Google Shape;10;p2"/>
            <p:cNvSpPr/>
            <p:nvPr/>
          </p:nvSpPr>
          <p:spPr>
            <a:xfrm>
              <a:off x="6685152" y="539493"/>
              <a:ext cx="2458851" cy="2457511"/>
            </a:xfrm>
            <a:custGeom>
              <a:avLst/>
              <a:gdLst/>
              <a:ahLst/>
              <a:cxnLst/>
              <a:rect l="l" t="t" r="r" b="b"/>
              <a:pathLst>
                <a:path w="10588" h="10582" extrusionOk="0">
                  <a:moveTo>
                    <a:pt x="5290" y="1"/>
                  </a:moveTo>
                  <a:cubicBezTo>
                    <a:pt x="2364" y="1"/>
                    <a:pt x="1" y="2364"/>
                    <a:pt x="1" y="5292"/>
                  </a:cubicBezTo>
                  <a:lnTo>
                    <a:pt x="1" y="10582"/>
                  </a:lnTo>
                  <a:lnTo>
                    <a:pt x="10588" y="10582"/>
                  </a:lnTo>
                  <a:lnTo>
                    <a:pt x="10588" y="5292"/>
                  </a:lnTo>
                  <a:cubicBezTo>
                    <a:pt x="10588" y="2364"/>
                    <a:pt x="8216" y="1"/>
                    <a:pt x="5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190615" y="2400263"/>
              <a:ext cx="4953383" cy="2743184"/>
            </a:xfrm>
            <a:custGeom>
              <a:avLst/>
              <a:gdLst/>
              <a:ahLst/>
              <a:cxnLst/>
              <a:rect l="l" t="t" r="r" b="b"/>
              <a:pathLst>
                <a:path w="30785" h="17049" extrusionOk="0">
                  <a:moveTo>
                    <a:pt x="20222" y="1"/>
                  </a:moveTo>
                  <a:cubicBezTo>
                    <a:pt x="20222" y="1"/>
                    <a:pt x="12910" y="1000"/>
                    <a:pt x="12023" y="8303"/>
                  </a:cubicBezTo>
                  <a:cubicBezTo>
                    <a:pt x="11418" y="8263"/>
                    <a:pt x="10828" y="8238"/>
                    <a:pt x="10253" y="8238"/>
                  </a:cubicBezTo>
                  <a:cubicBezTo>
                    <a:pt x="5983" y="8238"/>
                    <a:pt x="2534" y="9635"/>
                    <a:pt x="0" y="17049"/>
                  </a:cubicBezTo>
                  <a:lnTo>
                    <a:pt x="30785" y="17049"/>
                  </a:lnTo>
                  <a:lnTo>
                    <a:pt x="30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p:nvPr/>
        </p:nvSpPr>
        <p:spPr>
          <a:xfrm>
            <a:off x="5805900" y="241600"/>
            <a:ext cx="307800" cy="2661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713225" y="924325"/>
            <a:ext cx="4290000" cy="288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48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713225" y="3809950"/>
            <a:ext cx="3893700" cy="409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1" name="Google Shape;161;p26"/>
          <p:cNvSpPr txBox="1">
            <a:spLocks noGrp="1"/>
          </p:cNvSpPr>
          <p:nvPr>
            <p:ph type="subTitle" idx="1"/>
          </p:nvPr>
        </p:nvSpPr>
        <p:spPr>
          <a:xfrm>
            <a:off x="4832078" y="1574100"/>
            <a:ext cx="3254100" cy="1995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 name="Google Shape;162;p26"/>
          <p:cNvSpPr txBox="1">
            <a:spLocks noGrp="1"/>
          </p:cNvSpPr>
          <p:nvPr>
            <p:ph type="subTitle" idx="2"/>
          </p:nvPr>
        </p:nvSpPr>
        <p:spPr>
          <a:xfrm>
            <a:off x="1057900" y="1574100"/>
            <a:ext cx="3254100" cy="1995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26"/>
          <p:cNvSpPr/>
          <p:nvPr/>
        </p:nvSpPr>
        <p:spPr>
          <a:xfrm>
            <a:off x="448050" y="577475"/>
            <a:ext cx="307800" cy="307800"/>
          </a:xfrm>
          <a:prstGeom prst="donut">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6"/>
          <p:cNvSpPr/>
          <p:nvPr/>
        </p:nvSpPr>
        <p:spPr>
          <a:xfrm>
            <a:off x="8430775" y="381875"/>
            <a:ext cx="409200" cy="4092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6"/>
          <p:cNvSpPr/>
          <p:nvPr/>
        </p:nvSpPr>
        <p:spPr>
          <a:xfrm>
            <a:off x="639075" y="178925"/>
            <a:ext cx="307800" cy="2661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8" name="Google Shape;168;p27"/>
          <p:cNvSpPr txBox="1">
            <a:spLocks noGrp="1"/>
          </p:cNvSpPr>
          <p:nvPr>
            <p:ph type="subTitle" idx="1"/>
          </p:nvPr>
        </p:nvSpPr>
        <p:spPr>
          <a:xfrm>
            <a:off x="937625" y="2728922"/>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7"/>
          <p:cNvSpPr txBox="1">
            <a:spLocks noGrp="1"/>
          </p:cNvSpPr>
          <p:nvPr>
            <p:ph type="subTitle" idx="2"/>
          </p:nvPr>
        </p:nvSpPr>
        <p:spPr>
          <a:xfrm>
            <a:off x="3484347" y="2728922"/>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 name="Google Shape;170;p27"/>
          <p:cNvSpPr txBox="1">
            <a:spLocks noGrp="1"/>
          </p:cNvSpPr>
          <p:nvPr>
            <p:ph type="subTitle" idx="3"/>
          </p:nvPr>
        </p:nvSpPr>
        <p:spPr>
          <a:xfrm>
            <a:off x="6031075" y="2728922"/>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7"/>
          <p:cNvSpPr txBox="1">
            <a:spLocks noGrp="1"/>
          </p:cNvSpPr>
          <p:nvPr>
            <p:ph type="subTitle" idx="4"/>
          </p:nvPr>
        </p:nvSpPr>
        <p:spPr>
          <a:xfrm>
            <a:off x="937625" y="2120717"/>
            <a:ext cx="2175300" cy="660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2" name="Google Shape;172;p27"/>
          <p:cNvSpPr txBox="1">
            <a:spLocks noGrp="1"/>
          </p:cNvSpPr>
          <p:nvPr>
            <p:ph type="subTitle" idx="5"/>
          </p:nvPr>
        </p:nvSpPr>
        <p:spPr>
          <a:xfrm>
            <a:off x="3484350" y="2120717"/>
            <a:ext cx="2175300" cy="660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3" name="Google Shape;173;p27"/>
          <p:cNvSpPr txBox="1">
            <a:spLocks noGrp="1"/>
          </p:cNvSpPr>
          <p:nvPr>
            <p:ph type="subTitle" idx="6"/>
          </p:nvPr>
        </p:nvSpPr>
        <p:spPr>
          <a:xfrm>
            <a:off x="6031075" y="2120717"/>
            <a:ext cx="2175300" cy="660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4" name="Google Shape;174;p27"/>
          <p:cNvSpPr/>
          <p:nvPr/>
        </p:nvSpPr>
        <p:spPr>
          <a:xfrm flipH="1">
            <a:off x="8532175" y="577475"/>
            <a:ext cx="307800" cy="307800"/>
          </a:xfrm>
          <a:prstGeom prst="donut">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7"/>
          <p:cNvSpPr/>
          <p:nvPr/>
        </p:nvSpPr>
        <p:spPr>
          <a:xfrm flipH="1">
            <a:off x="202625" y="334900"/>
            <a:ext cx="409200" cy="4092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7"/>
          <p:cNvSpPr/>
          <p:nvPr/>
        </p:nvSpPr>
        <p:spPr>
          <a:xfrm flipH="1">
            <a:off x="8341150" y="178925"/>
            <a:ext cx="307800" cy="2661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06"/>
        <p:cNvGrpSpPr/>
        <p:nvPr/>
      </p:nvGrpSpPr>
      <p:grpSpPr>
        <a:xfrm>
          <a:off x="0" y="0"/>
          <a:ext cx="0" cy="0"/>
          <a:chOff x="0" y="0"/>
          <a:chExt cx="0" cy="0"/>
        </a:xfrm>
      </p:grpSpPr>
      <p:sp>
        <p:nvSpPr>
          <p:cNvPr id="207" name="Google Shape;207;p30"/>
          <p:cNvSpPr/>
          <p:nvPr/>
        </p:nvSpPr>
        <p:spPr>
          <a:xfrm>
            <a:off x="7973600" y="191725"/>
            <a:ext cx="307800" cy="307800"/>
          </a:xfrm>
          <a:prstGeom prst="donut">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0"/>
          <p:cNvSpPr/>
          <p:nvPr/>
        </p:nvSpPr>
        <p:spPr>
          <a:xfrm>
            <a:off x="8424000" y="680825"/>
            <a:ext cx="307800" cy="2661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0" name="Google Shape;210;p30"/>
          <p:cNvSpPr txBox="1">
            <a:spLocks noGrp="1"/>
          </p:cNvSpPr>
          <p:nvPr>
            <p:ph type="subTitle" idx="1"/>
          </p:nvPr>
        </p:nvSpPr>
        <p:spPr>
          <a:xfrm>
            <a:off x="1109152" y="20286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 name="Google Shape;211;p30"/>
          <p:cNvSpPr txBox="1">
            <a:spLocks noGrp="1"/>
          </p:cNvSpPr>
          <p:nvPr>
            <p:ph type="subTitle" idx="2"/>
          </p:nvPr>
        </p:nvSpPr>
        <p:spPr>
          <a:xfrm>
            <a:off x="3579000" y="20286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2" name="Google Shape;212;p30"/>
          <p:cNvSpPr txBox="1">
            <a:spLocks noGrp="1"/>
          </p:cNvSpPr>
          <p:nvPr>
            <p:ph type="subTitle" idx="3"/>
          </p:nvPr>
        </p:nvSpPr>
        <p:spPr>
          <a:xfrm>
            <a:off x="1109152" y="34588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 name="Google Shape;213;p30"/>
          <p:cNvSpPr txBox="1">
            <a:spLocks noGrp="1"/>
          </p:cNvSpPr>
          <p:nvPr>
            <p:ph type="subTitle" idx="4"/>
          </p:nvPr>
        </p:nvSpPr>
        <p:spPr>
          <a:xfrm>
            <a:off x="3579000" y="34588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 name="Google Shape;214;p30"/>
          <p:cNvSpPr txBox="1">
            <a:spLocks noGrp="1"/>
          </p:cNvSpPr>
          <p:nvPr>
            <p:ph type="subTitle" idx="5"/>
          </p:nvPr>
        </p:nvSpPr>
        <p:spPr>
          <a:xfrm>
            <a:off x="6048848" y="20286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 name="Google Shape;215;p30"/>
          <p:cNvSpPr txBox="1">
            <a:spLocks noGrp="1"/>
          </p:cNvSpPr>
          <p:nvPr>
            <p:ph type="subTitle" idx="6"/>
          </p:nvPr>
        </p:nvSpPr>
        <p:spPr>
          <a:xfrm>
            <a:off x="6048848" y="345882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 name="Google Shape;216;p30"/>
          <p:cNvSpPr txBox="1">
            <a:spLocks noGrp="1"/>
          </p:cNvSpPr>
          <p:nvPr>
            <p:ph type="subTitle" idx="7"/>
          </p:nvPr>
        </p:nvSpPr>
        <p:spPr>
          <a:xfrm>
            <a:off x="1113052" y="1641802"/>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7" name="Google Shape;217;p30"/>
          <p:cNvSpPr txBox="1">
            <a:spLocks noGrp="1"/>
          </p:cNvSpPr>
          <p:nvPr>
            <p:ph type="subTitle" idx="8"/>
          </p:nvPr>
        </p:nvSpPr>
        <p:spPr>
          <a:xfrm>
            <a:off x="3582900" y="1641802"/>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8" name="Google Shape;218;p30"/>
          <p:cNvSpPr txBox="1">
            <a:spLocks noGrp="1"/>
          </p:cNvSpPr>
          <p:nvPr>
            <p:ph type="subTitle" idx="9"/>
          </p:nvPr>
        </p:nvSpPr>
        <p:spPr>
          <a:xfrm>
            <a:off x="6052748" y="1641802"/>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9" name="Google Shape;219;p30"/>
          <p:cNvSpPr txBox="1">
            <a:spLocks noGrp="1"/>
          </p:cNvSpPr>
          <p:nvPr>
            <p:ph type="subTitle" idx="13"/>
          </p:nvPr>
        </p:nvSpPr>
        <p:spPr>
          <a:xfrm>
            <a:off x="1113052" y="3072003"/>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0" name="Google Shape;220;p30"/>
          <p:cNvSpPr txBox="1">
            <a:spLocks noGrp="1"/>
          </p:cNvSpPr>
          <p:nvPr>
            <p:ph type="subTitle" idx="14"/>
          </p:nvPr>
        </p:nvSpPr>
        <p:spPr>
          <a:xfrm>
            <a:off x="3582900" y="3072003"/>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1" name="Google Shape;221;p30"/>
          <p:cNvSpPr txBox="1">
            <a:spLocks noGrp="1"/>
          </p:cNvSpPr>
          <p:nvPr>
            <p:ph type="subTitle" idx="15"/>
          </p:nvPr>
        </p:nvSpPr>
        <p:spPr>
          <a:xfrm>
            <a:off x="6052748" y="3072003"/>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4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52"/>
        <p:cNvGrpSpPr/>
        <p:nvPr/>
      </p:nvGrpSpPr>
      <p:grpSpPr>
        <a:xfrm>
          <a:off x="0" y="0"/>
          <a:ext cx="0" cy="0"/>
          <a:chOff x="0" y="0"/>
          <a:chExt cx="0" cy="0"/>
        </a:xfrm>
      </p:grpSpPr>
      <p:grpSp>
        <p:nvGrpSpPr>
          <p:cNvPr id="253" name="Google Shape;253;p34"/>
          <p:cNvGrpSpPr/>
          <p:nvPr/>
        </p:nvGrpSpPr>
        <p:grpSpPr>
          <a:xfrm flipH="1">
            <a:off x="-403" y="-50"/>
            <a:ext cx="3631080" cy="5143549"/>
            <a:chOff x="4041302" y="-65"/>
            <a:chExt cx="5102698" cy="5143549"/>
          </a:xfrm>
        </p:grpSpPr>
        <p:sp>
          <p:nvSpPr>
            <p:cNvPr id="254" name="Google Shape;254;p34"/>
            <p:cNvSpPr/>
            <p:nvPr/>
          </p:nvSpPr>
          <p:spPr>
            <a:xfrm>
              <a:off x="4041302" y="2060260"/>
              <a:ext cx="4120003" cy="3083224"/>
            </a:xfrm>
            <a:custGeom>
              <a:avLst/>
              <a:gdLst/>
              <a:ahLst/>
              <a:cxnLst/>
              <a:rect l="l" t="t" r="r" b="b"/>
              <a:pathLst>
                <a:path w="10588" h="10582" extrusionOk="0">
                  <a:moveTo>
                    <a:pt x="5290" y="1"/>
                  </a:moveTo>
                  <a:cubicBezTo>
                    <a:pt x="2364" y="1"/>
                    <a:pt x="1" y="2364"/>
                    <a:pt x="1" y="5292"/>
                  </a:cubicBezTo>
                  <a:lnTo>
                    <a:pt x="1" y="10582"/>
                  </a:lnTo>
                  <a:lnTo>
                    <a:pt x="10588" y="10582"/>
                  </a:lnTo>
                  <a:lnTo>
                    <a:pt x="10588" y="5292"/>
                  </a:lnTo>
                  <a:cubicBezTo>
                    <a:pt x="10588" y="2364"/>
                    <a:pt x="8216" y="1"/>
                    <a:pt x="5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4"/>
            <p:cNvSpPr/>
            <p:nvPr/>
          </p:nvSpPr>
          <p:spPr>
            <a:xfrm>
              <a:off x="4190617" y="-65"/>
              <a:ext cx="4953383" cy="5143513"/>
            </a:xfrm>
            <a:custGeom>
              <a:avLst/>
              <a:gdLst/>
              <a:ahLst/>
              <a:cxnLst/>
              <a:rect l="l" t="t" r="r" b="b"/>
              <a:pathLst>
                <a:path w="30785" h="17049" extrusionOk="0">
                  <a:moveTo>
                    <a:pt x="20222" y="1"/>
                  </a:moveTo>
                  <a:cubicBezTo>
                    <a:pt x="20222" y="1"/>
                    <a:pt x="12910" y="1000"/>
                    <a:pt x="12023" y="8303"/>
                  </a:cubicBezTo>
                  <a:cubicBezTo>
                    <a:pt x="11418" y="8263"/>
                    <a:pt x="10828" y="8238"/>
                    <a:pt x="10253" y="8238"/>
                  </a:cubicBezTo>
                  <a:cubicBezTo>
                    <a:pt x="5983" y="8238"/>
                    <a:pt x="2534" y="9635"/>
                    <a:pt x="0" y="17049"/>
                  </a:cubicBezTo>
                  <a:lnTo>
                    <a:pt x="30785" y="17049"/>
                  </a:lnTo>
                  <a:lnTo>
                    <a:pt x="30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Google Shape;256;p34"/>
          <p:cNvSpPr/>
          <p:nvPr/>
        </p:nvSpPr>
        <p:spPr>
          <a:xfrm>
            <a:off x="3419275" y="2059500"/>
            <a:ext cx="307800" cy="307800"/>
          </a:xfrm>
          <a:prstGeom prst="donut">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4"/>
          <p:cNvSpPr/>
          <p:nvPr/>
        </p:nvSpPr>
        <p:spPr>
          <a:xfrm>
            <a:off x="2952775" y="1694975"/>
            <a:ext cx="409200" cy="4092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4"/>
          <p:cNvSpPr/>
          <p:nvPr/>
        </p:nvSpPr>
        <p:spPr>
          <a:xfrm>
            <a:off x="2810550" y="2493200"/>
            <a:ext cx="307800" cy="2661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34"/>
          <p:cNvGrpSpPr/>
          <p:nvPr/>
        </p:nvGrpSpPr>
        <p:grpSpPr>
          <a:xfrm>
            <a:off x="465388" y="1728449"/>
            <a:ext cx="2487381" cy="2875546"/>
            <a:chOff x="1831831" y="982052"/>
            <a:chExt cx="2929777" cy="3386980"/>
          </a:xfrm>
        </p:grpSpPr>
        <p:sp>
          <p:nvSpPr>
            <p:cNvPr id="260" name="Google Shape;260;p34"/>
            <p:cNvSpPr/>
            <p:nvPr/>
          </p:nvSpPr>
          <p:spPr>
            <a:xfrm>
              <a:off x="2942724" y="1258535"/>
              <a:ext cx="787695" cy="826233"/>
            </a:xfrm>
            <a:custGeom>
              <a:avLst/>
              <a:gdLst/>
              <a:ahLst/>
              <a:cxnLst/>
              <a:rect l="l" t="t" r="r" b="b"/>
              <a:pathLst>
                <a:path w="2698" h="2830" extrusionOk="0">
                  <a:moveTo>
                    <a:pt x="1492" y="0"/>
                  </a:moveTo>
                  <a:cubicBezTo>
                    <a:pt x="1359" y="0"/>
                    <a:pt x="1212" y="19"/>
                    <a:pt x="1049" y="61"/>
                  </a:cubicBezTo>
                  <a:cubicBezTo>
                    <a:pt x="1049" y="61"/>
                    <a:pt x="1045" y="61"/>
                    <a:pt x="1038" y="61"/>
                  </a:cubicBezTo>
                  <a:cubicBezTo>
                    <a:pt x="942" y="61"/>
                    <a:pt x="191" y="91"/>
                    <a:pt x="103" y="1034"/>
                  </a:cubicBezTo>
                  <a:cubicBezTo>
                    <a:pt x="0" y="2039"/>
                    <a:pt x="615" y="2739"/>
                    <a:pt x="1151" y="2807"/>
                  </a:cubicBezTo>
                  <a:cubicBezTo>
                    <a:pt x="1254" y="2820"/>
                    <a:pt x="1354" y="2829"/>
                    <a:pt x="1450" y="2829"/>
                  </a:cubicBezTo>
                  <a:cubicBezTo>
                    <a:pt x="1855" y="2829"/>
                    <a:pt x="2191" y="2671"/>
                    <a:pt x="2431" y="2023"/>
                  </a:cubicBezTo>
                  <a:cubicBezTo>
                    <a:pt x="2698" y="1307"/>
                    <a:pt x="2591" y="0"/>
                    <a:pt x="1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4"/>
            <p:cNvSpPr/>
            <p:nvPr/>
          </p:nvSpPr>
          <p:spPr>
            <a:xfrm>
              <a:off x="3976249" y="3249094"/>
              <a:ext cx="695729" cy="1107677"/>
            </a:xfrm>
            <a:custGeom>
              <a:avLst/>
              <a:gdLst/>
              <a:ahLst/>
              <a:cxnLst/>
              <a:rect l="l" t="t" r="r" b="b"/>
              <a:pathLst>
                <a:path w="2383" h="3794" extrusionOk="0">
                  <a:moveTo>
                    <a:pt x="2372" y="1"/>
                  </a:moveTo>
                  <a:lnTo>
                    <a:pt x="206" y="33"/>
                  </a:lnTo>
                  <a:lnTo>
                    <a:pt x="44" y="2542"/>
                  </a:lnTo>
                  <a:cubicBezTo>
                    <a:pt x="1" y="3156"/>
                    <a:pt x="437" y="3695"/>
                    <a:pt x="1041" y="3781"/>
                  </a:cubicBezTo>
                  <a:cubicBezTo>
                    <a:pt x="1099" y="3789"/>
                    <a:pt x="1156" y="3794"/>
                    <a:pt x="1213" y="3794"/>
                  </a:cubicBezTo>
                  <a:cubicBezTo>
                    <a:pt x="1833" y="3794"/>
                    <a:pt x="2358" y="3295"/>
                    <a:pt x="2382" y="2663"/>
                  </a:cubicBezTo>
                  <a:lnTo>
                    <a:pt x="2372" y="1"/>
                  </a:lnTo>
                  <a:close/>
                </a:path>
              </a:pathLst>
            </a:custGeom>
            <a:solidFill>
              <a:srgbClr val="FD9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4"/>
            <p:cNvSpPr/>
            <p:nvPr/>
          </p:nvSpPr>
          <p:spPr>
            <a:xfrm>
              <a:off x="2160574" y="2294981"/>
              <a:ext cx="2291847" cy="2065290"/>
            </a:xfrm>
            <a:custGeom>
              <a:avLst/>
              <a:gdLst/>
              <a:ahLst/>
              <a:cxnLst/>
              <a:rect l="l" t="t" r="r" b="b"/>
              <a:pathLst>
                <a:path w="7850" h="7074" extrusionOk="0">
                  <a:moveTo>
                    <a:pt x="5640" y="0"/>
                  </a:moveTo>
                  <a:lnTo>
                    <a:pt x="2089" y="17"/>
                  </a:lnTo>
                  <a:lnTo>
                    <a:pt x="1160" y="119"/>
                  </a:lnTo>
                  <a:cubicBezTo>
                    <a:pt x="513" y="197"/>
                    <a:pt x="9" y="742"/>
                    <a:pt x="1" y="1399"/>
                  </a:cubicBezTo>
                  <a:lnTo>
                    <a:pt x="793" y="7030"/>
                  </a:lnTo>
                  <a:lnTo>
                    <a:pt x="6980" y="7073"/>
                  </a:lnTo>
                  <a:lnTo>
                    <a:pt x="7850" y="1596"/>
                  </a:lnTo>
                  <a:cubicBezTo>
                    <a:pt x="7508" y="733"/>
                    <a:pt x="7373" y="324"/>
                    <a:pt x="6810" y="213"/>
                  </a:cubicBezTo>
                  <a:lnTo>
                    <a:pt x="5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4"/>
            <p:cNvSpPr/>
            <p:nvPr/>
          </p:nvSpPr>
          <p:spPr>
            <a:xfrm>
              <a:off x="2992357" y="1771795"/>
              <a:ext cx="620696" cy="528147"/>
            </a:xfrm>
            <a:custGeom>
              <a:avLst/>
              <a:gdLst/>
              <a:ahLst/>
              <a:cxnLst/>
              <a:rect l="l" t="t" r="r" b="b"/>
              <a:pathLst>
                <a:path w="2126" h="1809" extrusionOk="0">
                  <a:moveTo>
                    <a:pt x="172" y="1"/>
                  </a:moveTo>
                  <a:lnTo>
                    <a:pt x="0" y="1809"/>
                  </a:lnTo>
                  <a:lnTo>
                    <a:pt x="2032" y="1809"/>
                  </a:lnTo>
                  <a:lnTo>
                    <a:pt x="2126" y="154"/>
                  </a:lnTo>
                  <a:lnTo>
                    <a:pt x="172" y="1"/>
                  </a:lnTo>
                  <a:close/>
                </a:path>
              </a:pathLst>
            </a:custGeom>
            <a:solidFill>
              <a:srgbClr val="FD9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4"/>
            <p:cNvSpPr/>
            <p:nvPr/>
          </p:nvSpPr>
          <p:spPr>
            <a:xfrm>
              <a:off x="3973914" y="2329723"/>
              <a:ext cx="787695" cy="1093663"/>
            </a:xfrm>
            <a:custGeom>
              <a:avLst/>
              <a:gdLst/>
              <a:ahLst/>
              <a:cxnLst/>
              <a:rect l="l" t="t" r="r" b="b"/>
              <a:pathLst>
                <a:path w="2698" h="3746" extrusionOk="0">
                  <a:moveTo>
                    <a:pt x="1" y="0"/>
                  </a:moveTo>
                  <a:lnTo>
                    <a:pt x="658" y="3746"/>
                  </a:lnTo>
                  <a:lnTo>
                    <a:pt x="2698" y="3371"/>
                  </a:lnTo>
                  <a:lnTo>
                    <a:pt x="2167" y="1339"/>
                  </a:lnTo>
                  <a:cubicBezTo>
                    <a:pt x="2057" y="913"/>
                    <a:pt x="1784" y="547"/>
                    <a:pt x="1391" y="326"/>
                  </a:cubicBezTo>
                  <a:cubicBezTo>
                    <a:pt x="1203" y="213"/>
                    <a:pt x="982" y="146"/>
                    <a:pt x="760" y="111"/>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4"/>
            <p:cNvSpPr/>
            <p:nvPr/>
          </p:nvSpPr>
          <p:spPr>
            <a:xfrm>
              <a:off x="1933432" y="3231869"/>
              <a:ext cx="727844" cy="1112932"/>
            </a:xfrm>
            <a:custGeom>
              <a:avLst/>
              <a:gdLst/>
              <a:ahLst/>
              <a:cxnLst/>
              <a:rect l="l" t="t" r="r" b="b"/>
              <a:pathLst>
                <a:path w="2493" h="3812" extrusionOk="0">
                  <a:moveTo>
                    <a:pt x="1" y="0"/>
                  </a:moveTo>
                  <a:lnTo>
                    <a:pt x="113" y="2695"/>
                  </a:lnTo>
                  <a:cubicBezTo>
                    <a:pt x="136" y="3325"/>
                    <a:pt x="659" y="3812"/>
                    <a:pt x="1268" y="3812"/>
                  </a:cubicBezTo>
                  <a:cubicBezTo>
                    <a:pt x="1329" y="3812"/>
                    <a:pt x="1390" y="3807"/>
                    <a:pt x="1452" y="3797"/>
                  </a:cubicBezTo>
                  <a:cubicBezTo>
                    <a:pt x="2067" y="3711"/>
                    <a:pt x="2493" y="3164"/>
                    <a:pt x="2450" y="2550"/>
                  </a:cubicBezTo>
                  <a:lnTo>
                    <a:pt x="2253" y="41"/>
                  </a:lnTo>
                  <a:lnTo>
                    <a:pt x="1" y="0"/>
                  </a:lnTo>
                  <a:close/>
                </a:path>
              </a:pathLst>
            </a:custGeom>
            <a:solidFill>
              <a:srgbClr val="FD9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4"/>
            <p:cNvSpPr/>
            <p:nvPr/>
          </p:nvSpPr>
          <p:spPr>
            <a:xfrm>
              <a:off x="1831831" y="2301988"/>
              <a:ext cx="784775" cy="1094539"/>
            </a:xfrm>
            <a:custGeom>
              <a:avLst/>
              <a:gdLst/>
              <a:ahLst/>
              <a:cxnLst/>
              <a:rect l="l" t="t" r="r" b="b"/>
              <a:pathLst>
                <a:path w="2688" h="3749" extrusionOk="0">
                  <a:moveTo>
                    <a:pt x="2687" y="1"/>
                  </a:moveTo>
                  <a:lnTo>
                    <a:pt x="1936" y="114"/>
                  </a:lnTo>
                  <a:cubicBezTo>
                    <a:pt x="1714" y="146"/>
                    <a:pt x="1493" y="216"/>
                    <a:pt x="1297" y="327"/>
                  </a:cubicBezTo>
                  <a:cubicBezTo>
                    <a:pt x="912" y="540"/>
                    <a:pt x="639" y="914"/>
                    <a:pt x="529" y="1342"/>
                  </a:cubicBezTo>
                  <a:lnTo>
                    <a:pt x="0" y="3363"/>
                  </a:lnTo>
                  <a:lnTo>
                    <a:pt x="2038" y="3748"/>
                  </a:lnTo>
                  <a:lnTo>
                    <a:pt x="26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4"/>
            <p:cNvSpPr/>
            <p:nvPr/>
          </p:nvSpPr>
          <p:spPr>
            <a:xfrm>
              <a:off x="3047245" y="1532682"/>
              <a:ext cx="565809" cy="560554"/>
            </a:xfrm>
            <a:custGeom>
              <a:avLst/>
              <a:gdLst/>
              <a:ahLst/>
              <a:cxnLst/>
              <a:rect l="l" t="t" r="r" b="b"/>
              <a:pathLst>
                <a:path w="1938" h="1920" extrusionOk="0">
                  <a:moveTo>
                    <a:pt x="1" y="0"/>
                  </a:moveTo>
                  <a:lnTo>
                    <a:pt x="1" y="946"/>
                  </a:lnTo>
                  <a:cubicBezTo>
                    <a:pt x="1" y="1485"/>
                    <a:pt x="435" y="1919"/>
                    <a:pt x="965" y="1919"/>
                  </a:cubicBezTo>
                  <a:cubicBezTo>
                    <a:pt x="1502" y="1919"/>
                    <a:pt x="1938" y="1485"/>
                    <a:pt x="1938" y="946"/>
                  </a:cubicBezTo>
                  <a:lnTo>
                    <a:pt x="1938" y="0"/>
                  </a:lnTo>
                  <a:close/>
                </a:path>
              </a:pathLst>
            </a:custGeom>
            <a:solidFill>
              <a:srgbClr val="FDB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4"/>
            <p:cNvSpPr/>
            <p:nvPr/>
          </p:nvSpPr>
          <p:spPr>
            <a:xfrm>
              <a:off x="2952943" y="1659391"/>
              <a:ext cx="111819" cy="199989"/>
            </a:xfrm>
            <a:custGeom>
              <a:avLst/>
              <a:gdLst/>
              <a:ahLst/>
              <a:cxnLst/>
              <a:rect l="l" t="t" r="r" b="b"/>
              <a:pathLst>
                <a:path w="383" h="685" extrusionOk="0">
                  <a:moveTo>
                    <a:pt x="175" y="0"/>
                  </a:moveTo>
                  <a:cubicBezTo>
                    <a:pt x="86" y="0"/>
                    <a:pt x="0" y="46"/>
                    <a:pt x="0" y="224"/>
                  </a:cubicBezTo>
                  <a:cubicBezTo>
                    <a:pt x="0" y="504"/>
                    <a:pt x="383" y="685"/>
                    <a:pt x="383" y="685"/>
                  </a:cubicBezTo>
                  <a:lnTo>
                    <a:pt x="367" y="52"/>
                  </a:lnTo>
                  <a:cubicBezTo>
                    <a:pt x="367" y="52"/>
                    <a:pt x="269" y="0"/>
                    <a:pt x="175" y="0"/>
                  </a:cubicBezTo>
                  <a:close/>
                </a:path>
              </a:pathLst>
            </a:custGeom>
            <a:solidFill>
              <a:srgbClr val="FDB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4"/>
            <p:cNvSpPr/>
            <p:nvPr/>
          </p:nvSpPr>
          <p:spPr>
            <a:xfrm>
              <a:off x="3595538" y="1659391"/>
              <a:ext cx="112111" cy="199989"/>
            </a:xfrm>
            <a:custGeom>
              <a:avLst/>
              <a:gdLst/>
              <a:ahLst/>
              <a:cxnLst/>
              <a:rect l="l" t="t" r="r" b="b"/>
              <a:pathLst>
                <a:path w="384" h="685" extrusionOk="0">
                  <a:moveTo>
                    <a:pt x="208" y="0"/>
                  </a:moveTo>
                  <a:cubicBezTo>
                    <a:pt x="114" y="0"/>
                    <a:pt x="17" y="52"/>
                    <a:pt x="17" y="52"/>
                  </a:cubicBezTo>
                  <a:lnTo>
                    <a:pt x="0" y="685"/>
                  </a:lnTo>
                  <a:cubicBezTo>
                    <a:pt x="0" y="685"/>
                    <a:pt x="383" y="504"/>
                    <a:pt x="383" y="224"/>
                  </a:cubicBezTo>
                  <a:cubicBezTo>
                    <a:pt x="383" y="46"/>
                    <a:pt x="297" y="0"/>
                    <a:pt x="208" y="0"/>
                  </a:cubicBezTo>
                  <a:close/>
                </a:path>
              </a:pathLst>
            </a:custGeom>
            <a:solidFill>
              <a:srgbClr val="FDB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4"/>
            <p:cNvSpPr/>
            <p:nvPr/>
          </p:nvSpPr>
          <p:spPr>
            <a:xfrm>
              <a:off x="3192055" y="1801574"/>
              <a:ext cx="37370" cy="37370"/>
            </a:xfrm>
            <a:custGeom>
              <a:avLst/>
              <a:gdLst/>
              <a:ahLst/>
              <a:cxnLst/>
              <a:rect l="l" t="t" r="r" b="b"/>
              <a:pathLst>
                <a:path w="128" h="128" extrusionOk="0">
                  <a:moveTo>
                    <a:pt x="68" y="1"/>
                  </a:moveTo>
                  <a:cubicBezTo>
                    <a:pt x="33" y="1"/>
                    <a:pt x="0" y="25"/>
                    <a:pt x="0" y="69"/>
                  </a:cubicBezTo>
                  <a:cubicBezTo>
                    <a:pt x="0" y="103"/>
                    <a:pt x="33" y="128"/>
                    <a:pt x="68" y="128"/>
                  </a:cubicBezTo>
                  <a:cubicBezTo>
                    <a:pt x="103" y="128"/>
                    <a:pt x="127" y="103"/>
                    <a:pt x="127" y="69"/>
                  </a:cubicBezTo>
                  <a:cubicBezTo>
                    <a:pt x="127" y="25"/>
                    <a:pt x="103"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4"/>
            <p:cNvSpPr/>
            <p:nvPr/>
          </p:nvSpPr>
          <p:spPr>
            <a:xfrm>
              <a:off x="3410730" y="1801574"/>
              <a:ext cx="37954" cy="37370"/>
            </a:xfrm>
            <a:custGeom>
              <a:avLst/>
              <a:gdLst/>
              <a:ahLst/>
              <a:cxnLst/>
              <a:rect l="l" t="t" r="r" b="b"/>
              <a:pathLst>
                <a:path w="130" h="128" extrusionOk="0">
                  <a:moveTo>
                    <a:pt x="60" y="1"/>
                  </a:moveTo>
                  <a:cubicBezTo>
                    <a:pt x="27" y="1"/>
                    <a:pt x="1" y="25"/>
                    <a:pt x="1" y="69"/>
                  </a:cubicBezTo>
                  <a:cubicBezTo>
                    <a:pt x="1" y="103"/>
                    <a:pt x="27" y="128"/>
                    <a:pt x="60" y="128"/>
                  </a:cubicBezTo>
                  <a:cubicBezTo>
                    <a:pt x="103" y="128"/>
                    <a:pt x="130" y="103"/>
                    <a:pt x="130" y="69"/>
                  </a:cubicBezTo>
                  <a:cubicBezTo>
                    <a:pt x="130" y="25"/>
                    <a:pt x="103"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4"/>
            <p:cNvSpPr/>
            <p:nvPr/>
          </p:nvSpPr>
          <p:spPr>
            <a:xfrm>
              <a:off x="2770470" y="2269872"/>
              <a:ext cx="1037024" cy="384797"/>
            </a:xfrm>
            <a:custGeom>
              <a:avLst/>
              <a:gdLst/>
              <a:ahLst/>
              <a:cxnLst/>
              <a:rect l="l" t="t" r="r" b="b"/>
              <a:pathLst>
                <a:path w="3552" h="1318" extrusionOk="0">
                  <a:moveTo>
                    <a:pt x="2740" y="0"/>
                  </a:moveTo>
                  <a:lnTo>
                    <a:pt x="795" y="19"/>
                  </a:lnTo>
                  <a:lnTo>
                    <a:pt x="0" y="103"/>
                  </a:lnTo>
                  <a:cubicBezTo>
                    <a:pt x="0" y="103"/>
                    <a:pt x="389" y="1318"/>
                    <a:pt x="1792" y="1318"/>
                  </a:cubicBezTo>
                  <a:cubicBezTo>
                    <a:pt x="1829" y="1318"/>
                    <a:pt x="1866" y="1317"/>
                    <a:pt x="1905" y="1315"/>
                  </a:cubicBezTo>
                  <a:cubicBezTo>
                    <a:pt x="3398" y="1256"/>
                    <a:pt x="3551" y="86"/>
                    <a:pt x="3551" y="86"/>
                  </a:cubicBezTo>
                  <a:lnTo>
                    <a:pt x="2740" y="0"/>
                  </a:lnTo>
                  <a:close/>
                </a:path>
              </a:pathLst>
            </a:custGeom>
            <a:solidFill>
              <a:srgbClr val="FD9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4"/>
            <p:cNvSpPr/>
            <p:nvPr/>
          </p:nvSpPr>
          <p:spPr>
            <a:xfrm>
              <a:off x="2626244" y="2040978"/>
              <a:ext cx="1435251" cy="236776"/>
            </a:xfrm>
            <a:custGeom>
              <a:avLst/>
              <a:gdLst/>
              <a:ahLst/>
              <a:cxnLst/>
              <a:rect l="l" t="t" r="r" b="b"/>
              <a:pathLst>
                <a:path w="4916" h="811" extrusionOk="0">
                  <a:moveTo>
                    <a:pt x="249" y="0"/>
                  </a:moveTo>
                  <a:lnTo>
                    <a:pt x="1" y="229"/>
                  </a:lnTo>
                  <a:lnTo>
                    <a:pt x="2491" y="811"/>
                  </a:lnTo>
                  <a:lnTo>
                    <a:pt x="4916" y="264"/>
                  </a:lnTo>
                  <a:lnTo>
                    <a:pt x="4703" y="25"/>
                  </a:lnTo>
                  <a:cubicBezTo>
                    <a:pt x="3423" y="35"/>
                    <a:pt x="2491" y="512"/>
                    <a:pt x="2491" y="512"/>
                  </a:cubicBezTo>
                  <a:cubicBezTo>
                    <a:pt x="1613" y="35"/>
                    <a:pt x="249" y="0"/>
                    <a:pt x="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4"/>
            <p:cNvSpPr/>
            <p:nvPr/>
          </p:nvSpPr>
          <p:spPr>
            <a:xfrm>
              <a:off x="2606099" y="2085648"/>
              <a:ext cx="1482839" cy="1066220"/>
            </a:xfrm>
            <a:custGeom>
              <a:avLst/>
              <a:gdLst/>
              <a:ahLst/>
              <a:cxnLst/>
              <a:rect l="l" t="t" r="r" b="b"/>
              <a:pathLst>
                <a:path w="5079" h="3652" extrusionOk="0">
                  <a:moveTo>
                    <a:pt x="0" y="1"/>
                  </a:moveTo>
                  <a:lnTo>
                    <a:pt x="70" y="3056"/>
                  </a:lnTo>
                  <a:lnTo>
                    <a:pt x="2296" y="3506"/>
                  </a:lnTo>
                  <a:cubicBezTo>
                    <a:pt x="2314" y="3584"/>
                    <a:pt x="2382" y="3644"/>
                    <a:pt x="2468" y="3652"/>
                  </a:cubicBezTo>
                  <a:cubicBezTo>
                    <a:pt x="2552" y="3652"/>
                    <a:pt x="2630" y="3601"/>
                    <a:pt x="2654" y="3517"/>
                  </a:cubicBezTo>
                  <a:lnTo>
                    <a:pt x="4874" y="3158"/>
                  </a:lnTo>
                  <a:lnTo>
                    <a:pt x="5079" y="17"/>
                  </a:lnTo>
                  <a:lnTo>
                    <a:pt x="5079" y="17"/>
                  </a:lnTo>
                  <a:lnTo>
                    <a:pt x="2783" y="445"/>
                  </a:lnTo>
                  <a:lnTo>
                    <a:pt x="2775" y="445"/>
                  </a:lnTo>
                  <a:cubicBezTo>
                    <a:pt x="2765" y="532"/>
                    <a:pt x="2690" y="599"/>
                    <a:pt x="2595" y="599"/>
                  </a:cubicBezTo>
                  <a:cubicBezTo>
                    <a:pt x="2589" y="599"/>
                    <a:pt x="2584" y="599"/>
                    <a:pt x="2579" y="599"/>
                  </a:cubicBezTo>
                  <a:cubicBezTo>
                    <a:pt x="2493" y="588"/>
                    <a:pt x="2417" y="521"/>
                    <a:pt x="2407" y="435"/>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4"/>
            <p:cNvSpPr/>
            <p:nvPr/>
          </p:nvSpPr>
          <p:spPr>
            <a:xfrm>
              <a:off x="3542986" y="2280091"/>
              <a:ext cx="420999" cy="321151"/>
            </a:xfrm>
            <a:custGeom>
              <a:avLst/>
              <a:gdLst/>
              <a:ahLst/>
              <a:cxnLst/>
              <a:rect l="l" t="t" r="r" b="b"/>
              <a:pathLst>
                <a:path w="1442" h="1100" extrusionOk="0">
                  <a:moveTo>
                    <a:pt x="1442" y="0"/>
                  </a:moveTo>
                  <a:lnTo>
                    <a:pt x="0" y="230"/>
                  </a:lnTo>
                  <a:lnTo>
                    <a:pt x="0" y="1100"/>
                  </a:lnTo>
                  <a:lnTo>
                    <a:pt x="1409" y="811"/>
                  </a:lnTo>
                  <a:lnTo>
                    <a:pt x="1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4"/>
            <p:cNvSpPr/>
            <p:nvPr/>
          </p:nvSpPr>
          <p:spPr>
            <a:xfrm>
              <a:off x="3072353" y="982052"/>
              <a:ext cx="445815" cy="443772"/>
            </a:xfrm>
            <a:custGeom>
              <a:avLst/>
              <a:gdLst/>
              <a:ahLst/>
              <a:cxnLst/>
              <a:rect l="l" t="t" r="r" b="b"/>
              <a:pathLst>
                <a:path w="1527" h="1520" extrusionOk="0">
                  <a:moveTo>
                    <a:pt x="769" y="0"/>
                  </a:moveTo>
                  <a:cubicBezTo>
                    <a:pt x="341" y="0"/>
                    <a:pt x="1" y="342"/>
                    <a:pt x="1" y="760"/>
                  </a:cubicBezTo>
                  <a:cubicBezTo>
                    <a:pt x="1" y="1178"/>
                    <a:pt x="341" y="1520"/>
                    <a:pt x="769" y="1520"/>
                  </a:cubicBezTo>
                  <a:cubicBezTo>
                    <a:pt x="1186" y="1520"/>
                    <a:pt x="1526" y="1178"/>
                    <a:pt x="1526" y="760"/>
                  </a:cubicBezTo>
                  <a:cubicBezTo>
                    <a:pt x="1526" y="342"/>
                    <a:pt x="1186" y="0"/>
                    <a:pt x="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4"/>
            <p:cNvSpPr/>
            <p:nvPr/>
          </p:nvSpPr>
          <p:spPr>
            <a:xfrm>
              <a:off x="3580649" y="2528838"/>
              <a:ext cx="682299" cy="750616"/>
            </a:xfrm>
            <a:custGeom>
              <a:avLst/>
              <a:gdLst/>
              <a:ahLst/>
              <a:cxnLst/>
              <a:rect l="l" t="t" r="r" b="b"/>
              <a:pathLst>
                <a:path w="2337" h="2571" extrusionOk="0">
                  <a:moveTo>
                    <a:pt x="959" y="0"/>
                  </a:moveTo>
                  <a:cubicBezTo>
                    <a:pt x="923" y="0"/>
                    <a:pt x="889" y="11"/>
                    <a:pt x="860" y="35"/>
                  </a:cubicBezTo>
                  <a:cubicBezTo>
                    <a:pt x="801" y="86"/>
                    <a:pt x="793" y="180"/>
                    <a:pt x="844" y="240"/>
                  </a:cubicBezTo>
                  <a:lnTo>
                    <a:pt x="1194" y="709"/>
                  </a:lnTo>
                  <a:lnTo>
                    <a:pt x="750" y="231"/>
                  </a:lnTo>
                  <a:cubicBezTo>
                    <a:pt x="717" y="194"/>
                    <a:pt x="672" y="175"/>
                    <a:pt x="626" y="175"/>
                  </a:cubicBezTo>
                  <a:cubicBezTo>
                    <a:pt x="589" y="175"/>
                    <a:pt x="551" y="188"/>
                    <a:pt x="520" y="215"/>
                  </a:cubicBezTo>
                  <a:cubicBezTo>
                    <a:pt x="443" y="274"/>
                    <a:pt x="426" y="385"/>
                    <a:pt x="486" y="463"/>
                  </a:cubicBezTo>
                  <a:lnTo>
                    <a:pt x="844" y="905"/>
                  </a:lnTo>
                  <a:lnTo>
                    <a:pt x="461" y="530"/>
                  </a:lnTo>
                  <a:cubicBezTo>
                    <a:pt x="430" y="497"/>
                    <a:pt x="389" y="480"/>
                    <a:pt x="348" y="480"/>
                  </a:cubicBezTo>
                  <a:cubicBezTo>
                    <a:pt x="306" y="480"/>
                    <a:pt x="263" y="497"/>
                    <a:pt x="230" y="530"/>
                  </a:cubicBezTo>
                  <a:cubicBezTo>
                    <a:pt x="170" y="590"/>
                    <a:pt x="170" y="684"/>
                    <a:pt x="221" y="752"/>
                  </a:cubicBezTo>
                  <a:lnTo>
                    <a:pt x="596" y="1188"/>
                  </a:lnTo>
                  <a:lnTo>
                    <a:pt x="297" y="948"/>
                  </a:lnTo>
                  <a:cubicBezTo>
                    <a:pt x="266" y="923"/>
                    <a:pt x="229" y="912"/>
                    <a:pt x="193" y="912"/>
                  </a:cubicBezTo>
                  <a:cubicBezTo>
                    <a:pt x="142" y="912"/>
                    <a:pt x="91" y="934"/>
                    <a:pt x="51" y="975"/>
                  </a:cubicBezTo>
                  <a:cubicBezTo>
                    <a:pt x="0" y="1034"/>
                    <a:pt x="0" y="1128"/>
                    <a:pt x="51" y="1196"/>
                  </a:cubicBezTo>
                  <a:lnTo>
                    <a:pt x="572" y="1853"/>
                  </a:lnTo>
                  <a:cubicBezTo>
                    <a:pt x="572" y="1853"/>
                    <a:pt x="553" y="2373"/>
                    <a:pt x="1032" y="2570"/>
                  </a:cubicBezTo>
                  <a:lnTo>
                    <a:pt x="2337" y="1716"/>
                  </a:lnTo>
                  <a:lnTo>
                    <a:pt x="1620" y="231"/>
                  </a:lnTo>
                  <a:lnTo>
                    <a:pt x="1587" y="657"/>
                  </a:lnTo>
                  <a:cubicBezTo>
                    <a:pt x="1587" y="657"/>
                    <a:pt x="1297" y="274"/>
                    <a:pt x="1075" y="43"/>
                  </a:cubicBezTo>
                  <a:cubicBezTo>
                    <a:pt x="1042" y="15"/>
                    <a:pt x="1000" y="0"/>
                    <a:pt x="959" y="0"/>
                  </a:cubicBezTo>
                  <a:close/>
                </a:path>
              </a:pathLst>
            </a:custGeom>
            <a:solidFill>
              <a:srgbClr val="FDB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4"/>
            <p:cNvSpPr/>
            <p:nvPr/>
          </p:nvSpPr>
          <p:spPr>
            <a:xfrm>
              <a:off x="3874065" y="3029835"/>
              <a:ext cx="755580" cy="1339198"/>
            </a:xfrm>
            <a:custGeom>
              <a:avLst/>
              <a:gdLst/>
              <a:ahLst/>
              <a:cxnLst/>
              <a:rect l="l" t="t" r="r" b="b"/>
              <a:pathLst>
                <a:path w="2588" h="4587" extrusionOk="0">
                  <a:moveTo>
                    <a:pt x="1332" y="0"/>
                  </a:moveTo>
                  <a:lnTo>
                    <a:pt x="1" y="717"/>
                  </a:lnTo>
                  <a:lnTo>
                    <a:pt x="111" y="3277"/>
                  </a:lnTo>
                  <a:cubicBezTo>
                    <a:pt x="141" y="4030"/>
                    <a:pt x="767" y="4586"/>
                    <a:pt x="1472" y="4586"/>
                  </a:cubicBezTo>
                  <a:cubicBezTo>
                    <a:pt x="1597" y="4586"/>
                    <a:pt x="1725" y="4569"/>
                    <a:pt x="1852" y="4532"/>
                  </a:cubicBezTo>
                  <a:lnTo>
                    <a:pt x="1903" y="4513"/>
                  </a:lnTo>
                  <a:cubicBezTo>
                    <a:pt x="2339" y="4387"/>
                    <a:pt x="2587" y="3926"/>
                    <a:pt x="2442" y="3490"/>
                  </a:cubicBezTo>
                  <a:lnTo>
                    <a:pt x="1332" y="0"/>
                  </a:lnTo>
                  <a:close/>
                </a:path>
              </a:pathLst>
            </a:custGeom>
            <a:solidFill>
              <a:srgbClr val="FDB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4"/>
            <p:cNvSpPr/>
            <p:nvPr/>
          </p:nvSpPr>
          <p:spPr>
            <a:xfrm>
              <a:off x="3881947" y="3279166"/>
              <a:ext cx="119702" cy="615441"/>
            </a:xfrm>
            <a:custGeom>
              <a:avLst/>
              <a:gdLst/>
              <a:ahLst/>
              <a:cxnLst/>
              <a:rect l="l" t="t" r="r" b="b"/>
              <a:pathLst>
                <a:path w="410" h="2108" extrusionOk="0">
                  <a:moveTo>
                    <a:pt x="0" y="0"/>
                  </a:moveTo>
                  <a:lnTo>
                    <a:pt x="68" y="2107"/>
                  </a:lnTo>
                  <a:lnTo>
                    <a:pt x="410" y="51"/>
                  </a:lnTo>
                  <a:cubicBezTo>
                    <a:pt x="222" y="51"/>
                    <a:pt x="0" y="0"/>
                    <a:pt x="0" y="0"/>
                  </a:cubicBezTo>
                  <a:close/>
                </a:path>
              </a:pathLst>
            </a:custGeom>
            <a:solidFill>
              <a:srgbClr val="FD9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4"/>
            <p:cNvSpPr/>
            <p:nvPr/>
          </p:nvSpPr>
          <p:spPr>
            <a:xfrm>
              <a:off x="2396766" y="2528838"/>
              <a:ext cx="683175" cy="750616"/>
            </a:xfrm>
            <a:custGeom>
              <a:avLst/>
              <a:gdLst/>
              <a:ahLst/>
              <a:cxnLst/>
              <a:rect l="l" t="t" r="r" b="b"/>
              <a:pathLst>
                <a:path w="2340" h="2571" extrusionOk="0">
                  <a:moveTo>
                    <a:pt x="1380" y="0"/>
                  </a:moveTo>
                  <a:cubicBezTo>
                    <a:pt x="1338" y="0"/>
                    <a:pt x="1296" y="15"/>
                    <a:pt x="1264" y="43"/>
                  </a:cubicBezTo>
                  <a:cubicBezTo>
                    <a:pt x="1043" y="274"/>
                    <a:pt x="752" y="657"/>
                    <a:pt x="752" y="657"/>
                  </a:cubicBezTo>
                  <a:lnTo>
                    <a:pt x="717" y="231"/>
                  </a:lnTo>
                  <a:lnTo>
                    <a:pt x="1" y="1716"/>
                  </a:lnTo>
                  <a:lnTo>
                    <a:pt x="1307" y="2570"/>
                  </a:lnTo>
                  <a:cubicBezTo>
                    <a:pt x="1784" y="2373"/>
                    <a:pt x="1768" y="1853"/>
                    <a:pt x="1768" y="1853"/>
                  </a:cubicBezTo>
                  <a:lnTo>
                    <a:pt x="2288" y="1196"/>
                  </a:lnTo>
                  <a:cubicBezTo>
                    <a:pt x="2339" y="1128"/>
                    <a:pt x="2339" y="1034"/>
                    <a:pt x="2280" y="975"/>
                  </a:cubicBezTo>
                  <a:cubicBezTo>
                    <a:pt x="2245" y="934"/>
                    <a:pt x="2196" y="912"/>
                    <a:pt x="2146" y="912"/>
                  </a:cubicBezTo>
                  <a:cubicBezTo>
                    <a:pt x="2110" y="912"/>
                    <a:pt x="2073" y="923"/>
                    <a:pt x="2040" y="948"/>
                  </a:cubicBezTo>
                  <a:lnTo>
                    <a:pt x="1741" y="1188"/>
                  </a:lnTo>
                  <a:lnTo>
                    <a:pt x="2118" y="752"/>
                  </a:lnTo>
                  <a:cubicBezTo>
                    <a:pt x="2169" y="684"/>
                    <a:pt x="2169" y="590"/>
                    <a:pt x="2110" y="530"/>
                  </a:cubicBezTo>
                  <a:cubicBezTo>
                    <a:pt x="2075" y="497"/>
                    <a:pt x="2032" y="480"/>
                    <a:pt x="1989" y="480"/>
                  </a:cubicBezTo>
                  <a:cubicBezTo>
                    <a:pt x="1947" y="480"/>
                    <a:pt x="1904" y="497"/>
                    <a:pt x="1870" y="530"/>
                  </a:cubicBezTo>
                  <a:lnTo>
                    <a:pt x="1496" y="905"/>
                  </a:lnTo>
                  <a:lnTo>
                    <a:pt x="1496" y="905"/>
                  </a:lnTo>
                  <a:lnTo>
                    <a:pt x="1854" y="463"/>
                  </a:lnTo>
                  <a:cubicBezTo>
                    <a:pt x="1913" y="385"/>
                    <a:pt x="1895" y="274"/>
                    <a:pt x="1819" y="215"/>
                  </a:cubicBezTo>
                  <a:cubicBezTo>
                    <a:pt x="1789" y="188"/>
                    <a:pt x="1751" y="175"/>
                    <a:pt x="1713" y="175"/>
                  </a:cubicBezTo>
                  <a:cubicBezTo>
                    <a:pt x="1667" y="175"/>
                    <a:pt x="1621" y="194"/>
                    <a:pt x="1588" y="231"/>
                  </a:cubicBezTo>
                  <a:lnTo>
                    <a:pt x="1145" y="709"/>
                  </a:lnTo>
                  <a:lnTo>
                    <a:pt x="1496" y="240"/>
                  </a:lnTo>
                  <a:cubicBezTo>
                    <a:pt x="1547" y="180"/>
                    <a:pt x="1536" y="86"/>
                    <a:pt x="1477" y="35"/>
                  </a:cubicBezTo>
                  <a:cubicBezTo>
                    <a:pt x="1450" y="11"/>
                    <a:pt x="1415" y="0"/>
                    <a:pt x="1380" y="0"/>
                  </a:cubicBezTo>
                  <a:close/>
                </a:path>
              </a:pathLst>
            </a:custGeom>
            <a:solidFill>
              <a:srgbClr val="FDB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4"/>
            <p:cNvSpPr/>
            <p:nvPr/>
          </p:nvSpPr>
          <p:spPr>
            <a:xfrm>
              <a:off x="2030945" y="3029835"/>
              <a:ext cx="752368" cy="1339198"/>
            </a:xfrm>
            <a:custGeom>
              <a:avLst/>
              <a:gdLst/>
              <a:ahLst/>
              <a:cxnLst/>
              <a:rect l="l" t="t" r="r" b="b"/>
              <a:pathLst>
                <a:path w="2577" h="4587" extrusionOk="0">
                  <a:moveTo>
                    <a:pt x="1254" y="0"/>
                  </a:moveTo>
                  <a:lnTo>
                    <a:pt x="146" y="3490"/>
                  </a:lnTo>
                  <a:cubicBezTo>
                    <a:pt x="0" y="3926"/>
                    <a:pt x="248" y="4387"/>
                    <a:pt x="682" y="4513"/>
                  </a:cubicBezTo>
                  <a:lnTo>
                    <a:pt x="733" y="4532"/>
                  </a:lnTo>
                  <a:cubicBezTo>
                    <a:pt x="861" y="4569"/>
                    <a:pt x="989" y="4586"/>
                    <a:pt x="1114" y="4586"/>
                  </a:cubicBezTo>
                  <a:cubicBezTo>
                    <a:pt x="1820" y="4586"/>
                    <a:pt x="2446" y="4030"/>
                    <a:pt x="2474" y="3277"/>
                  </a:cubicBezTo>
                  <a:lnTo>
                    <a:pt x="2576" y="717"/>
                  </a:lnTo>
                  <a:lnTo>
                    <a:pt x="1254" y="0"/>
                  </a:lnTo>
                  <a:close/>
                </a:path>
              </a:pathLst>
            </a:custGeom>
            <a:solidFill>
              <a:srgbClr val="FDB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4"/>
            <p:cNvSpPr/>
            <p:nvPr/>
          </p:nvSpPr>
          <p:spPr>
            <a:xfrm>
              <a:off x="2650768" y="3279166"/>
              <a:ext cx="127876" cy="597924"/>
            </a:xfrm>
            <a:custGeom>
              <a:avLst/>
              <a:gdLst/>
              <a:ahLst/>
              <a:cxnLst/>
              <a:rect l="l" t="t" r="r" b="b"/>
              <a:pathLst>
                <a:path w="438" h="2048" extrusionOk="0">
                  <a:moveTo>
                    <a:pt x="437" y="0"/>
                  </a:moveTo>
                  <a:cubicBezTo>
                    <a:pt x="437" y="0"/>
                    <a:pt x="79" y="25"/>
                    <a:pt x="1" y="25"/>
                  </a:cubicBezTo>
                  <a:lnTo>
                    <a:pt x="359" y="2048"/>
                  </a:lnTo>
                  <a:lnTo>
                    <a:pt x="437" y="0"/>
                  </a:lnTo>
                  <a:close/>
                </a:path>
              </a:pathLst>
            </a:custGeom>
            <a:solidFill>
              <a:srgbClr val="FD9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4"/>
            <p:cNvSpPr/>
            <p:nvPr/>
          </p:nvSpPr>
          <p:spPr>
            <a:xfrm>
              <a:off x="3027684" y="1462613"/>
              <a:ext cx="624784" cy="316771"/>
            </a:xfrm>
            <a:custGeom>
              <a:avLst/>
              <a:gdLst/>
              <a:ahLst/>
              <a:cxnLst/>
              <a:rect l="l" t="t" r="r" b="b"/>
              <a:pathLst>
                <a:path w="2140" h="1085" extrusionOk="0">
                  <a:moveTo>
                    <a:pt x="2140" y="1"/>
                  </a:moveTo>
                  <a:lnTo>
                    <a:pt x="860" y="27"/>
                  </a:lnTo>
                  <a:lnTo>
                    <a:pt x="16" y="52"/>
                  </a:lnTo>
                  <a:lnTo>
                    <a:pt x="0" y="675"/>
                  </a:lnTo>
                  <a:cubicBezTo>
                    <a:pt x="0" y="675"/>
                    <a:pt x="51" y="863"/>
                    <a:pt x="127" y="1017"/>
                  </a:cubicBezTo>
                  <a:cubicBezTo>
                    <a:pt x="128" y="1020"/>
                    <a:pt x="130" y="1021"/>
                    <a:pt x="132" y="1021"/>
                  </a:cubicBezTo>
                  <a:cubicBezTo>
                    <a:pt x="150" y="1021"/>
                    <a:pt x="182" y="868"/>
                    <a:pt x="221" y="752"/>
                  </a:cubicBezTo>
                  <a:cubicBezTo>
                    <a:pt x="553" y="726"/>
                    <a:pt x="809" y="275"/>
                    <a:pt x="809" y="275"/>
                  </a:cubicBezTo>
                  <a:cubicBezTo>
                    <a:pt x="1167" y="777"/>
                    <a:pt x="1945" y="879"/>
                    <a:pt x="1945" y="879"/>
                  </a:cubicBezTo>
                  <a:lnTo>
                    <a:pt x="2013" y="1084"/>
                  </a:lnTo>
                  <a:lnTo>
                    <a:pt x="21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34"/>
          <p:cNvGrpSpPr/>
          <p:nvPr/>
        </p:nvGrpSpPr>
        <p:grpSpPr>
          <a:xfrm>
            <a:off x="673327" y="637363"/>
            <a:ext cx="2071525" cy="942372"/>
            <a:chOff x="5721380" y="2801024"/>
            <a:chExt cx="1656293" cy="753476"/>
          </a:xfrm>
        </p:grpSpPr>
        <p:sp>
          <p:nvSpPr>
            <p:cNvPr id="285" name="Google Shape;285;p34"/>
            <p:cNvSpPr/>
            <p:nvPr/>
          </p:nvSpPr>
          <p:spPr>
            <a:xfrm>
              <a:off x="6646548" y="2809969"/>
              <a:ext cx="401515" cy="40254"/>
            </a:xfrm>
            <a:custGeom>
              <a:avLst/>
              <a:gdLst/>
              <a:ahLst/>
              <a:cxnLst/>
              <a:rect l="l" t="t" r="r" b="b"/>
              <a:pathLst>
                <a:path w="1167" h="117" extrusionOk="0">
                  <a:moveTo>
                    <a:pt x="1167" y="1"/>
                  </a:moveTo>
                  <a:lnTo>
                    <a:pt x="208" y="7"/>
                  </a:lnTo>
                  <a:lnTo>
                    <a:pt x="1" y="40"/>
                  </a:lnTo>
                  <a:lnTo>
                    <a:pt x="86" y="117"/>
                  </a:lnTo>
                  <a:lnTo>
                    <a:pt x="1043" y="97"/>
                  </a:lnTo>
                  <a:lnTo>
                    <a:pt x="1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4"/>
            <p:cNvSpPr/>
            <p:nvPr/>
          </p:nvSpPr>
          <p:spPr>
            <a:xfrm>
              <a:off x="6646548" y="2821323"/>
              <a:ext cx="368142" cy="662301"/>
            </a:xfrm>
            <a:custGeom>
              <a:avLst/>
              <a:gdLst/>
              <a:ahLst/>
              <a:cxnLst/>
              <a:rect l="l" t="t" r="r" b="b"/>
              <a:pathLst>
                <a:path w="1070" h="1925" extrusionOk="0">
                  <a:moveTo>
                    <a:pt x="870" y="0"/>
                  </a:moveTo>
                  <a:lnTo>
                    <a:pt x="1" y="7"/>
                  </a:lnTo>
                  <a:lnTo>
                    <a:pt x="143" y="1925"/>
                  </a:lnTo>
                  <a:lnTo>
                    <a:pt x="1070" y="1917"/>
                  </a:lnTo>
                  <a:lnTo>
                    <a:pt x="8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4"/>
            <p:cNvSpPr/>
            <p:nvPr/>
          </p:nvSpPr>
          <p:spPr>
            <a:xfrm>
              <a:off x="6945877" y="2809969"/>
              <a:ext cx="170997" cy="671246"/>
            </a:xfrm>
            <a:custGeom>
              <a:avLst/>
              <a:gdLst/>
              <a:ahLst/>
              <a:cxnLst/>
              <a:rect l="l" t="t" r="r" b="b"/>
              <a:pathLst>
                <a:path w="497" h="1951" extrusionOk="0">
                  <a:moveTo>
                    <a:pt x="297" y="1"/>
                  </a:moveTo>
                  <a:lnTo>
                    <a:pt x="0" y="33"/>
                  </a:lnTo>
                  <a:lnTo>
                    <a:pt x="200" y="1950"/>
                  </a:lnTo>
                  <a:lnTo>
                    <a:pt x="496" y="1919"/>
                  </a:lnTo>
                  <a:lnTo>
                    <a:pt x="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4"/>
            <p:cNvSpPr/>
            <p:nvPr/>
          </p:nvSpPr>
          <p:spPr>
            <a:xfrm>
              <a:off x="6954823" y="2891854"/>
              <a:ext cx="106658" cy="42318"/>
            </a:xfrm>
            <a:custGeom>
              <a:avLst/>
              <a:gdLst/>
              <a:ahLst/>
              <a:cxnLst/>
              <a:rect l="l" t="t" r="r" b="b"/>
              <a:pathLst>
                <a:path w="310" h="123" extrusionOk="0">
                  <a:moveTo>
                    <a:pt x="296" y="1"/>
                  </a:moveTo>
                  <a:lnTo>
                    <a:pt x="1" y="33"/>
                  </a:lnTo>
                  <a:lnTo>
                    <a:pt x="7" y="123"/>
                  </a:lnTo>
                  <a:lnTo>
                    <a:pt x="310" y="90"/>
                  </a:lnTo>
                  <a:lnTo>
                    <a:pt x="2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4"/>
            <p:cNvSpPr/>
            <p:nvPr/>
          </p:nvSpPr>
          <p:spPr>
            <a:xfrm>
              <a:off x="6958951" y="2947246"/>
              <a:ext cx="106658" cy="40254"/>
            </a:xfrm>
            <a:custGeom>
              <a:avLst/>
              <a:gdLst/>
              <a:ahLst/>
              <a:cxnLst/>
              <a:rect l="l" t="t" r="r" b="b"/>
              <a:pathLst>
                <a:path w="310" h="117" extrusionOk="0">
                  <a:moveTo>
                    <a:pt x="304" y="0"/>
                  </a:moveTo>
                  <a:lnTo>
                    <a:pt x="1" y="33"/>
                  </a:lnTo>
                  <a:lnTo>
                    <a:pt x="13" y="116"/>
                  </a:lnTo>
                  <a:lnTo>
                    <a:pt x="310" y="92"/>
                  </a:lnTo>
                  <a:lnTo>
                    <a:pt x="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4"/>
            <p:cNvSpPr/>
            <p:nvPr/>
          </p:nvSpPr>
          <p:spPr>
            <a:xfrm>
              <a:off x="6478648" y="2801024"/>
              <a:ext cx="301050" cy="664709"/>
            </a:xfrm>
            <a:custGeom>
              <a:avLst/>
              <a:gdLst/>
              <a:ahLst/>
              <a:cxnLst/>
              <a:rect l="l" t="t" r="r" b="b"/>
              <a:pathLst>
                <a:path w="875" h="1932" extrusionOk="0">
                  <a:moveTo>
                    <a:pt x="1" y="1"/>
                  </a:moveTo>
                  <a:lnTo>
                    <a:pt x="1" y="1931"/>
                  </a:lnTo>
                  <a:lnTo>
                    <a:pt x="875" y="1931"/>
                  </a:lnTo>
                  <a:lnTo>
                    <a:pt x="8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4"/>
            <p:cNvSpPr/>
            <p:nvPr/>
          </p:nvSpPr>
          <p:spPr>
            <a:xfrm>
              <a:off x="6779354" y="2801024"/>
              <a:ext cx="102529" cy="664709"/>
            </a:xfrm>
            <a:custGeom>
              <a:avLst/>
              <a:gdLst/>
              <a:ahLst/>
              <a:cxnLst/>
              <a:rect l="l" t="t" r="r" b="b"/>
              <a:pathLst>
                <a:path w="298" h="1932" extrusionOk="0">
                  <a:moveTo>
                    <a:pt x="1" y="1"/>
                  </a:moveTo>
                  <a:lnTo>
                    <a:pt x="1" y="1931"/>
                  </a:lnTo>
                  <a:lnTo>
                    <a:pt x="297" y="1931"/>
                  </a:lnTo>
                  <a:lnTo>
                    <a:pt x="2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4"/>
            <p:cNvSpPr/>
            <p:nvPr/>
          </p:nvSpPr>
          <p:spPr>
            <a:xfrm>
              <a:off x="6779354" y="2885661"/>
              <a:ext cx="102529" cy="28900"/>
            </a:xfrm>
            <a:custGeom>
              <a:avLst/>
              <a:gdLst/>
              <a:ahLst/>
              <a:cxnLst/>
              <a:rect l="l" t="t" r="r" b="b"/>
              <a:pathLst>
                <a:path w="298" h="84" extrusionOk="0">
                  <a:moveTo>
                    <a:pt x="1" y="0"/>
                  </a:moveTo>
                  <a:lnTo>
                    <a:pt x="1" y="84"/>
                  </a:lnTo>
                  <a:lnTo>
                    <a:pt x="297" y="84"/>
                  </a:lnTo>
                  <a:lnTo>
                    <a:pt x="2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4"/>
            <p:cNvSpPr/>
            <p:nvPr/>
          </p:nvSpPr>
          <p:spPr>
            <a:xfrm>
              <a:off x="6779354" y="2938645"/>
              <a:ext cx="102529" cy="31309"/>
            </a:xfrm>
            <a:custGeom>
              <a:avLst/>
              <a:gdLst/>
              <a:ahLst/>
              <a:cxnLst/>
              <a:rect l="l" t="t" r="r" b="b"/>
              <a:pathLst>
                <a:path w="298" h="91" extrusionOk="0">
                  <a:moveTo>
                    <a:pt x="1" y="1"/>
                  </a:moveTo>
                  <a:lnTo>
                    <a:pt x="1" y="90"/>
                  </a:lnTo>
                  <a:lnTo>
                    <a:pt x="297" y="90"/>
                  </a:lnTo>
                  <a:lnTo>
                    <a:pt x="2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4"/>
            <p:cNvSpPr/>
            <p:nvPr/>
          </p:nvSpPr>
          <p:spPr>
            <a:xfrm>
              <a:off x="6338961" y="2801024"/>
              <a:ext cx="301738" cy="664709"/>
            </a:xfrm>
            <a:custGeom>
              <a:avLst/>
              <a:gdLst/>
              <a:ahLst/>
              <a:cxnLst/>
              <a:rect l="l" t="t" r="r" b="b"/>
              <a:pathLst>
                <a:path w="877" h="1932" extrusionOk="0">
                  <a:moveTo>
                    <a:pt x="1" y="1"/>
                  </a:moveTo>
                  <a:lnTo>
                    <a:pt x="1" y="1931"/>
                  </a:lnTo>
                  <a:lnTo>
                    <a:pt x="876" y="1931"/>
                  </a:lnTo>
                  <a:lnTo>
                    <a:pt x="8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4"/>
            <p:cNvSpPr/>
            <p:nvPr/>
          </p:nvSpPr>
          <p:spPr>
            <a:xfrm>
              <a:off x="6640355" y="2801024"/>
              <a:ext cx="104249" cy="664709"/>
            </a:xfrm>
            <a:custGeom>
              <a:avLst/>
              <a:gdLst/>
              <a:ahLst/>
              <a:cxnLst/>
              <a:rect l="l" t="t" r="r" b="b"/>
              <a:pathLst>
                <a:path w="303" h="1932" extrusionOk="0">
                  <a:moveTo>
                    <a:pt x="0" y="1"/>
                  </a:moveTo>
                  <a:lnTo>
                    <a:pt x="0" y="1931"/>
                  </a:lnTo>
                  <a:lnTo>
                    <a:pt x="303" y="1931"/>
                  </a:lnTo>
                  <a:lnTo>
                    <a:pt x="3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4"/>
            <p:cNvSpPr/>
            <p:nvPr/>
          </p:nvSpPr>
          <p:spPr>
            <a:xfrm>
              <a:off x="6640355" y="2885661"/>
              <a:ext cx="104249" cy="28900"/>
            </a:xfrm>
            <a:custGeom>
              <a:avLst/>
              <a:gdLst/>
              <a:ahLst/>
              <a:cxnLst/>
              <a:rect l="l" t="t" r="r" b="b"/>
              <a:pathLst>
                <a:path w="303" h="84" extrusionOk="0">
                  <a:moveTo>
                    <a:pt x="0" y="0"/>
                  </a:moveTo>
                  <a:lnTo>
                    <a:pt x="0" y="84"/>
                  </a:lnTo>
                  <a:lnTo>
                    <a:pt x="303" y="84"/>
                  </a:lnTo>
                  <a:lnTo>
                    <a:pt x="3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4"/>
            <p:cNvSpPr/>
            <p:nvPr/>
          </p:nvSpPr>
          <p:spPr>
            <a:xfrm>
              <a:off x="6640355" y="2938645"/>
              <a:ext cx="104249" cy="31309"/>
            </a:xfrm>
            <a:custGeom>
              <a:avLst/>
              <a:gdLst/>
              <a:ahLst/>
              <a:cxnLst/>
              <a:rect l="l" t="t" r="r" b="b"/>
              <a:pathLst>
                <a:path w="303" h="91" extrusionOk="0">
                  <a:moveTo>
                    <a:pt x="0" y="1"/>
                  </a:moveTo>
                  <a:lnTo>
                    <a:pt x="0" y="90"/>
                  </a:lnTo>
                  <a:lnTo>
                    <a:pt x="303" y="90"/>
                  </a:lnTo>
                  <a:lnTo>
                    <a:pt x="3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4"/>
            <p:cNvSpPr/>
            <p:nvPr/>
          </p:nvSpPr>
          <p:spPr>
            <a:xfrm>
              <a:off x="5721380" y="3460917"/>
              <a:ext cx="1656293" cy="93582"/>
            </a:xfrm>
            <a:custGeom>
              <a:avLst/>
              <a:gdLst/>
              <a:ahLst/>
              <a:cxnLst/>
              <a:rect l="l" t="t" r="r" b="b"/>
              <a:pathLst>
                <a:path w="4814" h="272" extrusionOk="0">
                  <a:moveTo>
                    <a:pt x="1" y="1"/>
                  </a:moveTo>
                  <a:lnTo>
                    <a:pt x="1" y="271"/>
                  </a:lnTo>
                  <a:lnTo>
                    <a:pt x="4813" y="271"/>
                  </a:lnTo>
                  <a:lnTo>
                    <a:pt x="48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4"/>
            <p:cNvSpPr/>
            <p:nvPr/>
          </p:nvSpPr>
          <p:spPr>
            <a:xfrm>
              <a:off x="5841111" y="3332586"/>
              <a:ext cx="347842" cy="128676"/>
            </a:xfrm>
            <a:custGeom>
              <a:avLst/>
              <a:gdLst/>
              <a:ahLst/>
              <a:cxnLst/>
              <a:rect l="l" t="t" r="r" b="b"/>
              <a:pathLst>
                <a:path w="1011" h="374" extrusionOk="0">
                  <a:moveTo>
                    <a:pt x="149" y="0"/>
                  </a:moveTo>
                  <a:cubicBezTo>
                    <a:pt x="64" y="0"/>
                    <a:pt x="0" y="84"/>
                    <a:pt x="0" y="187"/>
                  </a:cubicBezTo>
                  <a:cubicBezTo>
                    <a:pt x="0" y="291"/>
                    <a:pt x="64" y="374"/>
                    <a:pt x="149" y="374"/>
                  </a:cubicBezTo>
                  <a:lnTo>
                    <a:pt x="1010" y="374"/>
                  </a:lnTo>
                  <a:cubicBezTo>
                    <a:pt x="939" y="368"/>
                    <a:pt x="875" y="284"/>
                    <a:pt x="875" y="187"/>
                  </a:cubicBezTo>
                  <a:cubicBezTo>
                    <a:pt x="875" y="91"/>
                    <a:pt x="939" y="6"/>
                    <a:pt x="10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4"/>
            <p:cNvSpPr/>
            <p:nvPr/>
          </p:nvSpPr>
          <p:spPr>
            <a:xfrm>
              <a:off x="6141817" y="3332586"/>
              <a:ext cx="419062" cy="128676"/>
            </a:xfrm>
            <a:custGeom>
              <a:avLst/>
              <a:gdLst/>
              <a:ahLst/>
              <a:cxnLst/>
              <a:rect l="l" t="t" r="r" b="b"/>
              <a:pathLst>
                <a:path w="1218" h="374" extrusionOk="0">
                  <a:moveTo>
                    <a:pt x="149" y="0"/>
                  </a:moveTo>
                  <a:cubicBezTo>
                    <a:pt x="65" y="0"/>
                    <a:pt x="1" y="84"/>
                    <a:pt x="1" y="187"/>
                  </a:cubicBezTo>
                  <a:cubicBezTo>
                    <a:pt x="1" y="291"/>
                    <a:pt x="65" y="374"/>
                    <a:pt x="149" y="374"/>
                  </a:cubicBezTo>
                  <a:lnTo>
                    <a:pt x="1218" y="374"/>
                  </a:lnTo>
                  <a:lnTo>
                    <a:pt x="1218" y="329"/>
                  </a:lnTo>
                  <a:lnTo>
                    <a:pt x="169" y="329"/>
                  </a:lnTo>
                  <a:cubicBezTo>
                    <a:pt x="110" y="329"/>
                    <a:pt x="59" y="264"/>
                    <a:pt x="59" y="187"/>
                  </a:cubicBezTo>
                  <a:cubicBezTo>
                    <a:pt x="59" y="110"/>
                    <a:pt x="110" y="45"/>
                    <a:pt x="169" y="45"/>
                  </a:cubicBezTo>
                  <a:lnTo>
                    <a:pt x="1218" y="45"/>
                  </a:lnTo>
                  <a:lnTo>
                    <a:pt x="12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4"/>
            <p:cNvSpPr/>
            <p:nvPr/>
          </p:nvSpPr>
          <p:spPr>
            <a:xfrm>
              <a:off x="6162116" y="3348068"/>
              <a:ext cx="376399" cy="98055"/>
            </a:xfrm>
            <a:custGeom>
              <a:avLst/>
              <a:gdLst/>
              <a:ahLst/>
              <a:cxnLst/>
              <a:rect l="l" t="t" r="r" b="b"/>
              <a:pathLst>
                <a:path w="1094" h="285" extrusionOk="0">
                  <a:moveTo>
                    <a:pt x="135" y="0"/>
                  </a:moveTo>
                  <a:cubicBezTo>
                    <a:pt x="57" y="0"/>
                    <a:pt x="0" y="65"/>
                    <a:pt x="0" y="142"/>
                  </a:cubicBezTo>
                  <a:cubicBezTo>
                    <a:pt x="0" y="219"/>
                    <a:pt x="57" y="284"/>
                    <a:pt x="135" y="284"/>
                  </a:cubicBezTo>
                  <a:lnTo>
                    <a:pt x="1094" y="284"/>
                  </a:lnTo>
                  <a:lnTo>
                    <a:pt x="10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4"/>
            <p:cNvSpPr/>
            <p:nvPr/>
          </p:nvSpPr>
          <p:spPr>
            <a:xfrm>
              <a:off x="5805329" y="3208727"/>
              <a:ext cx="350251" cy="126267"/>
            </a:xfrm>
            <a:custGeom>
              <a:avLst/>
              <a:gdLst/>
              <a:ahLst/>
              <a:cxnLst/>
              <a:rect l="l" t="t" r="r" b="b"/>
              <a:pathLst>
                <a:path w="1018" h="367" extrusionOk="0">
                  <a:moveTo>
                    <a:pt x="149" y="0"/>
                  </a:moveTo>
                  <a:cubicBezTo>
                    <a:pt x="66" y="0"/>
                    <a:pt x="1" y="84"/>
                    <a:pt x="1" y="187"/>
                  </a:cubicBezTo>
                  <a:cubicBezTo>
                    <a:pt x="1" y="283"/>
                    <a:pt x="66" y="366"/>
                    <a:pt x="149" y="366"/>
                  </a:cubicBezTo>
                  <a:lnTo>
                    <a:pt x="1017" y="366"/>
                  </a:lnTo>
                  <a:cubicBezTo>
                    <a:pt x="940" y="360"/>
                    <a:pt x="877" y="283"/>
                    <a:pt x="877" y="187"/>
                  </a:cubicBezTo>
                  <a:cubicBezTo>
                    <a:pt x="877" y="84"/>
                    <a:pt x="940" y="7"/>
                    <a:pt x="10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4"/>
            <p:cNvSpPr/>
            <p:nvPr/>
          </p:nvSpPr>
          <p:spPr>
            <a:xfrm>
              <a:off x="6106723" y="3208727"/>
              <a:ext cx="420782" cy="126267"/>
            </a:xfrm>
            <a:custGeom>
              <a:avLst/>
              <a:gdLst/>
              <a:ahLst/>
              <a:cxnLst/>
              <a:rect l="l" t="t" r="r" b="b"/>
              <a:pathLst>
                <a:path w="1223" h="367" extrusionOk="0">
                  <a:moveTo>
                    <a:pt x="149" y="0"/>
                  </a:moveTo>
                  <a:cubicBezTo>
                    <a:pt x="64" y="0"/>
                    <a:pt x="1" y="84"/>
                    <a:pt x="1" y="187"/>
                  </a:cubicBezTo>
                  <a:cubicBezTo>
                    <a:pt x="1" y="283"/>
                    <a:pt x="64" y="366"/>
                    <a:pt x="149" y="366"/>
                  </a:cubicBezTo>
                  <a:lnTo>
                    <a:pt x="1222" y="366"/>
                  </a:lnTo>
                  <a:lnTo>
                    <a:pt x="1222" y="322"/>
                  </a:lnTo>
                  <a:lnTo>
                    <a:pt x="174" y="322"/>
                  </a:lnTo>
                  <a:cubicBezTo>
                    <a:pt x="110" y="322"/>
                    <a:pt x="64" y="264"/>
                    <a:pt x="64" y="187"/>
                  </a:cubicBezTo>
                  <a:cubicBezTo>
                    <a:pt x="64" y="110"/>
                    <a:pt x="110" y="45"/>
                    <a:pt x="174" y="45"/>
                  </a:cubicBezTo>
                  <a:lnTo>
                    <a:pt x="1222" y="45"/>
                  </a:lnTo>
                  <a:lnTo>
                    <a:pt x="12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4"/>
            <p:cNvSpPr/>
            <p:nvPr/>
          </p:nvSpPr>
          <p:spPr>
            <a:xfrm>
              <a:off x="6126334" y="3224209"/>
              <a:ext cx="377087" cy="95303"/>
            </a:xfrm>
            <a:custGeom>
              <a:avLst/>
              <a:gdLst/>
              <a:ahLst/>
              <a:cxnLst/>
              <a:rect l="l" t="t" r="r" b="b"/>
              <a:pathLst>
                <a:path w="1096" h="277" extrusionOk="0">
                  <a:moveTo>
                    <a:pt x="137" y="0"/>
                  </a:moveTo>
                  <a:cubicBezTo>
                    <a:pt x="59" y="0"/>
                    <a:pt x="1" y="65"/>
                    <a:pt x="1" y="142"/>
                  </a:cubicBezTo>
                  <a:cubicBezTo>
                    <a:pt x="1" y="219"/>
                    <a:pt x="59" y="277"/>
                    <a:pt x="137" y="277"/>
                  </a:cubicBezTo>
                  <a:lnTo>
                    <a:pt x="1096" y="277"/>
                  </a:lnTo>
                  <a:lnTo>
                    <a:pt x="10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05"/>
        <p:cNvGrpSpPr/>
        <p:nvPr/>
      </p:nvGrpSpPr>
      <p:grpSpPr>
        <a:xfrm>
          <a:off x="0" y="0"/>
          <a:ext cx="0" cy="0"/>
          <a:chOff x="0" y="0"/>
          <a:chExt cx="0" cy="0"/>
        </a:xfrm>
      </p:grpSpPr>
      <p:grpSp>
        <p:nvGrpSpPr>
          <p:cNvPr id="306" name="Google Shape;306;p35"/>
          <p:cNvGrpSpPr/>
          <p:nvPr/>
        </p:nvGrpSpPr>
        <p:grpSpPr>
          <a:xfrm>
            <a:off x="5345326" y="1411950"/>
            <a:ext cx="3799254" cy="3731505"/>
            <a:chOff x="4190615" y="1411942"/>
            <a:chExt cx="4953395" cy="3731505"/>
          </a:xfrm>
        </p:grpSpPr>
        <p:sp>
          <p:nvSpPr>
            <p:cNvPr id="307" name="Google Shape;307;p35"/>
            <p:cNvSpPr/>
            <p:nvPr/>
          </p:nvSpPr>
          <p:spPr>
            <a:xfrm>
              <a:off x="7261702" y="1411942"/>
              <a:ext cx="1882308" cy="1375925"/>
            </a:xfrm>
            <a:custGeom>
              <a:avLst/>
              <a:gdLst/>
              <a:ahLst/>
              <a:cxnLst/>
              <a:rect l="l" t="t" r="r" b="b"/>
              <a:pathLst>
                <a:path w="10588" h="10582" extrusionOk="0">
                  <a:moveTo>
                    <a:pt x="5290" y="1"/>
                  </a:moveTo>
                  <a:cubicBezTo>
                    <a:pt x="2364" y="1"/>
                    <a:pt x="1" y="2364"/>
                    <a:pt x="1" y="5292"/>
                  </a:cubicBezTo>
                  <a:lnTo>
                    <a:pt x="1" y="10582"/>
                  </a:lnTo>
                  <a:lnTo>
                    <a:pt x="10588" y="10582"/>
                  </a:lnTo>
                  <a:lnTo>
                    <a:pt x="10588" y="5292"/>
                  </a:lnTo>
                  <a:cubicBezTo>
                    <a:pt x="10588" y="2364"/>
                    <a:pt x="8216" y="1"/>
                    <a:pt x="5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a:off x="4190615" y="2400263"/>
              <a:ext cx="4953383" cy="2743184"/>
            </a:xfrm>
            <a:custGeom>
              <a:avLst/>
              <a:gdLst/>
              <a:ahLst/>
              <a:cxnLst/>
              <a:rect l="l" t="t" r="r" b="b"/>
              <a:pathLst>
                <a:path w="30785" h="17049" extrusionOk="0">
                  <a:moveTo>
                    <a:pt x="20222" y="1"/>
                  </a:moveTo>
                  <a:cubicBezTo>
                    <a:pt x="20222" y="1"/>
                    <a:pt x="12910" y="1000"/>
                    <a:pt x="12023" y="8303"/>
                  </a:cubicBezTo>
                  <a:cubicBezTo>
                    <a:pt x="11418" y="8263"/>
                    <a:pt x="10828" y="8238"/>
                    <a:pt x="10253" y="8238"/>
                  </a:cubicBezTo>
                  <a:cubicBezTo>
                    <a:pt x="5983" y="8238"/>
                    <a:pt x="2534" y="9635"/>
                    <a:pt x="0" y="17049"/>
                  </a:cubicBezTo>
                  <a:lnTo>
                    <a:pt x="30785" y="17049"/>
                  </a:lnTo>
                  <a:lnTo>
                    <a:pt x="30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5"/>
          <p:cNvSpPr/>
          <p:nvPr/>
        </p:nvSpPr>
        <p:spPr>
          <a:xfrm>
            <a:off x="5733325" y="2059500"/>
            <a:ext cx="307800" cy="307800"/>
          </a:xfrm>
          <a:prstGeom prst="donut">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a:off x="7040350" y="967400"/>
            <a:ext cx="409200" cy="4092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a:off x="6153100" y="2571750"/>
            <a:ext cx="307800" cy="2661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 name="Google Shape;312;p35"/>
          <p:cNvGrpSpPr/>
          <p:nvPr/>
        </p:nvGrpSpPr>
        <p:grpSpPr>
          <a:xfrm>
            <a:off x="5506206" y="1958806"/>
            <a:ext cx="3027750" cy="3191655"/>
            <a:chOff x="4614550" y="1262135"/>
            <a:chExt cx="3682050" cy="3881376"/>
          </a:xfrm>
        </p:grpSpPr>
        <p:grpSp>
          <p:nvGrpSpPr>
            <p:cNvPr id="313" name="Google Shape;313;p35"/>
            <p:cNvGrpSpPr/>
            <p:nvPr/>
          </p:nvGrpSpPr>
          <p:grpSpPr>
            <a:xfrm>
              <a:off x="5404616" y="3100301"/>
              <a:ext cx="2101901" cy="901917"/>
              <a:chOff x="4282366" y="3100301"/>
              <a:chExt cx="2101901" cy="901917"/>
            </a:xfrm>
          </p:grpSpPr>
          <p:sp>
            <p:nvSpPr>
              <p:cNvPr id="314" name="Google Shape;314;p35"/>
              <p:cNvSpPr/>
              <p:nvPr/>
            </p:nvSpPr>
            <p:spPr>
              <a:xfrm>
                <a:off x="4282366" y="3699611"/>
                <a:ext cx="1067622" cy="302607"/>
              </a:xfrm>
              <a:custGeom>
                <a:avLst/>
                <a:gdLst/>
                <a:ahLst/>
                <a:cxnLst/>
                <a:rect l="l" t="t" r="r" b="b"/>
                <a:pathLst>
                  <a:path w="3073" h="871" extrusionOk="0">
                    <a:moveTo>
                      <a:pt x="342" y="0"/>
                    </a:moveTo>
                    <a:cubicBezTo>
                      <a:pt x="154" y="0"/>
                      <a:pt x="0" y="197"/>
                      <a:pt x="0" y="434"/>
                    </a:cubicBezTo>
                    <a:cubicBezTo>
                      <a:pt x="0" y="674"/>
                      <a:pt x="154" y="871"/>
                      <a:pt x="342" y="871"/>
                    </a:cubicBezTo>
                    <a:lnTo>
                      <a:pt x="3072" y="871"/>
                    </a:lnTo>
                    <a:lnTo>
                      <a:pt x="3072" y="862"/>
                    </a:lnTo>
                    <a:cubicBezTo>
                      <a:pt x="2902" y="852"/>
                      <a:pt x="2757" y="666"/>
                      <a:pt x="2757" y="434"/>
                    </a:cubicBezTo>
                    <a:cubicBezTo>
                      <a:pt x="2757" y="205"/>
                      <a:pt x="2902" y="17"/>
                      <a:pt x="30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5"/>
              <p:cNvSpPr/>
              <p:nvPr/>
            </p:nvSpPr>
            <p:spPr>
              <a:xfrm>
                <a:off x="5239864" y="3699611"/>
                <a:ext cx="1067622" cy="302607"/>
              </a:xfrm>
              <a:custGeom>
                <a:avLst/>
                <a:gdLst/>
                <a:ahLst/>
                <a:cxnLst/>
                <a:rect l="l" t="t" r="r" b="b"/>
                <a:pathLst>
                  <a:path w="3073" h="871" extrusionOk="0">
                    <a:moveTo>
                      <a:pt x="341" y="0"/>
                    </a:moveTo>
                    <a:cubicBezTo>
                      <a:pt x="154" y="0"/>
                      <a:pt x="1" y="197"/>
                      <a:pt x="1" y="434"/>
                    </a:cubicBezTo>
                    <a:cubicBezTo>
                      <a:pt x="1" y="674"/>
                      <a:pt x="154" y="871"/>
                      <a:pt x="341" y="871"/>
                    </a:cubicBezTo>
                    <a:lnTo>
                      <a:pt x="3072" y="871"/>
                    </a:lnTo>
                    <a:lnTo>
                      <a:pt x="3072" y="760"/>
                    </a:lnTo>
                    <a:lnTo>
                      <a:pt x="392" y="760"/>
                    </a:lnTo>
                    <a:cubicBezTo>
                      <a:pt x="257" y="760"/>
                      <a:pt x="136" y="615"/>
                      <a:pt x="136" y="434"/>
                    </a:cubicBezTo>
                    <a:cubicBezTo>
                      <a:pt x="136" y="256"/>
                      <a:pt x="257" y="111"/>
                      <a:pt x="392" y="111"/>
                    </a:cubicBezTo>
                    <a:lnTo>
                      <a:pt x="3072" y="111"/>
                    </a:lnTo>
                    <a:lnTo>
                      <a:pt x="30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a:off x="5283987" y="3737828"/>
                <a:ext cx="969997" cy="225826"/>
              </a:xfrm>
              <a:custGeom>
                <a:avLst/>
                <a:gdLst/>
                <a:ahLst/>
                <a:cxnLst/>
                <a:rect l="l" t="t" r="r" b="b"/>
                <a:pathLst>
                  <a:path w="2792" h="650" extrusionOk="0">
                    <a:moveTo>
                      <a:pt x="326" y="1"/>
                    </a:moveTo>
                    <a:cubicBezTo>
                      <a:pt x="146" y="1"/>
                      <a:pt x="1" y="146"/>
                      <a:pt x="1" y="324"/>
                    </a:cubicBezTo>
                    <a:cubicBezTo>
                      <a:pt x="1" y="505"/>
                      <a:pt x="146" y="650"/>
                      <a:pt x="326" y="650"/>
                    </a:cubicBezTo>
                    <a:lnTo>
                      <a:pt x="2792" y="650"/>
                    </a:lnTo>
                    <a:lnTo>
                      <a:pt x="27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a:off x="5355209" y="3100301"/>
                <a:ext cx="821301" cy="300175"/>
              </a:xfrm>
              <a:custGeom>
                <a:avLst/>
                <a:gdLst/>
                <a:ahLst/>
                <a:cxnLst/>
                <a:rect l="l" t="t" r="r" b="b"/>
                <a:pathLst>
                  <a:path w="2364" h="864" extrusionOk="0">
                    <a:moveTo>
                      <a:pt x="1" y="1"/>
                    </a:moveTo>
                    <a:cubicBezTo>
                      <a:pt x="173" y="9"/>
                      <a:pt x="316" y="198"/>
                      <a:pt x="316" y="427"/>
                    </a:cubicBezTo>
                    <a:cubicBezTo>
                      <a:pt x="316" y="658"/>
                      <a:pt x="173" y="847"/>
                      <a:pt x="1" y="863"/>
                    </a:cubicBezTo>
                    <a:lnTo>
                      <a:pt x="2024" y="863"/>
                    </a:lnTo>
                    <a:cubicBezTo>
                      <a:pt x="2210" y="863"/>
                      <a:pt x="2364" y="666"/>
                      <a:pt x="2364" y="427"/>
                    </a:cubicBezTo>
                    <a:cubicBezTo>
                      <a:pt x="2364" y="189"/>
                      <a:pt x="2210" y="1"/>
                      <a:pt x="2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5"/>
              <p:cNvSpPr/>
              <p:nvPr/>
            </p:nvSpPr>
            <p:spPr>
              <a:xfrm>
                <a:off x="4475186" y="3100301"/>
                <a:ext cx="989800" cy="300175"/>
              </a:xfrm>
              <a:custGeom>
                <a:avLst/>
                <a:gdLst/>
                <a:ahLst/>
                <a:cxnLst/>
                <a:rect l="l" t="t" r="r" b="b"/>
                <a:pathLst>
                  <a:path w="2849" h="864" extrusionOk="0">
                    <a:moveTo>
                      <a:pt x="0" y="1"/>
                    </a:moveTo>
                    <a:lnTo>
                      <a:pt x="0" y="103"/>
                    </a:lnTo>
                    <a:lnTo>
                      <a:pt x="2458" y="103"/>
                    </a:lnTo>
                    <a:cubicBezTo>
                      <a:pt x="2593" y="103"/>
                      <a:pt x="2714" y="249"/>
                      <a:pt x="2714" y="427"/>
                    </a:cubicBezTo>
                    <a:cubicBezTo>
                      <a:pt x="2714" y="607"/>
                      <a:pt x="2593" y="761"/>
                      <a:pt x="2458" y="761"/>
                    </a:cubicBezTo>
                    <a:lnTo>
                      <a:pt x="0" y="761"/>
                    </a:lnTo>
                    <a:lnTo>
                      <a:pt x="0" y="863"/>
                    </a:lnTo>
                    <a:lnTo>
                      <a:pt x="2509" y="863"/>
                    </a:lnTo>
                    <a:cubicBezTo>
                      <a:pt x="2695" y="863"/>
                      <a:pt x="2849" y="666"/>
                      <a:pt x="2849" y="427"/>
                    </a:cubicBezTo>
                    <a:cubicBezTo>
                      <a:pt x="2849" y="189"/>
                      <a:pt x="2695" y="1"/>
                      <a:pt x="2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5"/>
              <p:cNvSpPr/>
              <p:nvPr/>
            </p:nvSpPr>
            <p:spPr>
              <a:xfrm>
                <a:off x="4528341" y="3136086"/>
                <a:ext cx="892522" cy="228606"/>
              </a:xfrm>
              <a:custGeom>
                <a:avLst/>
                <a:gdLst/>
                <a:ahLst/>
                <a:cxnLst/>
                <a:rect l="l" t="t" r="r" b="b"/>
                <a:pathLst>
                  <a:path w="2569" h="658" extrusionOk="0">
                    <a:moveTo>
                      <a:pt x="1" y="0"/>
                    </a:moveTo>
                    <a:lnTo>
                      <a:pt x="1" y="658"/>
                    </a:lnTo>
                    <a:lnTo>
                      <a:pt x="2245" y="658"/>
                    </a:lnTo>
                    <a:cubicBezTo>
                      <a:pt x="2424" y="658"/>
                      <a:pt x="2569" y="504"/>
                      <a:pt x="2569" y="324"/>
                    </a:cubicBezTo>
                    <a:cubicBezTo>
                      <a:pt x="2569" y="146"/>
                      <a:pt x="2424" y="0"/>
                      <a:pt x="2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5"/>
              <p:cNvSpPr/>
              <p:nvPr/>
            </p:nvSpPr>
            <p:spPr>
              <a:xfrm>
                <a:off x="5316645" y="3400129"/>
                <a:ext cx="1067622" cy="299828"/>
              </a:xfrm>
              <a:custGeom>
                <a:avLst/>
                <a:gdLst/>
                <a:ahLst/>
                <a:cxnLst/>
                <a:rect l="l" t="t" r="r" b="b"/>
                <a:pathLst>
                  <a:path w="3073" h="863" extrusionOk="0">
                    <a:moveTo>
                      <a:pt x="1" y="0"/>
                    </a:moveTo>
                    <a:cubicBezTo>
                      <a:pt x="181" y="8"/>
                      <a:pt x="324" y="197"/>
                      <a:pt x="324" y="426"/>
                    </a:cubicBezTo>
                    <a:cubicBezTo>
                      <a:pt x="324" y="657"/>
                      <a:pt x="181" y="844"/>
                      <a:pt x="1" y="862"/>
                    </a:cubicBezTo>
                    <a:lnTo>
                      <a:pt x="2741" y="862"/>
                    </a:lnTo>
                    <a:cubicBezTo>
                      <a:pt x="2927" y="862"/>
                      <a:pt x="3073" y="666"/>
                      <a:pt x="3073" y="426"/>
                    </a:cubicBezTo>
                    <a:cubicBezTo>
                      <a:pt x="3073" y="188"/>
                      <a:pt x="2927" y="0"/>
                      <a:pt x="2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5"/>
              <p:cNvSpPr/>
              <p:nvPr/>
            </p:nvSpPr>
            <p:spPr>
              <a:xfrm>
                <a:off x="4361926" y="3400129"/>
                <a:ext cx="1067622" cy="299828"/>
              </a:xfrm>
              <a:custGeom>
                <a:avLst/>
                <a:gdLst/>
                <a:ahLst/>
                <a:cxnLst/>
                <a:rect l="l" t="t" r="r" b="b"/>
                <a:pathLst>
                  <a:path w="3073" h="863" extrusionOk="0">
                    <a:moveTo>
                      <a:pt x="1" y="0"/>
                    </a:moveTo>
                    <a:lnTo>
                      <a:pt x="1" y="102"/>
                    </a:lnTo>
                    <a:lnTo>
                      <a:pt x="2681" y="102"/>
                    </a:lnTo>
                    <a:cubicBezTo>
                      <a:pt x="2817" y="102"/>
                      <a:pt x="2937" y="248"/>
                      <a:pt x="2937" y="426"/>
                    </a:cubicBezTo>
                    <a:cubicBezTo>
                      <a:pt x="2937" y="606"/>
                      <a:pt x="2817" y="752"/>
                      <a:pt x="2681" y="752"/>
                    </a:cubicBezTo>
                    <a:lnTo>
                      <a:pt x="1" y="752"/>
                    </a:lnTo>
                    <a:lnTo>
                      <a:pt x="1" y="862"/>
                    </a:lnTo>
                    <a:lnTo>
                      <a:pt x="2733" y="862"/>
                    </a:lnTo>
                    <a:cubicBezTo>
                      <a:pt x="2919" y="862"/>
                      <a:pt x="3072" y="666"/>
                      <a:pt x="3072" y="426"/>
                    </a:cubicBezTo>
                    <a:cubicBezTo>
                      <a:pt x="3072" y="188"/>
                      <a:pt x="2919" y="0"/>
                      <a:pt x="2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5"/>
              <p:cNvSpPr/>
              <p:nvPr/>
            </p:nvSpPr>
            <p:spPr>
              <a:xfrm>
                <a:off x="4415429" y="3435567"/>
                <a:ext cx="969997" cy="225826"/>
              </a:xfrm>
              <a:custGeom>
                <a:avLst/>
                <a:gdLst/>
                <a:ahLst/>
                <a:cxnLst/>
                <a:rect l="l" t="t" r="r" b="b"/>
                <a:pathLst>
                  <a:path w="2792" h="650" extrusionOk="0">
                    <a:moveTo>
                      <a:pt x="0" y="0"/>
                    </a:moveTo>
                    <a:lnTo>
                      <a:pt x="0" y="650"/>
                    </a:lnTo>
                    <a:lnTo>
                      <a:pt x="2468" y="650"/>
                    </a:lnTo>
                    <a:cubicBezTo>
                      <a:pt x="2646" y="650"/>
                      <a:pt x="2792" y="504"/>
                      <a:pt x="2792" y="324"/>
                    </a:cubicBezTo>
                    <a:cubicBezTo>
                      <a:pt x="2792" y="146"/>
                      <a:pt x="2646" y="0"/>
                      <a:pt x="2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35"/>
            <p:cNvSpPr/>
            <p:nvPr/>
          </p:nvSpPr>
          <p:spPr>
            <a:xfrm>
              <a:off x="5132078" y="4271474"/>
              <a:ext cx="2646993" cy="872037"/>
            </a:xfrm>
            <a:custGeom>
              <a:avLst/>
              <a:gdLst/>
              <a:ahLst/>
              <a:cxnLst/>
              <a:rect l="l" t="t" r="r" b="b"/>
              <a:pathLst>
                <a:path w="7619" h="2510" extrusionOk="0">
                  <a:moveTo>
                    <a:pt x="1" y="1"/>
                  </a:moveTo>
                  <a:lnTo>
                    <a:pt x="1" y="2509"/>
                  </a:lnTo>
                  <a:lnTo>
                    <a:pt x="7618" y="2509"/>
                  </a:lnTo>
                  <a:lnTo>
                    <a:pt x="76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5"/>
            <p:cNvSpPr/>
            <p:nvPr/>
          </p:nvSpPr>
          <p:spPr>
            <a:xfrm>
              <a:off x="4614550" y="4001875"/>
              <a:ext cx="3682050" cy="282101"/>
            </a:xfrm>
            <a:custGeom>
              <a:avLst/>
              <a:gdLst/>
              <a:ahLst/>
              <a:cxnLst/>
              <a:rect l="l" t="t" r="r" b="b"/>
              <a:pathLst>
                <a:path w="9073" h="812" extrusionOk="0">
                  <a:moveTo>
                    <a:pt x="1" y="1"/>
                  </a:moveTo>
                  <a:lnTo>
                    <a:pt x="1" y="811"/>
                  </a:lnTo>
                  <a:lnTo>
                    <a:pt x="9072" y="811"/>
                  </a:lnTo>
                  <a:lnTo>
                    <a:pt x="90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325;p35"/>
            <p:cNvGrpSpPr/>
            <p:nvPr/>
          </p:nvGrpSpPr>
          <p:grpSpPr>
            <a:xfrm>
              <a:off x="6029279" y="1262135"/>
              <a:ext cx="852578" cy="1838159"/>
              <a:chOff x="5424025" y="789598"/>
              <a:chExt cx="1958599" cy="4222741"/>
            </a:xfrm>
          </p:grpSpPr>
          <p:sp>
            <p:nvSpPr>
              <p:cNvPr id="326" name="Google Shape;326;p35"/>
              <p:cNvSpPr/>
              <p:nvPr/>
            </p:nvSpPr>
            <p:spPr>
              <a:xfrm>
                <a:off x="5424025" y="789598"/>
                <a:ext cx="945411" cy="3087525"/>
              </a:xfrm>
              <a:custGeom>
                <a:avLst/>
                <a:gdLst/>
                <a:ahLst/>
                <a:cxnLst/>
                <a:rect l="l" t="t" r="r" b="b"/>
                <a:pathLst>
                  <a:path w="3781" h="12348" extrusionOk="0">
                    <a:moveTo>
                      <a:pt x="2525" y="1"/>
                    </a:moveTo>
                    <a:lnTo>
                      <a:pt x="0" y="265"/>
                    </a:lnTo>
                    <a:lnTo>
                      <a:pt x="1262" y="12347"/>
                    </a:lnTo>
                    <a:lnTo>
                      <a:pt x="3780" y="12083"/>
                    </a:lnTo>
                    <a:lnTo>
                      <a:pt x="25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a:off x="6532974" y="1610997"/>
                <a:ext cx="446326" cy="1997339"/>
              </a:xfrm>
              <a:custGeom>
                <a:avLst/>
                <a:gdLst/>
                <a:ahLst/>
                <a:cxnLst/>
                <a:rect l="l" t="t" r="r" b="b"/>
                <a:pathLst>
                  <a:path w="1785" h="7988" extrusionOk="0">
                    <a:moveTo>
                      <a:pt x="480" y="1"/>
                    </a:moveTo>
                    <a:lnTo>
                      <a:pt x="1" y="7903"/>
                    </a:lnTo>
                    <a:lnTo>
                      <a:pt x="1307" y="7987"/>
                    </a:lnTo>
                    <a:lnTo>
                      <a:pt x="1784" y="78"/>
                    </a:lnTo>
                    <a:lnTo>
                      <a:pt x="4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a:off x="6605737" y="1199172"/>
                <a:ext cx="388316" cy="817639"/>
              </a:xfrm>
              <a:custGeom>
                <a:avLst/>
                <a:gdLst/>
                <a:ahLst/>
                <a:cxnLst/>
                <a:rect l="l" t="t" r="r" b="b"/>
                <a:pathLst>
                  <a:path w="1553" h="3270" extrusionOk="0">
                    <a:moveTo>
                      <a:pt x="540" y="1"/>
                    </a:moveTo>
                    <a:cubicBezTo>
                      <a:pt x="402" y="1"/>
                      <a:pt x="291" y="108"/>
                      <a:pt x="273" y="241"/>
                    </a:cubicBezTo>
                    <a:lnTo>
                      <a:pt x="0" y="3175"/>
                    </a:lnTo>
                    <a:lnTo>
                      <a:pt x="1469" y="3270"/>
                    </a:lnTo>
                    <a:lnTo>
                      <a:pt x="1553" y="327"/>
                    </a:lnTo>
                    <a:cubicBezTo>
                      <a:pt x="1553" y="181"/>
                      <a:pt x="1450" y="61"/>
                      <a:pt x="1307" y="52"/>
                    </a:cubicBezTo>
                    <a:lnTo>
                      <a:pt x="555" y="1"/>
                    </a:lnTo>
                    <a:cubicBezTo>
                      <a:pt x="550" y="1"/>
                      <a:pt x="545" y="1"/>
                      <a:pt x="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p:nvPr/>
            </p:nvSpPr>
            <p:spPr>
              <a:xfrm>
                <a:off x="6322186" y="1939807"/>
                <a:ext cx="157777" cy="331056"/>
              </a:xfrm>
              <a:custGeom>
                <a:avLst/>
                <a:gdLst/>
                <a:ahLst/>
                <a:cxnLst/>
                <a:rect l="l" t="t" r="r" b="b"/>
                <a:pathLst>
                  <a:path w="631" h="1324" extrusionOk="0">
                    <a:moveTo>
                      <a:pt x="0" y="0"/>
                    </a:moveTo>
                    <a:lnTo>
                      <a:pt x="0" y="1323"/>
                    </a:lnTo>
                    <a:lnTo>
                      <a:pt x="631" y="1323"/>
                    </a:lnTo>
                    <a:lnTo>
                      <a:pt x="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
              <p:cNvSpPr/>
              <p:nvPr/>
            </p:nvSpPr>
            <p:spPr>
              <a:xfrm>
                <a:off x="6155656" y="1391457"/>
                <a:ext cx="145025" cy="533591"/>
              </a:xfrm>
              <a:custGeom>
                <a:avLst/>
                <a:gdLst/>
                <a:ahLst/>
                <a:cxnLst/>
                <a:rect l="l" t="t" r="r" b="b"/>
                <a:pathLst>
                  <a:path w="580" h="2134" extrusionOk="0">
                    <a:moveTo>
                      <a:pt x="291" y="0"/>
                    </a:moveTo>
                    <a:cubicBezTo>
                      <a:pt x="138" y="0"/>
                      <a:pt x="0" y="129"/>
                      <a:pt x="0" y="291"/>
                    </a:cubicBezTo>
                    <a:lnTo>
                      <a:pt x="0" y="2134"/>
                    </a:lnTo>
                    <a:lnTo>
                      <a:pt x="580" y="2134"/>
                    </a:lnTo>
                    <a:lnTo>
                      <a:pt x="580" y="291"/>
                    </a:lnTo>
                    <a:cubicBezTo>
                      <a:pt x="580" y="129"/>
                      <a:pt x="453" y="0"/>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a:off x="6091645" y="1694513"/>
                <a:ext cx="288049" cy="1988588"/>
              </a:xfrm>
              <a:custGeom>
                <a:avLst/>
                <a:gdLst/>
                <a:ahLst/>
                <a:cxnLst/>
                <a:rect l="l" t="t" r="r" b="b"/>
                <a:pathLst>
                  <a:path w="1152" h="7953" extrusionOk="0">
                    <a:moveTo>
                      <a:pt x="580" y="0"/>
                    </a:moveTo>
                    <a:cubicBezTo>
                      <a:pt x="256" y="0"/>
                      <a:pt x="0" y="256"/>
                      <a:pt x="0" y="572"/>
                    </a:cubicBezTo>
                    <a:lnTo>
                      <a:pt x="0" y="7381"/>
                    </a:lnTo>
                    <a:cubicBezTo>
                      <a:pt x="0" y="7696"/>
                      <a:pt x="256" y="7952"/>
                      <a:pt x="580" y="7952"/>
                    </a:cubicBezTo>
                    <a:cubicBezTo>
                      <a:pt x="895" y="7952"/>
                      <a:pt x="1151" y="7696"/>
                      <a:pt x="1151" y="7381"/>
                    </a:cubicBezTo>
                    <a:lnTo>
                      <a:pt x="1151" y="572"/>
                    </a:lnTo>
                    <a:cubicBezTo>
                      <a:pt x="1151" y="256"/>
                      <a:pt x="895" y="0"/>
                      <a:pt x="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5"/>
              <p:cNvSpPr/>
              <p:nvPr/>
            </p:nvSpPr>
            <p:spPr>
              <a:xfrm>
                <a:off x="6430706" y="1773277"/>
                <a:ext cx="72762" cy="1218457"/>
              </a:xfrm>
              <a:custGeom>
                <a:avLst/>
                <a:gdLst/>
                <a:ahLst/>
                <a:cxnLst/>
                <a:rect l="l" t="t" r="r" b="b"/>
                <a:pathLst>
                  <a:path w="291" h="4873" extrusionOk="0">
                    <a:moveTo>
                      <a:pt x="146" y="1"/>
                    </a:moveTo>
                    <a:cubicBezTo>
                      <a:pt x="62" y="1"/>
                      <a:pt x="0" y="60"/>
                      <a:pt x="0" y="146"/>
                    </a:cubicBezTo>
                    <a:lnTo>
                      <a:pt x="0" y="4727"/>
                    </a:lnTo>
                    <a:cubicBezTo>
                      <a:pt x="0" y="4805"/>
                      <a:pt x="62" y="4873"/>
                      <a:pt x="146" y="4873"/>
                    </a:cubicBezTo>
                    <a:cubicBezTo>
                      <a:pt x="223" y="4873"/>
                      <a:pt x="291" y="4805"/>
                      <a:pt x="291" y="4727"/>
                    </a:cubicBezTo>
                    <a:lnTo>
                      <a:pt x="291" y="146"/>
                    </a:lnTo>
                    <a:cubicBezTo>
                      <a:pt x="291" y="60"/>
                      <a:pt x="223"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a:off x="6783019" y="1820536"/>
                <a:ext cx="599602" cy="2070852"/>
              </a:xfrm>
              <a:custGeom>
                <a:avLst/>
                <a:gdLst/>
                <a:ahLst/>
                <a:cxnLst/>
                <a:rect l="l" t="t" r="r" b="b"/>
                <a:pathLst>
                  <a:path w="2398" h="8282" extrusionOk="0">
                    <a:moveTo>
                      <a:pt x="1059" y="0"/>
                    </a:moveTo>
                    <a:lnTo>
                      <a:pt x="51" y="7518"/>
                    </a:lnTo>
                    <a:cubicBezTo>
                      <a:pt x="0" y="7884"/>
                      <a:pt x="256" y="8224"/>
                      <a:pt x="631" y="8275"/>
                    </a:cubicBezTo>
                    <a:cubicBezTo>
                      <a:pt x="661" y="8280"/>
                      <a:pt x="692" y="8282"/>
                      <a:pt x="722" y="8282"/>
                    </a:cubicBezTo>
                    <a:cubicBezTo>
                      <a:pt x="1052" y="8282"/>
                      <a:pt x="1344" y="8032"/>
                      <a:pt x="1390" y="7696"/>
                    </a:cubicBezTo>
                    <a:lnTo>
                      <a:pt x="2398" y="178"/>
                    </a:lnTo>
                    <a:lnTo>
                      <a:pt x="10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a:off x="7047567" y="1476223"/>
                <a:ext cx="335057" cy="410820"/>
              </a:xfrm>
              <a:custGeom>
                <a:avLst/>
                <a:gdLst/>
                <a:ahLst/>
                <a:cxnLst/>
                <a:rect l="l" t="t" r="r" b="b"/>
                <a:pathLst>
                  <a:path w="1340" h="1643" extrusionOk="0">
                    <a:moveTo>
                      <a:pt x="863" y="0"/>
                    </a:moveTo>
                    <a:cubicBezTo>
                      <a:pt x="823" y="0"/>
                      <a:pt x="782" y="20"/>
                      <a:pt x="758" y="63"/>
                    </a:cubicBezTo>
                    <a:lnTo>
                      <a:pt x="1" y="1377"/>
                    </a:lnTo>
                    <a:cubicBezTo>
                      <a:pt x="268" y="1552"/>
                      <a:pt x="546" y="1642"/>
                      <a:pt x="837" y="1642"/>
                    </a:cubicBezTo>
                    <a:cubicBezTo>
                      <a:pt x="1000" y="1642"/>
                      <a:pt x="1168" y="1614"/>
                      <a:pt x="1340" y="1555"/>
                    </a:cubicBezTo>
                    <a:lnTo>
                      <a:pt x="973" y="79"/>
                    </a:lnTo>
                    <a:cubicBezTo>
                      <a:pt x="959" y="29"/>
                      <a:pt x="911" y="0"/>
                      <a:pt x="8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a:off x="7166838" y="1476223"/>
                <a:ext cx="156027" cy="170529"/>
              </a:xfrm>
              <a:custGeom>
                <a:avLst/>
                <a:gdLst/>
                <a:ahLst/>
                <a:cxnLst/>
                <a:rect l="l" t="t" r="r" b="b"/>
                <a:pathLst>
                  <a:path w="624" h="682" extrusionOk="0">
                    <a:moveTo>
                      <a:pt x="386" y="0"/>
                    </a:moveTo>
                    <a:cubicBezTo>
                      <a:pt x="346" y="0"/>
                      <a:pt x="305" y="20"/>
                      <a:pt x="281" y="63"/>
                    </a:cubicBezTo>
                    <a:lnTo>
                      <a:pt x="1" y="550"/>
                    </a:lnTo>
                    <a:cubicBezTo>
                      <a:pt x="77" y="617"/>
                      <a:pt x="171" y="660"/>
                      <a:pt x="281" y="677"/>
                    </a:cubicBezTo>
                    <a:cubicBezTo>
                      <a:pt x="308" y="680"/>
                      <a:pt x="333" y="682"/>
                      <a:pt x="359" y="682"/>
                    </a:cubicBezTo>
                    <a:cubicBezTo>
                      <a:pt x="458" y="682"/>
                      <a:pt x="548" y="657"/>
                      <a:pt x="623" y="609"/>
                    </a:cubicBezTo>
                    <a:lnTo>
                      <a:pt x="496" y="79"/>
                    </a:lnTo>
                    <a:cubicBezTo>
                      <a:pt x="482" y="29"/>
                      <a:pt x="434" y="0"/>
                      <a:pt x="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a:off x="5462293" y="3023779"/>
                <a:ext cx="1820059" cy="1988560"/>
              </a:xfrm>
              <a:custGeom>
                <a:avLst/>
                <a:gdLst/>
                <a:ahLst/>
                <a:cxnLst/>
                <a:rect l="l" t="t" r="r" b="b"/>
                <a:pathLst>
                  <a:path w="7279" h="9003" extrusionOk="0">
                    <a:moveTo>
                      <a:pt x="1" y="0"/>
                    </a:moveTo>
                    <a:lnTo>
                      <a:pt x="1" y="6655"/>
                    </a:lnTo>
                    <a:cubicBezTo>
                      <a:pt x="1" y="7954"/>
                      <a:pt x="1057" y="9002"/>
                      <a:pt x="2356" y="9002"/>
                    </a:cubicBezTo>
                    <a:lnTo>
                      <a:pt x="4932" y="9002"/>
                    </a:lnTo>
                    <a:cubicBezTo>
                      <a:pt x="6228" y="9002"/>
                      <a:pt x="7279" y="7954"/>
                      <a:pt x="7279" y="6655"/>
                    </a:cubicBezTo>
                    <a:lnTo>
                      <a:pt x="72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3771902" y="-25"/>
            <a:ext cx="5372097" cy="5143519"/>
          </a:xfrm>
          <a:custGeom>
            <a:avLst/>
            <a:gdLst/>
            <a:ahLst/>
            <a:cxnLst/>
            <a:rect l="l" t="t" r="r" b="b"/>
            <a:pathLst>
              <a:path w="25889" h="17065" extrusionOk="0">
                <a:moveTo>
                  <a:pt x="0" y="0"/>
                </a:moveTo>
                <a:lnTo>
                  <a:pt x="0" y="17065"/>
                </a:lnTo>
                <a:lnTo>
                  <a:pt x="25889" y="17065"/>
                </a:lnTo>
                <a:lnTo>
                  <a:pt x="60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713225" y="2430928"/>
            <a:ext cx="2715900" cy="7962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798950" y="1293725"/>
            <a:ext cx="1335300" cy="9159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 name="Google Shape;19;p3"/>
          <p:cNvSpPr txBox="1">
            <a:spLocks noGrp="1"/>
          </p:cNvSpPr>
          <p:nvPr>
            <p:ph type="subTitle" idx="1"/>
          </p:nvPr>
        </p:nvSpPr>
        <p:spPr>
          <a:xfrm>
            <a:off x="713225" y="3240900"/>
            <a:ext cx="2715900" cy="644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 name="Google Shape;35;p6"/>
          <p:cNvSpPr/>
          <p:nvPr/>
        </p:nvSpPr>
        <p:spPr>
          <a:xfrm>
            <a:off x="8530850" y="730775"/>
            <a:ext cx="307800" cy="307800"/>
          </a:xfrm>
          <a:prstGeom prst="donut">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p:nvPr/>
        </p:nvSpPr>
        <p:spPr>
          <a:xfrm>
            <a:off x="8121650" y="130300"/>
            <a:ext cx="409200" cy="4092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6"/>
          <p:cNvSpPr/>
          <p:nvPr/>
        </p:nvSpPr>
        <p:spPr>
          <a:xfrm>
            <a:off x="7961800" y="751625"/>
            <a:ext cx="307800" cy="2661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grpSp>
        <p:nvGrpSpPr>
          <p:cNvPr id="39" name="Google Shape;39;p7"/>
          <p:cNvGrpSpPr/>
          <p:nvPr/>
        </p:nvGrpSpPr>
        <p:grpSpPr>
          <a:xfrm>
            <a:off x="4808281" y="1946796"/>
            <a:ext cx="4345279" cy="3196964"/>
            <a:chOff x="5685925" y="1332625"/>
            <a:chExt cx="3467900" cy="3810900"/>
          </a:xfrm>
        </p:grpSpPr>
        <p:sp>
          <p:nvSpPr>
            <p:cNvPr id="40" name="Google Shape;40;p7"/>
            <p:cNvSpPr/>
            <p:nvPr/>
          </p:nvSpPr>
          <p:spPr>
            <a:xfrm>
              <a:off x="5685925" y="3372600"/>
              <a:ext cx="1522800" cy="1770900"/>
            </a:xfrm>
            <a:prstGeom prst="round2SameRect">
              <a:avLst>
                <a:gd name="adj1" fmla="val 5000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a:off x="7174425" y="2833200"/>
              <a:ext cx="1979400" cy="2310300"/>
            </a:xfrm>
            <a:prstGeom prst="round2SameRect">
              <a:avLst>
                <a:gd name="adj1" fmla="val 5000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a:off x="6543175" y="1332625"/>
              <a:ext cx="1979400" cy="3810900"/>
            </a:xfrm>
            <a:prstGeom prst="round2SameRect">
              <a:avLst>
                <a:gd name="adj1" fmla="val 5000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7"/>
          <p:cNvSpPr/>
          <p:nvPr/>
        </p:nvSpPr>
        <p:spPr>
          <a:xfrm>
            <a:off x="8315300" y="1852200"/>
            <a:ext cx="409200" cy="4092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8315300" y="751625"/>
            <a:ext cx="307800" cy="2661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 name="Google Shape;46;p7"/>
          <p:cNvSpPr txBox="1">
            <a:spLocks noGrp="1"/>
          </p:cNvSpPr>
          <p:nvPr>
            <p:ph type="subTitle" idx="1"/>
          </p:nvPr>
        </p:nvSpPr>
        <p:spPr>
          <a:xfrm>
            <a:off x="720000" y="170030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grpSp>
        <p:nvGrpSpPr>
          <p:cNvPr id="51" name="Google Shape;51;p9"/>
          <p:cNvGrpSpPr/>
          <p:nvPr/>
        </p:nvGrpSpPr>
        <p:grpSpPr>
          <a:xfrm flipH="1">
            <a:off x="203" y="942948"/>
            <a:ext cx="6120676" cy="4200374"/>
            <a:chOff x="233938" y="1332625"/>
            <a:chExt cx="5553145" cy="3810900"/>
          </a:xfrm>
        </p:grpSpPr>
        <p:sp>
          <p:nvSpPr>
            <p:cNvPr id="52" name="Google Shape;52;p9"/>
            <p:cNvSpPr/>
            <p:nvPr/>
          </p:nvSpPr>
          <p:spPr>
            <a:xfrm>
              <a:off x="233938" y="2400271"/>
              <a:ext cx="4865723" cy="2743184"/>
            </a:xfrm>
            <a:custGeom>
              <a:avLst/>
              <a:gdLst/>
              <a:ahLst/>
              <a:cxnLst/>
              <a:rect l="l" t="t" r="r" b="b"/>
              <a:pathLst>
                <a:path w="30785" h="17049" extrusionOk="0">
                  <a:moveTo>
                    <a:pt x="20222" y="1"/>
                  </a:moveTo>
                  <a:cubicBezTo>
                    <a:pt x="20222" y="1"/>
                    <a:pt x="12910" y="1000"/>
                    <a:pt x="12023" y="8303"/>
                  </a:cubicBezTo>
                  <a:cubicBezTo>
                    <a:pt x="11418" y="8263"/>
                    <a:pt x="10828" y="8238"/>
                    <a:pt x="10253" y="8238"/>
                  </a:cubicBezTo>
                  <a:cubicBezTo>
                    <a:pt x="5983" y="8238"/>
                    <a:pt x="2534" y="9635"/>
                    <a:pt x="0" y="17049"/>
                  </a:cubicBezTo>
                  <a:lnTo>
                    <a:pt x="30785" y="17049"/>
                  </a:lnTo>
                  <a:lnTo>
                    <a:pt x="307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9"/>
            <p:cNvGrpSpPr/>
            <p:nvPr/>
          </p:nvGrpSpPr>
          <p:grpSpPr>
            <a:xfrm>
              <a:off x="2470383" y="1332625"/>
              <a:ext cx="3316700" cy="3810900"/>
              <a:chOff x="5685925" y="1332625"/>
              <a:chExt cx="3467900" cy="3810900"/>
            </a:xfrm>
          </p:grpSpPr>
          <p:sp>
            <p:nvSpPr>
              <p:cNvPr id="54" name="Google Shape;54;p9"/>
              <p:cNvSpPr/>
              <p:nvPr/>
            </p:nvSpPr>
            <p:spPr>
              <a:xfrm>
                <a:off x="5685925" y="3372600"/>
                <a:ext cx="1522800" cy="1770900"/>
              </a:xfrm>
              <a:prstGeom prst="round2SameRect">
                <a:avLst>
                  <a:gd name="adj1" fmla="val 5000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p:nvPr/>
            </p:nvSpPr>
            <p:spPr>
              <a:xfrm>
                <a:off x="7174425" y="2833200"/>
                <a:ext cx="1979400" cy="2310300"/>
              </a:xfrm>
              <a:prstGeom prst="round2SameRect">
                <a:avLst>
                  <a:gd name="adj1" fmla="val 5000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9"/>
              <p:cNvSpPr/>
              <p:nvPr/>
            </p:nvSpPr>
            <p:spPr>
              <a:xfrm>
                <a:off x="6543175" y="1332625"/>
                <a:ext cx="1979400" cy="3810900"/>
              </a:xfrm>
              <a:prstGeom prst="round2SameRect">
                <a:avLst>
                  <a:gd name="adj1" fmla="val 5000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 name="Google Shape;57;p9"/>
          <p:cNvSpPr/>
          <p:nvPr/>
        </p:nvSpPr>
        <p:spPr>
          <a:xfrm>
            <a:off x="7781450" y="4633100"/>
            <a:ext cx="307800" cy="307800"/>
          </a:xfrm>
          <a:prstGeom prst="donut">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a:off x="8268525" y="4092550"/>
            <a:ext cx="409200" cy="4092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9"/>
          <p:cNvSpPr txBox="1">
            <a:spLocks noGrp="1"/>
          </p:cNvSpPr>
          <p:nvPr>
            <p:ph type="title"/>
          </p:nvPr>
        </p:nvSpPr>
        <p:spPr>
          <a:xfrm>
            <a:off x="3943350" y="910677"/>
            <a:ext cx="4487400" cy="1645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0" name="Google Shape;60;p9"/>
          <p:cNvSpPr txBox="1">
            <a:spLocks noGrp="1"/>
          </p:cNvSpPr>
          <p:nvPr>
            <p:ph type="subTitle" idx="1"/>
          </p:nvPr>
        </p:nvSpPr>
        <p:spPr>
          <a:xfrm>
            <a:off x="3943350" y="2457475"/>
            <a:ext cx="44874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1"/>
        <p:cNvGrpSpPr/>
        <p:nvPr/>
      </p:nvGrpSpPr>
      <p:grpSpPr>
        <a:xfrm>
          <a:off x="0" y="0"/>
          <a:ext cx="0" cy="0"/>
          <a:chOff x="0" y="0"/>
          <a:chExt cx="0" cy="0"/>
        </a:xfrm>
      </p:grpSpPr>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2"/>
        <p:cNvGrpSpPr/>
        <p:nvPr/>
      </p:nvGrpSpPr>
      <p:grpSpPr>
        <a:xfrm>
          <a:off x="0" y="0"/>
          <a:ext cx="0" cy="0"/>
          <a:chOff x="0" y="0"/>
          <a:chExt cx="0" cy="0"/>
        </a:xfrm>
      </p:grpSpPr>
      <p:grpSp>
        <p:nvGrpSpPr>
          <p:cNvPr id="73" name="Google Shape;73;p13"/>
          <p:cNvGrpSpPr/>
          <p:nvPr/>
        </p:nvGrpSpPr>
        <p:grpSpPr>
          <a:xfrm>
            <a:off x="5837058" y="1332625"/>
            <a:ext cx="3316700" cy="3810900"/>
            <a:chOff x="5685925" y="1332625"/>
            <a:chExt cx="3467900" cy="3810900"/>
          </a:xfrm>
        </p:grpSpPr>
        <p:sp>
          <p:nvSpPr>
            <p:cNvPr id="74" name="Google Shape;74;p13"/>
            <p:cNvSpPr/>
            <p:nvPr/>
          </p:nvSpPr>
          <p:spPr>
            <a:xfrm>
              <a:off x="5685925" y="3372600"/>
              <a:ext cx="1522800" cy="1770900"/>
            </a:xfrm>
            <a:prstGeom prst="round2SameRect">
              <a:avLst>
                <a:gd name="adj1" fmla="val 5000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7174425" y="2833200"/>
              <a:ext cx="1979400" cy="2310300"/>
            </a:xfrm>
            <a:prstGeom prst="round2SameRect">
              <a:avLst>
                <a:gd name="adj1" fmla="val 5000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6543175" y="1332625"/>
              <a:ext cx="1979400" cy="3810900"/>
            </a:xfrm>
            <a:prstGeom prst="round2SameRect">
              <a:avLst>
                <a:gd name="adj1" fmla="val 5000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 name="Google Shape;78;p13"/>
          <p:cNvSpPr txBox="1">
            <a:spLocks noGrp="1"/>
          </p:cNvSpPr>
          <p:nvPr>
            <p:ph type="subTitle" idx="1"/>
          </p:nvPr>
        </p:nvSpPr>
        <p:spPr>
          <a:xfrm>
            <a:off x="720000" y="228539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3"/>
          <p:cNvSpPr txBox="1">
            <a:spLocks noGrp="1"/>
          </p:cNvSpPr>
          <p:nvPr>
            <p:ph type="subTitle" idx="2"/>
          </p:nvPr>
        </p:nvSpPr>
        <p:spPr>
          <a:xfrm>
            <a:off x="3419271" y="228539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13"/>
          <p:cNvSpPr txBox="1">
            <a:spLocks noGrp="1"/>
          </p:cNvSpPr>
          <p:nvPr>
            <p:ph type="subTitle" idx="3"/>
          </p:nvPr>
        </p:nvSpPr>
        <p:spPr>
          <a:xfrm>
            <a:off x="720000" y="40185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3"/>
          <p:cNvSpPr txBox="1">
            <a:spLocks noGrp="1"/>
          </p:cNvSpPr>
          <p:nvPr>
            <p:ph type="subTitle" idx="4"/>
          </p:nvPr>
        </p:nvSpPr>
        <p:spPr>
          <a:xfrm>
            <a:off x="3419271" y="4018575"/>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 name="Google Shape;82;p13"/>
          <p:cNvSpPr txBox="1">
            <a:spLocks noGrp="1"/>
          </p:cNvSpPr>
          <p:nvPr>
            <p:ph type="title" idx="5" hasCustomPrompt="1"/>
          </p:nvPr>
        </p:nvSpPr>
        <p:spPr>
          <a:xfrm>
            <a:off x="819325" y="1332020"/>
            <a:ext cx="734700" cy="44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 name="Google Shape;83;p13"/>
          <p:cNvSpPr txBox="1">
            <a:spLocks noGrp="1"/>
          </p:cNvSpPr>
          <p:nvPr>
            <p:ph type="title" idx="6" hasCustomPrompt="1"/>
          </p:nvPr>
        </p:nvSpPr>
        <p:spPr>
          <a:xfrm>
            <a:off x="819325" y="3064616"/>
            <a:ext cx="734700" cy="44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 name="Google Shape;84;p13"/>
          <p:cNvSpPr txBox="1">
            <a:spLocks noGrp="1"/>
          </p:cNvSpPr>
          <p:nvPr>
            <p:ph type="title" idx="7" hasCustomPrompt="1"/>
          </p:nvPr>
        </p:nvSpPr>
        <p:spPr>
          <a:xfrm>
            <a:off x="3518596" y="1332020"/>
            <a:ext cx="734700" cy="44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a:spLocks noGrp="1"/>
          </p:cNvSpPr>
          <p:nvPr>
            <p:ph type="title" idx="8" hasCustomPrompt="1"/>
          </p:nvPr>
        </p:nvSpPr>
        <p:spPr>
          <a:xfrm>
            <a:off x="3518596" y="3064616"/>
            <a:ext cx="734700" cy="447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6" name="Google Shape;86;p13"/>
          <p:cNvSpPr txBox="1">
            <a:spLocks noGrp="1"/>
          </p:cNvSpPr>
          <p:nvPr>
            <p:ph type="subTitle" idx="9"/>
          </p:nvPr>
        </p:nvSpPr>
        <p:spPr>
          <a:xfrm>
            <a:off x="720000" y="191021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Epilogue"/>
                <a:ea typeface="Epilogue"/>
                <a:cs typeface="Epilogue"/>
                <a:sym typeface="Epilogu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7" name="Google Shape;87;p13"/>
          <p:cNvSpPr txBox="1">
            <a:spLocks noGrp="1"/>
          </p:cNvSpPr>
          <p:nvPr>
            <p:ph type="subTitle" idx="13"/>
          </p:nvPr>
        </p:nvSpPr>
        <p:spPr>
          <a:xfrm>
            <a:off x="3419271" y="191021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Epilogue"/>
                <a:ea typeface="Epilogue"/>
                <a:cs typeface="Epilogue"/>
                <a:sym typeface="Epilogu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8" name="Google Shape;88;p13"/>
          <p:cNvSpPr txBox="1">
            <a:spLocks noGrp="1"/>
          </p:cNvSpPr>
          <p:nvPr>
            <p:ph type="subTitle" idx="14"/>
          </p:nvPr>
        </p:nvSpPr>
        <p:spPr>
          <a:xfrm>
            <a:off x="720000" y="364287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Epilogue"/>
                <a:ea typeface="Epilogue"/>
                <a:cs typeface="Epilogue"/>
                <a:sym typeface="Epilogu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9" name="Google Shape;89;p13"/>
          <p:cNvSpPr txBox="1">
            <a:spLocks noGrp="1"/>
          </p:cNvSpPr>
          <p:nvPr>
            <p:ph type="subTitle" idx="15"/>
          </p:nvPr>
        </p:nvSpPr>
        <p:spPr>
          <a:xfrm>
            <a:off x="3419271" y="364287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Epilogue"/>
                <a:ea typeface="Epilogue"/>
                <a:cs typeface="Epilogue"/>
                <a:sym typeface="Epilogu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4">
  <p:cSld name="CUSTOM_11_3">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0" name="Google Shape;130;p20"/>
          <p:cNvSpPr/>
          <p:nvPr/>
        </p:nvSpPr>
        <p:spPr>
          <a:xfrm>
            <a:off x="177000" y="4296200"/>
            <a:ext cx="307800" cy="307800"/>
          </a:xfrm>
          <a:prstGeom prst="donut">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0"/>
          <p:cNvSpPr/>
          <p:nvPr/>
        </p:nvSpPr>
        <p:spPr>
          <a:xfrm>
            <a:off x="675200" y="4510350"/>
            <a:ext cx="409200" cy="4092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405425" y="3852500"/>
            <a:ext cx="307800" cy="2661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52"/>
        <p:cNvGrpSpPr/>
        <p:nvPr/>
      </p:nvGrpSpPr>
      <p:grpSpPr>
        <a:xfrm>
          <a:off x="0" y="0"/>
          <a:ext cx="0" cy="0"/>
          <a:chOff x="0" y="0"/>
          <a:chExt cx="0" cy="0"/>
        </a:xfrm>
      </p:grpSpPr>
      <p:sp>
        <p:nvSpPr>
          <p:cNvPr id="153" name="Google Shape;153;p25"/>
          <p:cNvSpPr/>
          <p:nvPr/>
        </p:nvSpPr>
        <p:spPr>
          <a:xfrm>
            <a:off x="8226175" y="1612125"/>
            <a:ext cx="409200" cy="4092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5" name="Google Shape;155;p25"/>
          <p:cNvSpPr txBox="1">
            <a:spLocks noGrp="1"/>
          </p:cNvSpPr>
          <p:nvPr>
            <p:ph type="subTitle" idx="1"/>
          </p:nvPr>
        </p:nvSpPr>
        <p:spPr>
          <a:xfrm>
            <a:off x="3704324" y="2796848"/>
            <a:ext cx="2640000" cy="1010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 name="Google Shape;156;p25"/>
          <p:cNvSpPr txBox="1">
            <a:spLocks noGrp="1"/>
          </p:cNvSpPr>
          <p:nvPr>
            <p:ph type="subTitle" idx="2"/>
          </p:nvPr>
        </p:nvSpPr>
        <p:spPr>
          <a:xfrm>
            <a:off x="713223" y="2796848"/>
            <a:ext cx="2640000" cy="1010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 name="Google Shape;157;p25"/>
          <p:cNvSpPr txBox="1">
            <a:spLocks noGrp="1"/>
          </p:cNvSpPr>
          <p:nvPr>
            <p:ph type="subTitle" idx="3"/>
          </p:nvPr>
        </p:nvSpPr>
        <p:spPr>
          <a:xfrm>
            <a:off x="713223" y="2343753"/>
            <a:ext cx="26400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8" name="Google Shape;158;p25"/>
          <p:cNvSpPr txBox="1">
            <a:spLocks noGrp="1"/>
          </p:cNvSpPr>
          <p:nvPr>
            <p:ph type="subTitle" idx="4"/>
          </p:nvPr>
        </p:nvSpPr>
        <p:spPr>
          <a:xfrm>
            <a:off x="3704327" y="2343753"/>
            <a:ext cx="26400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400" b="1">
                <a:solidFill>
                  <a:schemeClr val="dk1"/>
                </a:solidFill>
                <a:latin typeface="Epilogue"/>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Epilogue"/>
              <a:buNone/>
              <a:defRPr sz="3500" b="1">
                <a:solidFill>
                  <a:schemeClr val="dk1"/>
                </a:solidFill>
                <a:latin typeface="Epilogue"/>
                <a:ea typeface="Epilogue"/>
                <a:cs typeface="Epilogue"/>
                <a:sym typeface="Epilogu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8" r:id="rId6"/>
    <p:sldLayoutId id="2147483659" r:id="rId7"/>
    <p:sldLayoutId id="2147483666" r:id="rId8"/>
    <p:sldLayoutId id="2147483671" r:id="rId9"/>
    <p:sldLayoutId id="2147483672" r:id="rId10"/>
    <p:sldLayoutId id="2147483673" r:id="rId11"/>
    <p:sldLayoutId id="2147483676" r:id="rId12"/>
    <p:sldLayoutId id="2147483680" r:id="rId13"/>
    <p:sldLayoutId id="2147483681" r:id="rId14"/>
  </p:sldLayoutIdLst>
  <p:transition spd="med">
    <p:pull/>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KAaV37un26Q"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9"/>
          <p:cNvSpPr txBox="1">
            <a:spLocks noGrp="1"/>
          </p:cNvSpPr>
          <p:nvPr>
            <p:ph type="ctrTitle"/>
          </p:nvPr>
        </p:nvSpPr>
        <p:spPr>
          <a:xfrm>
            <a:off x="69139" y="738399"/>
            <a:ext cx="5957658" cy="28857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vi-VN" sz="4000">
                <a:solidFill>
                  <a:schemeClr val="accent1"/>
                </a:solidFill>
              </a:rPr>
              <a:t>NGHE VÀ TÓM TẮT NỘI DUNG THUYẾT TRÌNH CỦA NGƯỜI KHÁC</a:t>
            </a:r>
            <a:endParaRPr sz="4000">
              <a:solidFill>
                <a:schemeClr val="accent1"/>
              </a:solidFill>
            </a:endParaRPr>
          </a:p>
        </p:txBody>
      </p:sp>
      <p:grpSp>
        <p:nvGrpSpPr>
          <p:cNvPr id="349" name="Google Shape;349;p39"/>
          <p:cNvGrpSpPr/>
          <p:nvPr/>
        </p:nvGrpSpPr>
        <p:grpSpPr>
          <a:xfrm>
            <a:off x="5353925" y="930795"/>
            <a:ext cx="3680980" cy="3734909"/>
            <a:chOff x="3008566" y="576544"/>
            <a:chExt cx="4044144" cy="4103394"/>
          </a:xfrm>
        </p:grpSpPr>
        <p:sp>
          <p:nvSpPr>
            <p:cNvPr id="350" name="Google Shape;350;p39"/>
            <p:cNvSpPr/>
            <p:nvPr/>
          </p:nvSpPr>
          <p:spPr>
            <a:xfrm>
              <a:off x="3008566" y="3644903"/>
              <a:ext cx="3426026" cy="1035011"/>
            </a:xfrm>
            <a:custGeom>
              <a:avLst/>
              <a:gdLst/>
              <a:ahLst/>
              <a:cxnLst/>
              <a:rect l="l" t="t" r="r" b="b"/>
              <a:pathLst>
                <a:path w="11350" h="3329" extrusionOk="0">
                  <a:moveTo>
                    <a:pt x="8022" y="1"/>
                  </a:moveTo>
                  <a:lnTo>
                    <a:pt x="1741" y="777"/>
                  </a:lnTo>
                  <a:cubicBezTo>
                    <a:pt x="717" y="1006"/>
                    <a:pt x="0" y="1903"/>
                    <a:pt x="0" y="2952"/>
                  </a:cubicBezTo>
                  <a:lnTo>
                    <a:pt x="0" y="3140"/>
                  </a:lnTo>
                  <a:lnTo>
                    <a:pt x="9762" y="3328"/>
                  </a:lnTo>
                  <a:cubicBezTo>
                    <a:pt x="9772" y="3329"/>
                    <a:pt x="9782" y="3329"/>
                    <a:pt x="9792" y="3329"/>
                  </a:cubicBezTo>
                  <a:cubicBezTo>
                    <a:pt x="10649" y="3329"/>
                    <a:pt x="11349" y="2626"/>
                    <a:pt x="11349" y="1766"/>
                  </a:cubicBezTo>
                  <a:lnTo>
                    <a:pt x="11349" y="529"/>
                  </a:lnTo>
                  <a:lnTo>
                    <a:pt x="80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9"/>
            <p:cNvSpPr/>
            <p:nvPr/>
          </p:nvSpPr>
          <p:spPr>
            <a:xfrm>
              <a:off x="3810557" y="2520039"/>
              <a:ext cx="912514" cy="985577"/>
            </a:xfrm>
            <a:custGeom>
              <a:avLst/>
              <a:gdLst/>
              <a:ahLst/>
              <a:cxnLst/>
              <a:rect l="l" t="t" r="r" b="b"/>
              <a:pathLst>
                <a:path w="2935" h="3170" extrusionOk="0">
                  <a:moveTo>
                    <a:pt x="1528" y="0"/>
                  </a:moveTo>
                  <a:lnTo>
                    <a:pt x="76" y="1323"/>
                  </a:lnTo>
                  <a:lnTo>
                    <a:pt x="0" y="2431"/>
                  </a:lnTo>
                  <a:cubicBezTo>
                    <a:pt x="12" y="2870"/>
                    <a:pt x="373" y="3170"/>
                    <a:pt x="756" y="3170"/>
                  </a:cubicBezTo>
                  <a:cubicBezTo>
                    <a:pt x="902" y="3170"/>
                    <a:pt x="1052" y="3126"/>
                    <a:pt x="1186" y="3029"/>
                  </a:cubicBezTo>
                  <a:lnTo>
                    <a:pt x="2935" y="1792"/>
                  </a:lnTo>
                  <a:lnTo>
                    <a:pt x="1528" y="0"/>
                  </a:lnTo>
                  <a:close/>
                </a:path>
              </a:pathLst>
            </a:custGeom>
            <a:solidFill>
              <a:srgbClr val="F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9"/>
            <p:cNvSpPr/>
            <p:nvPr/>
          </p:nvSpPr>
          <p:spPr>
            <a:xfrm>
              <a:off x="4040940" y="1660996"/>
              <a:ext cx="1106831" cy="1596510"/>
            </a:xfrm>
            <a:custGeom>
              <a:avLst/>
              <a:gdLst/>
              <a:ahLst/>
              <a:cxnLst/>
              <a:rect l="l" t="t" r="r" b="b"/>
              <a:pathLst>
                <a:path w="3560" h="5135" extrusionOk="0">
                  <a:moveTo>
                    <a:pt x="3438" y="1"/>
                  </a:moveTo>
                  <a:cubicBezTo>
                    <a:pt x="3191" y="1"/>
                    <a:pt x="2614" y="65"/>
                    <a:pt x="2177" y="613"/>
                  </a:cubicBezTo>
                  <a:cubicBezTo>
                    <a:pt x="1606" y="1338"/>
                    <a:pt x="1" y="3113"/>
                    <a:pt x="1" y="3113"/>
                  </a:cubicBezTo>
                  <a:lnTo>
                    <a:pt x="1844" y="5135"/>
                  </a:lnTo>
                  <a:lnTo>
                    <a:pt x="2988" y="3709"/>
                  </a:lnTo>
                  <a:lnTo>
                    <a:pt x="3560" y="7"/>
                  </a:lnTo>
                  <a:cubicBezTo>
                    <a:pt x="3560" y="7"/>
                    <a:pt x="3515" y="1"/>
                    <a:pt x="3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9"/>
            <p:cNvSpPr/>
            <p:nvPr/>
          </p:nvSpPr>
          <p:spPr>
            <a:xfrm>
              <a:off x="3545040" y="1615292"/>
              <a:ext cx="825149" cy="1915812"/>
            </a:xfrm>
            <a:custGeom>
              <a:avLst/>
              <a:gdLst/>
              <a:ahLst/>
              <a:cxnLst/>
              <a:rect l="l" t="t" r="r" b="b"/>
              <a:pathLst>
                <a:path w="2654" h="6162" extrusionOk="0">
                  <a:moveTo>
                    <a:pt x="2433" y="0"/>
                  </a:moveTo>
                  <a:lnTo>
                    <a:pt x="658" y="426"/>
                  </a:lnTo>
                  <a:lnTo>
                    <a:pt x="95" y="4762"/>
                  </a:lnTo>
                  <a:cubicBezTo>
                    <a:pt x="0" y="5478"/>
                    <a:pt x="531" y="6119"/>
                    <a:pt x="1256" y="6160"/>
                  </a:cubicBezTo>
                  <a:cubicBezTo>
                    <a:pt x="1273" y="6161"/>
                    <a:pt x="1291" y="6161"/>
                    <a:pt x="1308" y="6161"/>
                  </a:cubicBezTo>
                  <a:cubicBezTo>
                    <a:pt x="2013" y="6161"/>
                    <a:pt x="2654" y="5487"/>
                    <a:pt x="2620" y="4778"/>
                  </a:cubicBezTo>
                  <a:lnTo>
                    <a:pt x="2433" y="0"/>
                  </a:lnTo>
                  <a:close/>
                </a:path>
              </a:pathLst>
            </a:custGeom>
            <a:solidFill>
              <a:srgbClr val="FFB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9"/>
            <p:cNvSpPr/>
            <p:nvPr/>
          </p:nvSpPr>
          <p:spPr>
            <a:xfrm>
              <a:off x="4022597" y="1045706"/>
              <a:ext cx="273288" cy="351947"/>
            </a:xfrm>
            <a:custGeom>
              <a:avLst/>
              <a:gdLst/>
              <a:ahLst/>
              <a:cxnLst/>
              <a:rect l="l" t="t" r="r" b="b"/>
              <a:pathLst>
                <a:path w="879" h="1132" extrusionOk="0">
                  <a:moveTo>
                    <a:pt x="583" y="1"/>
                  </a:moveTo>
                  <a:cubicBezTo>
                    <a:pt x="483" y="1"/>
                    <a:pt x="386" y="54"/>
                    <a:pt x="334" y="151"/>
                  </a:cubicBezTo>
                  <a:lnTo>
                    <a:pt x="0" y="817"/>
                  </a:lnTo>
                  <a:lnTo>
                    <a:pt x="623" y="1132"/>
                  </a:lnTo>
                  <a:lnTo>
                    <a:pt x="838" y="348"/>
                  </a:lnTo>
                  <a:cubicBezTo>
                    <a:pt x="879" y="210"/>
                    <a:pt x="803" y="67"/>
                    <a:pt x="674" y="16"/>
                  </a:cubicBezTo>
                  <a:cubicBezTo>
                    <a:pt x="644" y="6"/>
                    <a:pt x="614" y="1"/>
                    <a:pt x="583" y="1"/>
                  </a:cubicBezTo>
                  <a:close/>
                </a:path>
              </a:pathLst>
            </a:custGeom>
            <a:solidFill>
              <a:srgbClr val="FFB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9"/>
            <p:cNvSpPr/>
            <p:nvPr/>
          </p:nvSpPr>
          <p:spPr>
            <a:xfrm>
              <a:off x="3489698" y="1002801"/>
              <a:ext cx="973762" cy="116901"/>
            </a:xfrm>
            <a:custGeom>
              <a:avLst/>
              <a:gdLst/>
              <a:ahLst/>
              <a:cxnLst/>
              <a:rect l="l" t="t" r="r" b="b"/>
              <a:pathLst>
                <a:path w="3132" h="376" extrusionOk="0">
                  <a:moveTo>
                    <a:pt x="187" y="0"/>
                  </a:moveTo>
                  <a:cubicBezTo>
                    <a:pt x="84" y="0"/>
                    <a:pt x="0" y="84"/>
                    <a:pt x="0" y="195"/>
                  </a:cubicBezTo>
                  <a:cubicBezTo>
                    <a:pt x="8" y="297"/>
                    <a:pt x="94" y="375"/>
                    <a:pt x="197" y="375"/>
                  </a:cubicBezTo>
                  <a:lnTo>
                    <a:pt x="2841" y="367"/>
                  </a:lnTo>
                  <a:lnTo>
                    <a:pt x="3080" y="256"/>
                  </a:lnTo>
                  <a:cubicBezTo>
                    <a:pt x="3131" y="230"/>
                    <a:pt x="3131" y="154"/>
                    <a:pt x="3080" y="127"/>
                  </a:cubicBezTo>
                  <a:lnTo>
                    <a:pt x="28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9"/>
            <p:cNvSpPr/>
            <p:nvPr/>
          </p:nvSpPr>
          <p:spPr>
            <a:xfrm>
              <a:off x="4349052" y="1002801"/>
              <a:ext cx="114414" cy="114103"/>
            </a:xfrm>
            <a:custGeom>
              <a:avLst/>
              <a:gdLst/>
              <a:ahLst/>
              <a:cxnLst/>
              <a:rect l="l" t="t" r="r" b="b"/>
              <a:pathLst>
                <a:path w="368" h="367" extrusionOk="0">
                  <a:moveTo>
                    <a:pt x="77" y="0"/>
                  </a:moveTo>
                  <a:cubicBezTo>
                    <a:pt x="1" y="154"/>
                    <a:pt x="9" y="273"/>
                    <a:pt x="52" y="367"/>
                  </a:cubicBezTo>
                  <a:lnTo>
                    <a:pt x="77" y="367"/>
                  </a:lnTo>
                  <a:lnTo>
                    <a:pt x="316" y="256"/>
                  </a:lnTo>
                  <a:cubicBezTo>
                    <a:pt x="367" y="230"/>
                    <a:pt x="367" y="154"/>
                    <a:pt x="316" y="127"/>
                  </a:cubicBezTo>
                  <a:lnTo>
                    <a:pt x="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9"/>
            <p:cNvSpPr/>
            <p:nvPr/>
          </p:nvSpPr>
          <p:spPr>
            <a:xfrm>
              <a:off x="4420561" y="1034513"/>
              <a:ext cx="42905" cy="53165"/>
            </a:xfrm>
            <a:custGeom>
              <a:avLst/>
              <a:gdLst/>
              <a:ahLst/>
              <a:cxnLst/>
              <a:rect l="l" t="t" r="r" b="b"/>
              <a:pathLst>
                <a:path w="138" h="171" extrusionOk="0">
                  <a:moveTo>
                    <a:pt x="35" y="1"/>
                  </a:moveTo>
                  <a:lnTo>
                    <a:pt x="35" y="1"/>
                  </a:lnTo>
                  <a:cubicBezTo>
                    <a:pt x="0" y="52"/>
                    <a:pt x="8" y="120"/>
                    <a:pt x="43" y="171"/>
                  </a:cubicBezTo>
                  <a:lnTo>
                    <a:pt x="86" y="154"/>
                  </a:lnTo>
                  <a:cubicBezTo>
                    <a:pt x="137" y="128"/>
                    <a:pt x="137" y="52"/>
                    <a:pt x="86" y="25"/>
                  </a:cubicBezTo>
                  <a:lnTo>
                    <a:pt x="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9"/>
            <p:cNvSpPr/>
            <p:nvPr/>
          </p:nvSpPr>
          <p:spPr>
            <a:xfrm>
              <a:off x="3534780" y="943106"/>
              <a:ext cx="790327" cy="945470"/>
            </a:xfrm>
            <a:custGeom>
              <a:avLst/>
              <a:gdLst/>
              <a:ahLst/>
              <a:cxnLst/>
              <a:rect l="l" t="t" r="r" b="b"/>
              <a:pathLst>
                <a:path w="2542" h="3041" extrusionOk="0">
                  <a:moveTo>
                    <a:pt x="1802" y="1"/>
                  </a:moveTo>
                  <a:cubicBezTo>
                    <a:pt x="1752" y="1"/>
                    <a:pt x="1703" y="7"/>
                    <a:pt x="1655" y="20"/>
                  </a:cubicBezTo>
                  <a:lnTo>
                    <a:pt x="930" y="225"/>
                  </a:lnTo>
                  <a:cubicBezTo>
                    <a:pt x="930" y="225"/>
                    <a:pt x="564" y="422"/>
                    <a:pt x="588" y="653"/>
                  </a:cubicBezTo>
                  <a:cubicBezTo>
                    <a:pt x="588" y="653"/>
                    <a:pt x="359" y="653"/>
                    <a:pt x="308" y="950"/>
                  </a:cubicBezTo>
                  <a:cubicBezTo>
                    <a:pt x="1" y="1181"/>
                    <a:pt x="162" y="1564"/>
                    <a:pt x="162" y="1564"/>
                  </a:cubicBezTo>
                  <a:lnTo>
                    <a:pt x="861" y="3041"/>
                  </a:lnTo>
                  <a:lnTo>
                    <a:pt x="955" y="2938"/>
                  </a:lnTo>
                  <a:lnTo>
                    <a:pt x="2466" y="2351"/>
                  </a:lnTo>
                  <a:lnTo>
                    <a:pt x="2474" y="1898"/>
                  </a:lnTo>
                  <a:cubicBezTo>
                    <a:pt x="2542" y="1343"/>
                    <a:pt x="1903" y="1020"/>
                    <a:pt x="1903" y="1020"/>
                  </a:cubicBezTo>
                  <a:lnTo>
                    <a:pt x="1553" y="540"/>
                  </a:lnTo>
                  <a:lnTo>
                    <a:pt x="1801" y="448"/>
                  </a:lnTo>
                  <a:lnTo>
                    <a:pt x="1979" y="508"/>
                  </a:lnTo>
                  <a:cubicBezTo>
                    <a:pt x="2001" y="514"/>
                    <a:pt x="2024" y="518"/>
                    <a:pt x="2047" y="518"/>
                  </a:cubicBezTo>
                  <a:cubicBezTo>
                    <a:pt x="2168" y="518"/>
                    <a:pt x="2278" y="424"/>
                    <a:pt x="2278" y="295"/>
                  </a:cubicBezTo>
                  <a:cubicBezTo>
                    <a:pt x="2286" y="182"/>
                    <a:pt x="2210" y="90"/>
                    <a:pt x="2108" y="63"/>
                  </a:cubicBezTo>
                  <a:lnTo>
                    <a:pt x="1928" y="12"/>
                  </a:lnTo>
                  <a:cubicBezTo>
                    <a:pt x="1885" y="5"/>
                    <a:pt x="1843" y="1"/>
                    <a:pt x="1802" y="1"/>
                  </a:cubicBezTo>
                  <a:close/>
                </a:path>
              </a:pathLst>
            </a:custGeom>
            <a:solidFill>
              <a:srgbClr val="FFB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9"/>
            <p:cNvSpPr/>
            <p:nvPr/>
          </p:nvSpPr>
          <p:spPr>
            <a:xfrm>
              <a:off x="3100622" y="3235443"/>
              <a:ext cx="2571180" cy="1444495"/>
            </a:xfrm>
            <a:custGeom>
              <a:avLst/>
              <a:gdLst/>
              <a:ahLst/>
              <a:cxnLst/>
              <a:rect l="l" t="t" r="r" b="b"/>
              <a:pathLst>
                <a:path w="8518" h="3954" extrusionOk="0">
                  <a:moveTo>
                    <a:pt x="1643" y="0"/>
                  </a:moveTo>
                  <a:cubicBezTo>
                    <a:pt x="735" y="0"/>
                    <a:pt x="1" y="799"/>
                    <a:pt x="97" y="1727"/>
                  </a:cubicBezTo>
                  <a:lnTo>
                    <a:pt x="345" y="3953"/>
                  </a:lnTo>
                  <a:lnTo>
                    <a:pt x="3756" y="3953"/>
                  </a:lnTo>
                  <a:lnTo>
                    <a:pt x="3799" y="1846"/>
                  </a:lnTo>
                  <a:lnTo>
                    <a:pt x="8517" y="1563"/>
                  </a:lnTo>
                  <a:lnTo>
                    <a:pt x="7127" y="1318"/>
                  </a:lnTo>
                  <a:lnTo>
                    <a:pt x="5720" y="1035"/>
                  </a:lnTo>
                  <a:lnTo>
                    <a:pt x="3791" y="540"/>
                  </a:lnTo>
                  <a:cubicBezTo>
                    <a:pt x="3050" y="232"/>
                    <a:pt x="2511" y="38"/>
                    <a:pt x="1829" y="11"/>
                  </a:cubicBezTo>
                  <a:cubicBezTo>
                    <a:pt x="1766" y="4"/>
                    <a:pt x="1704" y="0"/>
                    <a:pt x="1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9"/>
            <p:cNvSpPr/>
            <p:nvPr/>
          </p:nvSpPr>
          <p:spPr>
            <a:xfrm>
              <a:off x="5155240" y="576544"/>
              <a:ext cx="1305501" cy="1397529"/>
            </a:xfrm>
            <a:custGeom>
              <a:avLst/>
              <a:gdLst/>
              <a:ahLst/>
              <a:cxnLst/>
              <a:rect l="l" t="t" r="r" b="b"/>
              <a:pathLst>
                <a:path w="4199" h="4495" extrusionOk="0">
                  <a:moveTo>
                    <a:pt x="1598" y="1"/>
                  </a:moveTo>
                  <a:cubicBezTo>
                    <a:pt x="1346" y="1"/>
                    <a:pt x="1124" y="65"/>
                    <a:pt x="983" y="184"/>
                  </a:cubicBezTo>
                  <a:cubicBezTo>
                    <a:pt x="983" y="184"/>
                    <a:pt x="181" y="407"/>
                    <a:pt x="86" y="1294"/>
                  </a:cubicBezTo>
                  <a:cubicBezTo>
                    <a:pt x="0" y="2180"/>
                    <a:pt x="70" y="3069"/>
                    <a:pt x="735" y="3880"/>
                  </a:cubicBezTo>
                  <a:lnTo>
                    <a:pt x="4088" y="4494"/>
                  </a:lnTo>
                  <a:cubicBezTo>
                    <a:pt x="4088" y="4494"/>
                    <a:pt x="4198" y="3495"/>
                    <a:pt x="3832" y="2897"/>
                  </a:cubicBezTo>
                  <a:lnTo>
                    <a:pt x="3457" y="2309"/>
                  </a:lnTo>
                  <a:cubicBezTo>
                    <a:pt x="3457" y="2309"/>
                    <a:pt x="3492" y="1883"/>
                    <a:pt x="3107" y="978"/>
                  </a:cubicBezTo>
                  <a:cubicBezTo>
                    <a:pt x="2816" y="296"/>
                    <a:pt x="2139" y="1"/>
                    <a:pt x="1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9"/>
            <p:cNvSpPr/>
            <p:nvPr/>
          </p:nvSpPr>
          <p:spPr>
            <a:xfrm>
              <a:off x="4654056" y="1660075"/>
              <a:ext cx="2351083" cy="2319714"/>
            </a:xfrm>
            <a:custGeom>
              <a:avLst/>
              <a:gdLst/>
              <a:ahLst/>
              <a:cxnLst/>
              <a:rect l="l" t="t" r="r" b="b"/>
              <a:pathLst>
                <a:path w="7562" h="7229" extrusionOk="0">
                  <a:moveTo>
                    <a:pt x="1475" y="1"/>
                  </a:moveTo>
                  <a:cubicBezTo>
                    <a:pt x="1103" y="1"/>
                    <a:pt x="784" y="297"/>
                    <a:pt x="777" y="684"/>
                  </a:cubicBezTo>
                  <a:lnTo>
                    <a:pt x="1" y="6008"/>
                  </a:lnTo>
                  <a:cubicBezTo>
                    <a:pt x="1041" y="6622"/>
                    <a:pt x="3431" y="7050"/>
                    <a:pt x="5964" y="7228"/>
                  </a:cubicBezTo>
                  <a:lnTo>
                    <a:pt x="6136" y="4976"/>
                  </a:lnTo>
                  <a:lnTo>
                    <a:pt x="7459" y="2357"/>
                  </a:lnTo>
                  <a:cubicBezTo>
                    <a:pt x="7561" y="1982"/>
                    <a:pt x="6980" y="1196"/>
                    <a:pt x="6588" y="1136"/>
                  </a:cubicBezTo>
                  <a:lnTo>
                    <a:pt x="4881" y="659"/>
                  </a:lnTo>
                  <a:lnTo>
                    <a:pt x="2995" y="231"/>
                  </a:lnTo>
                  <a:lnTo>
                    <a:pt x="1588" y="10"/>
                  </a:lnTo>
                  <a:cubicBezTo>
                    <a:pt x="1550" y="4"/>
                    <a:pt x="1512" y="1"/>
                    <a:pt x="14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9"/>
            <p:cNvSpPr/>
            <p:nvPr/>
          </p:nvSpPr>
          <p:spPr>
            <a:xfrm>
              <a:off x="5452469" y="1249041"/>
              <a:ext cx="615908" cy="735296"/>
            </a:xfrm>
            <a:custGeom>
              <a:avLst/>
              <a:gdLst/>
              <a:ahLst/>
              <a:cxnLst/>
              <a:rect l="l" t="t" r="r" b="b"/>
              <a:pathLst>
                <a:path w="1981" h="2365" extrusionOk="0">
                  <a:moveTo>
                    <a:pt x="1426" y="1"/>
                  </a:moveTo>
                  <a:lnTo>
                    <a:pt x="1" y="718"/>
                  </a:lnTo>
                  <a:lnTo>
                    <a:pt x="60" y="2364"/>
                  </a:lnTo>
                  <a:lnTo>
                    <a:pt x="1981" y="2014"/>
                  </a:lnTo>
                  <a:lnTo>
                    <a:pt x="1426" y="1"/>
                  </a:lnTo>
                  <a:close/>
                </a:path>
              </a:pathLst>
            </a:custGeom>
            <a:solidFill>
              <a:srgbClr val="FFB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9"/>
            <p:cNvSpPr/>
            <p:nvPr/>
          </p:nvSpPr>
          <p:spPr>
            <a:xfrm>
              <a:off x="5452469" y="1249041"/>
              <a:ext cx="507090" cy="420347"/>
            </a:xfrm>
            <a:custGeom>
              <a:avLst/>
              <a:gdLst/>
              <a:ahLst/>
              <a:cxnLst/>
              <a:rect l="l" t="t" r="r" b="b"/>
              <a:pathLst>
                <a:path w="1631" h="1352" extrusionOk="0">
                  <a:moveTo>
                    <a:pt x="1426" y="1"/>
                  </a:moveTo>
                  <a:lnTo>
                    <a:pt x="1" y="718"/>
                  </a:lnTo>
                  <a:lnTo>
                    <a:pt x="27" y="1332"/>
                  </a:lnTo>
                  <a:cubicBezTo>
                    <a:pt x="94" y="1343"/>
                    <a:pt x="178" y="1352"/>
                    <a:pt x="275" y="1352"/>
                  </a:cubicBezTo>
                  <a:cubicBezTo>
                    <a:pt x="625" y="1352"/>
                    <a:pt x="1143" y="1239"/>
                    <a:pt x="1631" y="718"/>
                  </a:cubicBezTo>
                  <a:lnTo>
                    <a:pt x="1426" y="1"/>
                  </a:lnTo>
                  <a:close/>
                </a:path>
              </a:pathLst>
            </a:custGeom>
            <a:solidFill>
              <a:srgbClr val="F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9"/>
            <p:cNvSpPr/>
            <p:nvPr/>
          </p:nvSpPr>
          <p:spPr>
            <a:xfrm>
              <a:off x="5200322" y="1687113"/>
              <a:ext cx="966301" cy="457967"/>
            </a:xfrm>
            <a:custGeom>
              <a:avLst/>
              <a:gdLst/>
              <a:ahLst/>
              <a:cxnLst/>
              <a:rect l="l" t="t" r="r" b="b"/>
              <a:pathLst>
                <a:path w="3108" h="1473" extrusionOk="0">
                  <a:moveTo>
                    <a:pt x="335" y="1"/>
                  </a:moveTo>
                  <a:lnTo>
                    <a:pt x="335" y="1"/>
                  </a:lnTo>
                  <a:cubicBezTo>
                    <a:pt x="334" y="1"/>
                    <a:pt x="1" y="1313"/>
                    <a:pt x="1332" y="1459"/>
                  </a:cubicBezTo>
                  <a:cubicBezTo>
                    <a:pt x="1419" y="1468"/>
                    <a:pt x="1503" y="1473"/>
                    <a:pt x="1583" y="1473"/>
                  </a:cubicBezTo>
                  <a:cubicBezTo>
                    <a:pt x="2719" y="1473"/>
                    <a:pt x="3107" y="572"/>
                    <a:pt x="3107" y="572"/>
                  </a:cubicBezTo>
                  <a:lnTo>
                    <a:pt x="335" y="1"/>
                  </a:lnTo>
                  <a:close/>
                </a:path>
              </a:pathLst>
            </a:custGeom>
            <a:solidFill>
              <a:srgbClr val="FFB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9"/>
            <p:cNvSpPr/>
            <p:nvPr/>
          </p:nvSpPr>
          <p:spPr>
            <a:xfrm>
              <a:off x="4049335" y="1196186"/>
              <a:ext cx="920908" cy="339822"/>
            </a:xfrm>
            <a:custGeom>
              <a:avLst/>
              <a:gdLst/>
              <a:ahLst/>
              <a:cxnLst/>
              <a:rect l="l" t="t" r="r" b="b"/>
              <a:pathLst>
                <a:path w="2962" h="1093" extrusionOk="0">
                  <a:moveTo>
                    <a:pt x="299" y="1"/>
                  </a:moveTo>
                  <a:lnTo>
                    <a:pt x="0" y="111"/>
                  </a:lnTo>
                  <a:lnTo>
                    <a:pt x="375" y="871"/>
                  </a:lnTo>
                  <a:lnTo>
                    <a:pt x="2705" y="1092"/>
                  </a:lnTo>
                  <a:lnTo>
                    <a:pt x="2961" y="632"/>
                  </a:lnTo>
                  <a:cubicBezTo>
                    <a:pt x="2961" y="632"/>
                    <a:pt x="2045" y="459"/>
                    <a:pt x="1350" y="459"/>
                  </a:cubicBezTo>
                  <a:cubicBezTo>
                    <a:pt x="1082" y="459"/>
                    <a:pt x="846" y="485"/>
                    <a:pt x="709" y="556"/>
                  </a:cubicBezTo>
                  <a:cubicBezTo>
                    <a:pt x="760" y="206"/>
                    <a:pt x="299" y="1"/>
                    <a:pt x="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9"/>
            <p:cNvSpPr/>
            <p:nvPr/>
          </p:nvSpPr>
          <p:spPr>
            <a:xfrm>
              <a:off x="4906202" y="1392370"/>
              <a:ext cx="79903" cy="952931"/>
            </a:xfrm>
            <a:custGeom>
              <a:avLst/>
              <a:gdLst/>
              <a:ahLst/>
              <a:cxnLst/>
              <a:rect l="l" t="t" r="r" b="b"/>
              <a:pathLst>
                <a:path w="257" h="3065" extrusionOk="0">
                  <a:moveTo>
                    <a:pt x="205" y="1"/>
                  </a:moveTo>
                  <a:lnTo>
                    <a:pt x="1" y="316"/>
                  </a:lnTo>
                  <a:lnTo>
                    <a:pt x="76" y="3064"/>
                  </a:lnTo>
                  <a:lnTo>
                    <a:pt x="257" y="2884"/>
                  </a:lnTo>
                  <a:lnTo>
                    <a:pt x="2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9"/>
            <p:cNvSpPr/>
            <p:nvPr/>
          </p:nvSpPr>
          <p:spPr>
            <a:xfrm>
              <a:off x="4014824" y="1185616"/>
              <a:ext cx="949512" cy="1173054"/>
            </a:xfrm>
            <a:custGeom>
              <a:avLst/>
              <a:gdLst/>
              <a:ahLst/>
              <a:cxnLst/>
              <a:rect l="l" t="t" r="r" b="b"/>
              <a:pathLst>
                <a:path w="3054" h="3773" extrusionOk="0">
                  <a:moveTo>
                    <a:pt x="44" y="0"/>
                  </a:moveTo>
                  <a:lnTo>
                    <a:pt x="1" y="3182"/>
                  </a:lnTo>
                  <a:lnTo>
                    <a:pt x="777" y="3703"/>
                  </a:lnTo>
                  <a:lnTo>
                    <a:pt x="1758" y="3772"/>
                  </a:lnTo>
                  <a:lnTo>
                    <a:pt x="3054" y="3772"/>
                  </a:lnTo>
                  <a:lnTo>
                    <a:pt x="3021" y="965"/>
                  </a:lnTo>
                  <a:lnTo>
                    <a:pt x="777" y="760"/>
                  </a:lnTo>
                  <a:lnTo>
                    <a:pt x="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9"/>
            <p:cNvSpPr/>
            <p:nvPr/>
          </p:nvSpPr>
          <p:spPr>
            <a:xfrm>
              <a:off x="5261571" y="777080"/>
              <a:ext cx="620882" cy="783176"/>
            </a:xfrm>
            <a:custGeom>
              <a:avLst/>
              <a:gdLst/>
              <a:ahLst/>
              <a:cxnLst/>
              <a:rect l="l" t="t" r="r" b="b"/>
              <a:pathLst>
                <a:path w="1997" h="2519" extrusionOk="0">
                  <a:moveTo>
                    <a:pt x="946" y="0"/>
                  </a:moveTo>
                  <a:cubicBezTo>
                    <a:pt x="494" y="0"/>
                    <a:pt x="120" y="269"/>
                    <a:pt x="86" y="554"/>
                  </a:cubicBezTo>
                  <a:cubicBezTo>
                    <a:pt x="51" y="948"/>
                    <a:pt x="0" y="1357"/>
                    <a:pt x="60" y="1904"/>
                  </a:cubicBezTo>
                  <a:cubicBezTo>
                    <a:pt x="95" y="2227"/>
                    <a:pt x="375" y="2518"/>
                    <a:pt x="709" y="2518"/>
                  </a:cubicBezTo>
                  <a:lnTo>
                    <a:pt x="836" y="2518"/>
                  </a:lnTo>
                  <a:cubicBezTo>
                    <a:pt x="1256" y="2518"/>
                    <a:pt x="1630" y="2279"/>
                    <a:pt x="1800" y="1904"/>
                  </a:cubicBezTo>
                  <a:lnTo>
                    <a:pt x="1946" y="1597"/>
                  </a:lnTo>
                  <a:lnTo>
                    <a:pt x="1997" y="581"/>
                  </a:lnTo>
                  <a:cubicBezTo>
                    <a:pt x="1680" y="156"/>
                    <a:pt x="1290" y="0"/>
                    <a:pt x="946" y="0"/>
                  </a:cubicBezTo>
                  <a:close/>
                </a:path>
              </a:pathLst>
            </a:custGeom>
            <a:solidFill>
              <a:srgbClr val="FFB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9"/>
            <p:cNvSpPr/>
            <p:nvPr/>
          </p:nvSpPr>
          <p:spPr>
            <a:xfrm>
              <a:off x="4035966" y="1806191"/>
              <a:ext cx="1998203" cy="2282372"/>
            </a:xfrm>
            <a:custGeom>
              <a:avLst/>
              <a:gdLst/>
              <a:ahLst/>
              <a:cxnLst/>
              <a:rect l="l" t="t" r="r" b="b"/>
              <a:pathLst>
                <a:path w="6427" h="7341" extrusionOk="0">
                  <a:moveTo>
                    <a:pt x="555" y="1"/>
                  </a:moveTo>
                  <a:cubicBezTo>
                    <a:pt x="512" y="1"/>
                    <a:pt x="469" y="36"/>
                    <a:pt x="461" y="87"/>
                  </a:cubicBezTo>
                  <a:lnTo>
                    <a:pt x="453" y="222"/>
                  </a:lnTo>
                  <a:lnTo>
                    <a:pt x="162" y="478"/>
                  </a:lnTo>
                  <a:cubicBezTo>
                    <a:pt x="137" y="504"/>
                    <a:pt x="119" y="539"/>
                    <a:pt x="111" y="580"/>
                  </a:cubicBezTo>
                  <a:cubicBezTo>
                    <a:pt x="86" y="803"/>
                    <a:pt x="0" y="1596"/>
                    <a:pt x="60" y="2014"/>
                  </a:cubicBezTo>
                  <a:cubicBezTo>
                    <a:pt x="137" y="2517"/>
                    <a:pt x="965" y="3482"/>
                    <a:pt x="965" y="3482"/>
                  </a:cubicBezTo>
                  <a:lnTo>
                    <a:pt x="3619" y="6427"/>
                  </a:lnTo>
                  <a:cubicBezTo>
                    <a:pt x="4132" y="7077"/>
                    <a:pt x="4679" y="7341"/>
                    <a:pt x="5144" y="7341"/>
                  </a:cubicBezTo>
                  <a:cubicBezTo>
                    <a:pt x="5428" y="7341"/>
                    <a:pt x="5682" y="7242"/>
                    <a:pt x="5880" y="7074"/>
                  </a:cubicBezTo>
                  <a:cubicBezTo>
                    <a:pt x="6408" y="6621"/>
                    <a:pt x="6426" y="5812"/>
                    <a:pt x="5914" y="5352"/>
                  </a:cubicBezTo>
                  <a:lnTo>
                    <a:pt x="2185" y="2151"/>
                  </a:lnTo>
                  <a:lnTo>
                    <a:pt x="2116" y="1776"/>
                  </a:lnTo>
                  <a:lnTo>
                    <a:pt x="1544" y="1758"/>
                  </a:lnTo>
                  <a:lnTo>
                    <a:pt x="1245" y="982"/>
                  </a:lnTo>
                  <a:lnTo>
                    <a:pt x="1194" y="375"/>
                  </a:lnTo>
                  <a:cubicBezTo>
                    <a:pt x="1178" y="257"/>
                    <a:pt x="1084" y="154"/>
                    <a:pt x="965" y="146"/>
                  </a:cubicBezTo>
                  <a:cubicBezTo>
                    <a:pt x="960" y="145"/>
                    <a:pt x="955" y="145"/>
                    <a:pt x="950" y="145"/>
                  </a:cubicBezTo>
                  <a:cubicBezTo>
                    <a:pt x="897" y="145"/>
                    <a:pt x="854" y="186"/>
                    <a:pt x="854" y="240"/>
                  </a:cubicBezTo>
                  <a:lnTo>
                    <a:pt x="836" y="572"/>
                  </a:lnTo>
                  <a:lnTo>
                    <a:pt x="760" y="171"/>
                  </a:lnTo>
                  <a:cubicBezTo>
                    <a:pt x="744" y="68"/>
                    <a:pt x="658" y="1"/>
                    <a:pt x="555" y="1"/>
                  </a:cubicBezTo>
                  <a:close/>
                </a:path>
              </a:pathLst>
            </a:custGeom>
            <a:solidFill>
              <a:srgbClr val="FFA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9"/>
            <p:cNvSpPr/>
            <p:nvPr/>
          </p:nvSpPr>
          <p:spPr>
            <a:xfrm>
              <a:off x="5166122" y="2992311"/>
              <a:ext cx="1270990" cy="1074496"/>
            </a:xfrm>
            <a:custGeom>
              <a:avLst/>
              <a:gdLst/>
              <a:ahLst/>
              <a:cxnLst/>
              <a:rect l="l" t="t" r="r" b="b"/>
              <a:pathLst>
                <a:path w="4088" h="3456" extrusionOk="0">
                  <a:moveTo>
                    <a:pt x="1647" y="1"/>
                  </a:moveTo>
                  <a:lnTo>
                    <a:pt x="240" y="1647"/>
                  </a:lnTo>
                  <a:cubicBezTo>
                    <a:pt x="0" y="2014"/>
                    <a:pt x="213" y="2868"/>
                    <a:pt x="598" y="3081"/>
                  </a:cubicBezTo>
                  <a:cubicBezTo>
                    <a:pt x="978" y="3292"/>
                    <a:pt x="1308" y="3455"/>
                    <a:pt x="1655" y="3455"/>
                  </a:cubicBezTo>
                  <a:cubicBezTo>
                    <a:pt x="2063" y="3455"/>
                    <a:pt x="2496" y="3230"/>
                    <a:pt x="3064" y="2593"/>
                  </a:cubicBezTo>
                  <a:lnTo>
                    <a:pt x="4088" y="1313"/>
                  </a:lnTo>
                  <a:lnTo>
                    <a:pt x="1647" y="1"/>
                  </a:lnTo>
                  <a:close/>
                </a:path>
              </a:pathLst>
            </a:custGeom>
            <a:solidFill>
              <a:srgbClr val="FFA0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9"/>
            <p:cNvSpPr/>
            <p:nvPr/>
          </p:nvSpPr>
          <p:spPr>
            <a:xfrm>
              <a:off x="5516206" y="2992311"/>
              <a:ext cx="440867" cy="535694"/>
            </a:xfrm>
            <a:custGeom>
              <a:avLst/>
              <a:gdLst/>
              <a:ahLst/>
              <a:cxnLst/>
              <a:rect l="l" t="t" r="r" b="b"/>
              <a:pathLst>
                <a:path w="1418" h="1723" extrusionOk="0">
                  <a:moveTo>
                    <a:pt x="521" y="1"/>
                  </a:moveTo>
                  <a:lnTo>
                    <a:pt x="0" y="554"/>
                  </a:lnTo>
                  <a:lnTo>
                    <a:pt x="1418" y="1723"/>
                  </a:lnTo>
                  <a:lnTo>
                    <a:pt x="521" y="1"/>
                  </a:lnTo>
                  <a:close/>
                </a:path>
              </a:pathLst>
            </a:custGeom>
            <a:solidFill>
              <a:srgbClr val="F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9"/>
            <p:cNvSpPr/>
            <p:nvPr/>
          </p:nvSpPr>
          <p:spPr>
            <a:xfrm>
              <a:off x="5818721" y="1102292"/>
              <a:ext cx="139597" cy="250902"/>
            </a:xfrm>
            <a:custGeom>
              <a:avLst/>
              <a:gdLst/>
              <a:ahLst/>
              <a:cxnLst/>
              <a:rect l="l" t="t" r="r" b="b"/>
              <a:pathLst>
                <a:path w="449" h="807" extrusionOk="0">
                  <a:moveTo>
                    <a:pt x="154" y="0"/>
                  </a:moveTo>
                  <a:cubicBezTo>
                    <a:pt x="81" y="0"/>
                    <a:pt x="18" y="29"/>
                    <a:pt x="0" y="80"/>
                  </a:cubicBezTo>
                  <a:lnTo>
                    <a:pt x="0" y="807"/>
                  </a:lnTo>
                  <a:cubicBezTo>
                    <a:pt x="0" y="807"/>
                    <a:pt x="393" y="686"/>
                    <a:pt x="426" y="327"/>
                  </a:cubicBezTo>
                  <a:cubicBezTo>
                    <a:pt x="449" y="96"/>
                    <a:pt x="286" y="0"/>
                    <a:pt x="154" y="0"/>
                  </a:cubicBezTo>
                  <a:close/>
                </a:path>
              </a:pathLst>
            </a:custGeom>
            <a:solidFill>
              <a:srgbClr val="FFB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9"/>
            <p:cNvSpPr/>
            <p:nvPr/>
          </p:nvSpPr>
          <p:spPr>
            <a:xfrm>
              <a:off x="5534549" y="1988695"/>
              <a:ext cx="1518161" cy="1515985"/>
            </a:xfrm>
            <a:custGeom>
              <a:avLst/>
              <a:gdLst/>
              <a:ahLst/>
              <a:cxnLst/>
              <a:rect l="l" t="t" r="r" b="b"/>
              <a:pathLst>
                <a:path w="4883" h="4876" extrusionOk="0">
                  <a:moveTo>
                    <a:pt x="3280" y="1"/>
                  </a:moveTo>
                  <a:cubicBezTo>
                    <a:pt x="2836" y="1"/>
                    <a:pt x="2401" y="208"/>
                    <a:pt x="2126" y="599"/>
                  </a:cubicBezTo>
                  <a:lnTo>
                    <a:pt x="1" y="3229"/>
                  </a:lnTo>
                  <a:lnTo>
                    <a:pt x="2868" y="4875"/>
                  </a:lnTo>
                  <a:lnTo>
                    <a:pt x="4498" y="2135"/>
                  </a:lnTo>
                  <a:cubicBezTo>
                    <a:pt x="4883" y="1496"/>
                    <a:pt x="4694" y="659"/>
                    <a:pt x="4072" y="241"/>
                  </a:cubicBezTo>
                  <a:cubicBezTo>
                    <a:pt x="3828" y="79"/>
                    <a:pt x="3552" y="1"/>
                    <a:pt x="32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9"/>
            <p:cNvSpPr/>
            <p:nvPr/>
          </p:nvSpPr>
          <p:spPr>
            <a:xfrm>
              <a:off x="5314426" y="1182817"/>
              <a:ext cx="47880" cy="45703"/>
            </a:xfrm>
            <a:custGeom>
              <a:avLst/>
              <a:gdLst/>
              <a:ahLst/>
              <a:cxnLst/>
              <a:rect l="l" t="t" r="r" b="b"/>
              <a:pathLst>
                <a:path w="154" h="147" extrusionOk="0">
                  <a:moveTo>
                    <a:pt x="78" y="1"/>
                  </a:moveTo>
                  <a:cubicBezTo>
                    <a:pt x="35" y="1"/>
                    <a:pt x="0" y="36"/>
                    <a:pt x="0" y="68"/>
                  </a:cubicBezTo>
                  <a:cubicBezTo>
                    <a:pt x="0" y="111"/>
                    <a:pt x="35" y="146"/>
                    <a:pt x="78" y="146"/>
                  </a:cubicBezTo>
                  <a:cubicBezTo>
                    <a:pt x="121" y="146"/>
                    <a:pt x="154" y="111"/>
                    <a:pt x="154" y="68"/>
                  </a:cubicBezTo>
                  <a:cubicBezTo>
                    <a:pt x="154" y="36"/>
                    <a:pt x="121"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9"/>
            <p:cNvSpPr/>
            <p:nvPr/>
          </p:nvSpPr>
          <p:spPr>
            <a:xfrm>
              <a:off x="5566573" y="1182817"/>
              <a:ext cx="47880" cy="45703"/>
            </a:xfrm>
            <a:custGeom>
              <a:avLst/>
              <a:gdLst/>
              <a:ahLst/>
              <a:cxnLst/>
              <a:rect l="l" t="t" r="r" b="b"/>
              <a:pathLst>
                <a:path w="154" h="147" extrusionOk="0">
                  <a:moveTo>
                    <a:pt x="78" y="1"/>
                  </a:moveTo>
                  <a:cubicBezTo>
                    <a:pt x="35" y="1"/>
                    <a:pt x="0" y="36"/>
                    <a:pt x="0" y="68"/>
                  </a:cubicBezTo>
                  <a:cubicBezTo>
                    <a:pt x="0" y="111"/>
                    <a:pt x="35" y="146"/>
                    <a:pt x="78" y="146"/>
                  </a:cubicBezTo>
                  <a:cubicBezTo>
                    <a:pt x="121" y="146"/>
                    <a:pt x="154" y="111"/>
                    <a:pt x="154" y="68"/>
                  </a:cubicBezTo>
                  <a:cubicBezTo>
                    <a:pt x="154" y="36"/>
                    <a:pt x="121"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9"/>
            <p:cNvSpPr/>
            <p:nvPr/>
          </p:nvSpPr>
          <p:spPr>
            <a:xfrm>
              <a:off x="5412984" y="702151"/>
              <a:ext cx="567717" cy="451749"/>
            </a:xfrm>
            <a:custGeom>
              <a:avLst/>
              <a:gdLst/>
              <a:ahLst/>
              <a:cxnLst/>
              <a:rect l="l" t="t" r="r" b="b"/>
              <a:pathLst>
                <a:path w="1826" h="1453" extrusionOk="0">
                  <a:moveTo>
                    <a:pt x="602" y="0"/>
                  </a:moveTo>
                  <a:cubicBezTo>
                    <a:pt x="413" y="0"/>
                    <a:pt x="211" y="39"/>
                    <a:pt x="1" y="138"/>
                  </a:cubicBezTo>
                  <a:cubicBezTo>
                    <a:pt x="1" y="138"/>
                    <a:pt x="699" y="1453"/>
                    <a:pt x="1537" y="1453"/>
                  </a:cubicBezTo>
                  <a:lnTo>
                    <a:pt x="1766" y="1436"/>
                  </a:lnTo>
                  <a:lnTo>
                    <a:pt x="1825" y="548"/>
                  </a:lnTo>
                  <a:cubicBezTo>
                    <a:pt x="1825" y="548"/>
                    <a:pt x="1310" y="0"/>
                    <a:pt x="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9"/>
            <p:cNvSpPr/>
            <p:nvPr/>
          </p:nvSpPr>
          <p:spPr>
            <a:xfrm>
              <a:off x="5381271" y="744746"/>
              <a:ext cx="137732" cy="290077"/>
            </a:xfrm>
            <a:custGeom>
              <a:avLst/>
              <a:gdLst/>
              <a:ahLst/>
              <a:cxnLst/>
              <a:rect l="l" t="t" r="r" b="b"/>
              <a:pathLst>
                <a:path w="443" h="933" extrusionOk="0">
                  <a:moveTo>
                    <a:pt x="154" y="1"/>
                  </a:moveTo>
                  <a:lnTo>
                    <a:pt x="8" y="130"/>
                  </a:lnTo>
                  <a:cubicBezTo>
                    <a:pt x="8" y="130"/>
                    <a:pt x="0" y="796"/>
                    <a:pt x="443" y="933"/>
                  </a:cubicBezTo>
                  <a:lnTo>
                    <a:pt x="1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39"/>
          <p:cNvGrpSpPr/>
          <p:nvPr/>
        </p:nvGrpSpPr>
        <p:grpSpPr>
          <a:xfrm>
            <a:off x="4391832" y="3241906"/>
            <a:ext cx="1643379" cy="1423801"/>
            <a:chOff x="6319395" y="2796643"/>
            <a:chExt cx="1122680" cy="972674"/>
          </a:xfrm>
        </p:grpSpPr>
        <p:sp>
          <p:nvSpPr>
            <p:cNvPr id="379" name="Google Shape;379;p39"/>
            <p:cNvSpPr/>
            <p:nvPr/>
          </p:nvSpPr>
          <p:spPr>
            <a:xfrm>
              <a:off x="6614594" y="2796643"/>
              <a:ext cx="341283" cy="204886"/>
            </a:xfrm>
            <a:custGeom>
              <a:avLst/>
              <a:gdLst/>
              <a:ahLst/>
              <a:cxnLst/>
              <a:rect l="l" t="t" r="r" b="b"/>
              <a:pathLst>
                <a:path w="1844" h="1107" extrusionOk="0">
                  <a:moveTo>
                    <a:pt x="877" y="0"/>
                  </a:moveTo>
                  <a:cubicBezTo>
                    <a:pt x="729" y="0"/>
                    <a:pt x="579" y="168"/>
                    <a:pt x="564" y="262"/>
                  </a:cubicBezTo>
                  <a:cubicBezTo>
                    <a:pt x="490" y="193"/>
                    <a:pt x="421" y="165"/>
                    <a:pt x="359" y="165"/>
                  </a:cubicBezTo>
                  <a:cubicBezTo>
                    <a:pt x="193" y="165"/>
                    <a:pt x="82" y="371"/>
                    <a:pt x="76" y="527"/>
                  </a:cubicBezTo>
                  <a:cubicBezTo>
                    <a:pt x="60" y="748"/>
                    <a:pt x="0" y="1106"/>
                    <a:pt x="0" y="1106"/>
                  </a:cubicBezTo>
                  <a:lnTo>
                    <a:pt x="1714" y="936"/>
                  </a:lnTo>
                  <a:cubicBezTo>
                    <a:pt x="1714" y="936"/>
                    <a:pt x="1843" y="500"/>
                    <a:pt x="1843" y="338"/>
                  </a:cubicBezTo>
                  <a:cubicBezTo>
                    <a:pt x="1843" y="270"/>
                    <a:pt x="1794" y="238"/>
                    <a:pt x="1735" y="238"/>
                  </a:cubicBezTo>
                  <a:cubicBezTo>
                    <a:pt x="1647" y="238"/>
                    <a:pt x="1536" y="311"/>
                    <a:pt x="1536" y="449"/>
                  </a:cubicBezTo>
                  <a:cubicBezTo>
                    <a:pt x="1471" y="177"/>
                    <a:pt x="1375" y="92"/>
                    <a:pt x="1292" y="92"/>
                  </a:cubicBezTo>
                  <a:cubicBezTo>
                    <a:pt x="1200" y="92"/>
                    <a:pt x="1123" y="195"/>
                    <a:pt x="1118" y="262"/>
                  </a:cubicBezTo>
                  <a:cubicBezTo>
                    <a:pt x="1062" y="67"/>
                    <a:pt x="970" y="0"/>
                    <a:pt x="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9"/>
            <p:cNvSpPr/>
            <p:nvPr/>
          </p:nvSpPr>
          <p:spPr>
            <a:xfrm>
              <a:off x="6530754" y="2802195"/>
              <a:ext cx="383851" cy="221174"/>
            </a:xfrm>
            <a:custGeom>
              <a:avLst/>
              <a:gdLst/>
              <a:ahLst/>
              <a:cxnLst/>
              <a:rect l="l" t="t" r="r" b="b"/>
              <a:pathLst>
                <a:path w="2074" h="1195" extrusionOk="0">
                  <a:moveTo>
                    <a:pt x="1087" y="0"/>
                  </a:moveTo>
                  <a:cubicBezTo>
                    <a:pt x="988" y="0"/>
                    <a:pt x="876" y="76"/>
                    <a:pt x="769" y="273"/>
                  </a:cubicBezTo>
                  <a:cubicBezTo>
                    <a:pt x="742" y="203"/>
                    <a:pt x="676" y="111"/>
                    <a:pt x="596" y="111"/>
                  </a:cubicBezTo>
                  <a:cubicBezTo>
                    <a:pt x="524" y="111"/>
                    <a:pt x="441" y="188"/>
                    <a:pt x="367" y="427"/>
                  </a:cubicBezTo>
                  <a:cubicBezTo>
                    <a:pt x="357" y="334"/>
                    <a:pt x="253" y="241"/>
                    <a:pt x="165" y="241"/>
                  </a:cubicBezTo>
                  <a:cubicBezTo>
                    <a:pt x="107" y="241"/>
                    <a:pt x="57" y="281"/>
                    <a:pt x="44" y="386"/>
                  </a:cubicBezTo>
                  <a:cubicBezTo>
                    <a:pt x="1" y="658"/>
                    <a:pt x="384" y="1195"/>
                    <a:pt x="384" y="1195"/>
                  </a:cubicBezTo>
                  <a:lnTo>
                    <a:pt x="1930" y="1084"/>
                  </a:lnTo>
                  <a:cubicBezTo>
                    <a:pt x="1930" y="1084"/>
                    <a:pt x="2006" y="888"/>
                    <a:pt x="2040" y="718"/>
                  </a:cubicBezTo>
                  <a:cubicBezTo>
                    <a:pt x="2073" y="582"/>
                    <a:pt x="2045" y="350"/>
                    <a:pt x="1894" y="350"/>
                  </a:cubicBezTo>
                  <a:cubicBezTo>
                    <a:pt x="1847" y="350"/>
                    <a:pt x="1788" y="373"/>
                    <a:pt x="1715" y="427"/>
                  </a:cubicBezTo>
                  <a:cubicBezTo>
                    <a:pt x="1715" y="307"/>
                    <a:pt x="1656" y="183"/>
                    <a:pt x="1540" y="183"/>
                  </a:cubicBezTo>
                  <a:cubicBezTo>
                    <a:pt x="1492" y="183"/>
                    <a:pt x="1434" y="205"/>
                    <a:pt x="1367" y="257"/>
                  </a:cubicBezTo>
                  <a:cubicBezTo>
                    <a:pt x="1315" y="116"/>
                    <a:pt x="1211" y="0"/>
                    <a:pt x="1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9"/>
            <p:cNvSpPr/>
            <p:nvPr/>
          </p:nvSpPr>
          <p:spPr>
            <a:xfrm>
              <a:off x="6521315" y="2963402"/>
              <a:ext cx="436043" cy="355729"/>
            </a:xfrm>
            <a:custGeom>
              <a:avLst/>
              <a:gdLst/>
              <a:ahLst/>
              <a:cxnLst/>
              <a:rect l="l" t="t" r="r" b="b"/>
              <a:pathLst>
                <a:path w="2356" h="1922" extrusionOk="0">
                  <a:moveTo>
                    <a:pt x="1" y="0"/>
                  </a:moveTo>
                  <a:lnTo>
                    <a:pt x="1" y="1162"/>
                  </a:lnTo>
                  <a:cubicBezTo>
                    <a:pt x="1" y="1579"/>
                    <a:pt x="343" y="1921"/>
                    <a:pt x="760" y="1921"/>
                  </a:cubicBezTo>
                  <a:lnTo>
                    <a:pt x="1596" y="1921"/>
                  </a:lnTo>
                  <a:cubicBezTo>
                    <a:pt x="2014" y="1921"/>
                    <a:pt x="2356" y="1579"/>
                    <a:pt x="2356" y="1162"/>
                  </a:cubicBezTo>
                  <a:lnTo>
                    <a:pt x="23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9"/>
            <p:cNvSpPr/>
            <p:nvPr/>
          </p:nvSpPr>
          <p:spPr>
            <a:xfrm>
              <a:off x="6533900" y="3028181"/>
              <a:ext cx="423457" cy="290950"/>
            </a:xfrm>
            <a:custGeom>
              <a:avLst/>
              <a:gdLst/>
              <a:ahLst/>
              <a:cxnLst/>
              <a:rect l="l" t="t" r="r" b="b"/>
              <a:pathLst>
                <a:path w="2288" h="1572" extrusionOk="0">
                  <a:moveTo>
                    <a:pt x="2288" y="1"/>
                  </a:moveTo>
                  <a:lnTo>
                    <a:pt x="0" y="1135"/>
                  </a:lnTo>
                  <a:cubicBezTo>
                    <a:pt x="129" y="1391"/>
                    <a:pt x="385" y="1571"/>
                    <a:pt x="692" y="1571"/>
                  </a:cubicBezTo>
                  <a:lnTo>
                    <a:pt x="1528" y="1571"/>
                  </a:lnTo>
                  <a:cubicBezTo>
                    <a:pt x="1946" y="1571"/>
                    <a:pt x="2288" y="1229"/>
                    <a:pt x="2288" y="812"/>
                  </a:cubicBezTo>
                  <a:lnTo>
                    <a:pt x="22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9"/>
            <p:cNvSpPr/>
            <p:nvPr/>
          </p:nvSpPr>
          <p:spPr>
            <a:xfrm>
              <a:off x="6605155" y="3530746"/>
              <a:ext cx="836920" cy="238571"/>
            </a:xfrm>
            <a:custGeom>
              <a:avLst/>
              <a:gdLst/>
              <a:ahLst/>
              <a:cxnLst/>
              <a:rect l="l" t="t" r="r" b="b"/>
              <a:pathLst>
                <a:path w="4522" h="1289" extrusionOk="0">
                  <a:moveTo>
                    <a:pt x="0" y="0"/>
                  </a:moveTo>
                  <a:lnTo>
                    <a:pt x="0" y="1289"/>
                  </a:lnTo>
                  <a:lnTo>
                    <a:pt x="4077" y="1289"/>
                  </a:lnTo>
                  <a:cubicBezTo>
                    <a:pt x="4325" y="1289"/>
                    <a:pt x="4522" y="1094"/>
                    <a:pt x="4522" y="846"/>
                  </a:cubicBezTo>
                  <a:lnTo>
                    <a:pt x="4522" y="445"/>
                  </a:lnTo>
                  <a:cubicBezTo>
                    <a:pt x="4522" y="197"/>
                    <a:pt x="4325" y="0"/>
                    <a:pt x="40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9"/>
            <p:cNvSpPr/>
            <p:nvPr/>
          </p:nvSpPr>
          <p:spPr>
            <a:xfrm>
              <a:off x="6620702" y="3568688"/>
              <a:ext cx="793057" cy="166204"/>
            </a:xfrm>
            <a:custGeom>
              <a:avLst/>
              <a:gdLst/>
              <a:ahLst/>
              <a:cxnLst/>
              <a:rect l="l" t="t" r="r" b="b"/>
              <a:pathLst>
                <a:path w="4285" h="898" extrusionOk="0">
                  <a:moveTo>
                    <a:pt x="0" y="0"/>
                  </a:moveTo>
                  <a:lnTo>
                    <a:pt x="0" y="897"/>
                  </a:lnTo>
                  <a:lnTo>
                    <a:pt x="3969" y="897"/>
                  </a:lnTo>
                  <a:cubicBezTo>
                    <a:pt x="4139" y="897"/>
                    <a:pt x="4284" y="760"/>
                    <a:pt x="4284" y="590"/>
                  </a:cubicBezTo>
                  <a:lnTo>
                    <a:pt x="4284" y="307"/>
                  </a:lnTo>
                  <a:cubicBezTo>
                    <a:pt x="4284" y="146"/>
                    <a:pt x="4139" y="0"/>
                    <a:pt x="39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9"/>
            <p:cNvSpPr/>
            <p:nvPr/>
          </p:nvSpPr>
          <p:spPr>
            <a:xfrm>
              <a:off x="6319395" y="3542896"/>
              <a:ext cx="836920" cy="36646"/>
            </a:xfrm>
            <a:custGeom>
              <a:avLst/>
              <a:gdLst/>
              <a:ahLst/>
              <a:cxnLst/>
              <a:rect l="l" t="t" r="r" b="b"/>
              <a:pathLst>
                <a:path w="4522" h="198" extrusionOk="0">
                  <a:moveTo>
                    <a:pt x="0" y="0"/>
                  </a:moveTo>
                  <a:lnTo>
                    <a:pt x="0" y="197"/>
                  </a:lnTo>
                  <a:lnTo>
                    <a:pt x="4522" y="197"/>
                  </a:lnTo>
                  <a:lnTo>
                    <a:pt x="45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9"/>
            <p:cNvSpPr/>
            <p:nvPr/>
          </p:nvSpPr>
          <p:spPr>
            <a:xfrm>
              <a:off x="6319395" y="3733226"/>
              <a:ext cx="836920" cy="36091"/>
            </a:xfrm>
            <a:custGeom>
              <a:avLst/>
              <a:gdLst/>
              <a:ahLst/>
              <a:cxnLst/>
              <a:rect l="l" t="t" r="r" b="b"/>
              <a:pathLst>
                <a:path w="4522" h="195" extrusionOk="0">
                  <a:moveTo>
                    <a:pt x="0" y="0"/>
                  </a:moveTo>
                  <a:lnTo>
                    <a:pt x="0" y="195"/>
                  </a:lnTo>
                  <a:lnTo>
                    <a:pt x="4522" y="195"/>
                  </a:lnTo>
                  <a:lnTo>
                    <a:pt x="45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9"/>
            <p:cNvSpPr/>
            <p:nvPr/>
          </p:nvSpPr>
          <p:spPr>
            <a:xfrm>
              <a:off x="6364739" y="3568688"/>
              <a:ext cx="791576" cy="166204"/>
            </a:xfrm>
            <a:custGeom>
              <a:avLst/>
              <a:gdLst/>
              <a:ahLst/>
              <a:cxnLst/>
              <a:rect l="l" t="t" r="r" b="b"/>
              <a:pathLst>
                <a:path w="4277" h="898" extrusionOk="0">
                  <a:moveTo>
                    <a:pt x="1" y="0"/>
                  </a:moveTo>
                  <a:lnTo>
                    <a:pt x="1" y="897"/>
                  </a:lnTo>
                  <a:lnTo>
                    <a:pt x="4277" y="897"/>
                  </a:lnTo>
                  <a:lnTo>
                    <a:pt x="42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9"/>
            <p:cNvSpPr/>
            <p:nvPr/>
          </p:nvSpPr>
          <p:spPr>
            <a:xfrm>
              <a:off x="6395092" y="3320427"/>
              <a:ext cx="769182" cy="219693"/>
            </a:xfrm>
            <a:custGeom>
              <a:avLst/>
              <a:gdLst/>
              <a:ahLst/>
              <a:cxnLst/>
              <a:rect l="l" t="t" r="r" b="b"/>
              <a:pathLst>
                <a:path w="4156" h="1187" extrusionOk="0">
                  <a:moveTo>
                    <a:pt x="554" y="0"/>
                  </a:moveTo>
                  <a:cubicBezTo>
                    <a:pt x="246" y="0"/>
                    <a:pt x="1" y="248"/>
                    <a:pt x="1" y="545"/>
                  </a:cubicBezTo>
                  <a:lnTo>
                    <a:pt x="1" y="639"/>
                  </a:lnTo>
                  <a:cubicBezTo>
                    <a:pt x="1" y="938"/>
                    <a:pt x="246" y="1186"/>
                    <a:pt x="554" y="1186"/>
                  </a:cubicBezTo>
                  <a:lnTo>
                    <a:pt x="4156" y="1186"/>
                  </a:lnTo>
                  <a:lnTo>
                    <a:pt x="41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9"/>
            <p:cNvSpPr/>
            <p:nvPr/>
          </p:nvSpPr>
          <p:spPr>
            <a:xfrm>
              <a:off x="6421743" y="3354852"/>
              <a:ext cx="728095" cy="153804"/>
            </a:xfrm>
            <a:custGeom>
              <a:avLst/>
              <a:gdLst/>
              <a:ahLst/>
              <a:cxnLst/>
              <a:rect l="l" t="t" r="r" b="b"/>
              <a:pathLst>
                <a:path w="3934" h="831" extrusionOk="0">
                  <a:moveTo>
                    <a:pt x="420" y="1"/>
                  </a:moveTo>
                  <a:cubicBezTo>
                    <a:pt x="188" y="1"/>
                    <a:pt x="0" y="189"/>
                    <a:pt x="0" y="421"/>
                  </a:cubicBezTo>
                  <a:cubicBezTo>
                    <a:pt x="0" y="642"/>
                    <a:pt x="188" y="830"/>
                    <a:pt x="420" y="830"/>
                  </a:cubicBezTo>
                  <a:lnTo>
                    <a:pt x="3934" y="830"/>
                  </a:lnTo>
                  <a:lnTo>
                    <a:pt x="39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9"/>
            <p:cNvSpPr/>
            <p:nvPr/>
          </p:nvSpPr>
          <p:spPr>
            <a:xfrm>
              <a:off x="6658457" y="3320427"/>
              <a:ext cx="769552" cy="34610"/>
            </a:xfrm>
            <a:custGeom>
              <a:avLst/>
              <a:gdLst/>
              <a:ahLst/>
              <a:cxnLst/>
              <a:rect l="l" t="t" r="r" b="b"/>
              <a:pathLst>
                <a:path w="4158" h="187" extrusionOk="0">
                  <a:moveTo>
                    <a:pt x="1" y="0"/>
                  </a:moveTo>
                  <a:lnTo>
                    <a:pt x="1" y="187"/>
                  </a:lnTo>
                  <a:lnTo>
                    <a:pt x="4158" y="187"/>
                  </a:lnTo>
                  <a:lnTo>
                    <a:pt x="41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9"/>
            <p:cNvSpPr/>
            <p:nvPr/>
          </p:nvSpPr>
          <p:spPr>
            <a:xfrm>
              <a:off x="6658457" y="3506435"/>
              <a:ext cx="769552" cy="33685"/>
            </a:xfrm>
            <a:custGeom>
              <a:avLst/>
              <a:gdLst/>
              <a:ahLst/>
              <a:cxnLst/>
              <a:rect l="l" t="t" r="r" b="b"/>
              <a:pathLst>
                <a:path w="4158" h="182" extrusionOk="0">
                  <a:moveTo>
                    <a:pt x="1" y="1"/>
                  </a:moveTo>
                  <a:lnTo>
                    <a:pt x="1" y="181"/>
                  </a:lnTo>
                  <a:lnTo>
                    <a:pt x="4158" y="181"/>
                  </a:lnTo>
                  <a:lnTo>
                    <a:pt x="41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9"/>
            <p:cNvSpPr/>
            <p:nvPr/>
          </p:nvSpPr>
          <p:spPr>
            <a:xfrm>
              <a:off x="6658457" y="3354852"/>
              <a:ext cx="728280" cy="153804"/>
            </a:xfrm>
            <a:custGeom>
              <a:avLst/>
              <a:gdLst/>
              <a:ahLst/>
              <a:cxnLst/>
              <a:rect l="l" t="t" r="r" b="b"/>
              <a:pathLst>
                <a:path w="3935" h="831" extrusionOk="0">
                  <a:moveTo>
                    <a:pt x="1" y="1"/>
                  </a:moveTo>
                  <a:lnTo>
                    <a:pt x="1" y="830"/>
                  </a:lnTo>
                  <a:lnTo>
                    <a:pt x="3935" y="830"/>
                  </a:lnTo>
                  <a:lnTo>
                    <a:pt x="39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39"/>
          <p:cNvSpPr/>
          <p:nvPr/>
        </p:nvSpPr>
        <p:spPr>
          <a:xfrm>
            <a:off x="5357775" y="1874325"/>
            <a:ext cx="307800" cy="307800"/>
          </a:xfrm>
          <a:prstGeom prst="donut">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9"/>
          <p:cNvSpPr/>
          <p:nvPr/>
        </p:nvSpPr>
        <p:spPr>
          <a:xfrm>
            <a:off x="6452725" y="507700"/>
            <a:ext cx="409200" cy="4092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F30B2C5F-7396-A92B-736A-DECCEF81D318}"/>
              </a:ext>
            </a:extLst>
          </p:cNvPr>
          <p:cNvSpPr txBox="1"/>
          <p:nvPr/>
        </p:nvSpPr>
        <p:spPr>
          <a:xfrm>
            <a:off x="2282075" y="350654"/>
            <a:ext cx="1678665" cy="584775"/>
          </a:xfrm>
          <a:prstGeom prst="rect">
            <a:avLst/>
          </a:prstGeom>
          <a:noFill/>
        </p:spPr>
        <p:txBody>
          <a:bodyPr wrap="none" rtlCol="0">
            <a:spAutoFit/>
          </a:bodyPr>
          <a:lstStyle/>
          <a:p>
            <a:r>
              <a:rPr lang="en-US" sz="3200">
                <a:solidFill>
                  <a:schemeClr val="tx2">
                    <a:lumMod val="75000"/>
                  </a:schemeClr>
                </a:solidFill>
                <a:latin typeface="#9Slide03 Yanone Kaffeesatz Bol" panose="00000800000000000000" pitchFamily="2" charset="0"/>
              </a:rPr>
              <a:t>NÓI VÀ NGHE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47"/>
                                        </p:tgtEl>
                                        <p:attrNameLst>
                                          <p:attrName>style.visibility</p:attrName>
                                        </p:attrNameLst>
                                      </p:cBhvr>
                                      <p:to>
                                        <p:strVal val="visible"/>
                                      </p:to>
                                    </p:set>
                                    <p:anim calcmode="lin" valueType="num">
                                      <p:cBhvr>
                                        <p:cTn id="12" dur="500" fill="hold"/>
                                        <p:tgtEl>
                                          <p:spTgt spid="347"/>
                                        </p:tgtEl>
                                        <p:attrNameLst>
                                          <p:attrName>ppt_w</p:attrName>
                                        </p:attrNameLst>
                                      </p:cBhvr>
                                      <p:tavLst>
                                        <p:tav tm="0">
                                          <p:val>
                                            <p:fltVal val="0"/>
                                          </p:val>
                                        </p:tav>
                                        <p:tav tm="100000">
                                          <p:val>
                                            <p:strVal val="#ppt_w"/>
                                          </p:val>
                                        </p:tav>
                                      </p:tavLst>
                                    </p:anim>
                                    <p:anim calcmode="lin" valueType="num">
                                      <p:cBhvr>
                                        <p:cTn id="13" dur="500" fill="hold"/>
                                        <p:tgtEl>
                                          <p:spTgt spid="347"/>
                                        </p:tgtEl>
                                        <p:attrNameLst>
                                          <p:attrName>ppt_h</p:attrName>
                                        </p:attrNameLst>
                                      </p:cBhvr>
                                      <p:tavLst>
                                        <p:tav tm="0">
                                          <p:val>
                                            <p:fltVal val="0"/>
                                          </p:val>
                                        </p:tav>
                                        <p:tav tm="100000">
                                          <p:val>
                                            <p:strVal val="#ppt_h"/>
                                          </p:val>
                                        </p:tav>
                                      </p:tavLst>
                                    </p:anim>
                                    <p:animEffect transition="in" filter="fade">
                                      <p:cBhvr>
                                        <p:cTn id="14"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grpSp>
        <p:nvGrpSpPr>
          <p:cNvPr id="634" name="Google Shape;634;p46"/>
          <p:cNvGrpSpPr/>
          <p:nvPr/>
        </p:nvGrpSpPr>
        <p:grpSpPr>
          <a:xfrm>
            <a:off x="6951779" y="1852190"/>
            <a:ext cx="1516961" cy="2751743"/>
            <a:chOff x="6546447" y="500504"/>
            <a:chExt cx="955024" cy="1732400"/>
          </a:xfrm>
        </p:grpSpPr>
        <p:sp>
          <p:nvSpPr>
            <p:cNvPr id="635" name="Google Shape;635;p46"/>
            <p:cNvSpPr/>
            <p:nvPr/>
          </p:nvSpPr>
          <p:spPr>
            <a:xfrm>
              <a:off x="6890691" y="500504"/>
              <a:ext cx="347634" cy="909774"/>
            </a:xfrm>
            <a:custGeom>
              <a:avLst/>
              <a:gdLst/>
              <a:ahLst/>
              <a:cxnLst/>
              <a:rect l="l" t="t" r="r" b="b"/>
              <a:pathLst>
                <a:path w="1436" h="3758" extrusionOk="0">
                  <a:moveTo>
                    <a:pt x="1204" y="0"/>
                  </a:moveTo>
                  <a:cubicBezTo>
                    <a:pt x="722" y="116"/>
                    <a:pt x="541" y="953"/>
                    <a:pt x="541" y="953"/>
                  </a:cubicBezTo>
                  <a:cubicBezTo>
                    <a:pt x="220" y="1185"/>
                    <a:pt x="149" y="1732"/>
                    <a:pt x="188" y="2098"/>
                  </a:cubicBezTo>
                  <a:cubicBezTo>
                    <a:pt x="232" y="2465"/>
                    <a:pt x="322" y="2522"/>
                    <a:pt x="161" y="2908"/>
                  </a:cubicBezTo>
                  <a:cubicBezTo>
                    <a:pt x="1" y="3288"/>
                    <a:pt x="381" y="3758"/>
                    <a:pt x="381" y="3758"/>
                  </a:cubicBezTo>
                  <a:cubicBezTo>
                    <a:pt x="928" y="3701"/>
                    <a:pt x="1056" y="2980"/>
                    <a:pt x="1056" y="2671"/>
                  </a:cubicBezTo>
                  <a:cubicBezTo>
                    <a:pt x="1056" y="2362"/>
                    <a:pt x="1378" y="2008"/>
                    <a:pt x="1397" y="1687"/>
                  </a:cubicBezTo>
                  <a:cubicBezTo>
                    <a:pt x="1411" y="1364"/>
                    <a:pt x="1275" y="1024"/>
                    <a:pt x="1275" y="1024"/>
                  </a:cubicBezTo>
                  <a:cubicBezTo>
                    <a:pt x="1436" y="451"/>
                    <a:pt x="1204"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6"/>
            <p:cNvSpPr/>
            <p:nvPr/>
          </p:nvSpPr>
          <p:spPr>
            <a:xfrm>
              <a:off x="6953149" y="584510"/>
              <a:ext cx="198026" cy="1078269"/>
            </a:xfrm>
            <a:custGeom>
              <a:avLst/>
              <a:gdLst/>
              <a:ahLst/>
              <a:cxnLst/>
              <a:rect l="l" t="t" r="r" b="b"/>
              <a:pathLst>
                <a:path w="818" h="4454" extrusionOk="0">
                  <a:moveTo>
                    <a:pt x="805" y="1"/>
                  </a:moveTo>
                  <a:cubicBezTo>
                    <a:pt x="470" y="1037"/>
                    <a:pt x="245" y="2453"/>
                    <a:pt x="117" y="3411"/>
                  </a:cubicBezTo>
                  <a:cubicBezTo>
                    <a:pt x="39" y="4029"/>
                    <a:pt x="1" y="4453"/>
                    <a:pt x="1" y="4453"/>
                  </a:cubicBezTo>
                  <a:lnTo>
                    <a:pt x="13" y="4453"/>
                  </a:lnTo>
                  <a:cubicBezTo>
                    <a:pt x="13" y="4453"/>
                    <a:pt x="13" y="4429"/>
                    <a:pt x="19" y="4376"/>
                  </a:cubicBezTo>
                  <a:cubicBezTo>
                    <a:pt x="33" y="4230"/>
                    <a:pt x="72" y="3874"/>
                    <a:pt x="129" y="3411"/>
                  </a:cubicBezTo>
                  <a:cubicBezTo>
                    <a:pt x="257" y="2460"/>
                    <a:pt x="483" y="1037"/>
                    <a:pt x="818" y="7"/>
                  </a:cubicBezTo>
                  <a:lnTo>
                    <a:pt x="8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6"/>
            <p:cNvSpPr/>
            <p:nvPr/>
          </p:nvSpPr>
          <p:spPr>
            <a:xfrm>
              <a:off x="6546447" y="552070"/>
              <a:ext cx="520725" cy="910016"/>
            </a:xfrm>
            <a:custGeom>
              <a:avLst/>
              <a:gdLst/>
              <a:ahLst/>
              <a:cxnLst/>
              <a:rect l="l" t="t" r="r" b="b"/>
              <a:pathLst>
                <a:path w="2151" h="3759" extrusionOk="0">
                  <a:moveTo>
                    <a:pt x="309" y="0"/>
                  </a:moveTo>
                  <a:lnTo>
                    <a:pt x="309" y="0"/>
                  </a:lnTo>
                  <a:cubicBezTo>
                    <a:pt x="0" y="411"/>
                    <a:pt x="309" y="984"/>
                    <a:pt x="342" y="1293"/>
                  </a:cubicBezTo>
                  <a:cubicBezTo>
                    <a:pt x="368" y="1596"/>
                    <a:pt x="122" y="1994"/>
                    <a:pt x="445" y="2407"/>
                  </a:cubicBezTo>
                  <a:cubicBezTo>
                    <a:pt x="766" y="2819"/>
                    <a:pt x="722" y="2980"/>
                    <a:pt x="811" y="3360"/>
                  </a:cubicBezTo>
                  <a:cubicBezTo>
                    <a:pt x="902" y="3746"/>
                    <a:pt x="1488" y="3758"/>
                    <a:pt x="1488" y="3758"/>
                  </a:cubicBezTo>
                  <a:cubicBezTo>
                    <a:pt x="2150" y="3437"/>
                    <a:pt x="1648" y="2683"/>
                    <a:pt x="1738" y="2246"/>
                  </a:cubicBezTo>
                  <a:cubicBezTo>
                    <a:pt x="1821" y="1801"/>
                    <a:pt x="1590" y="1319"/>
                    <a:pt x="1384" y="1171"/>
                  </a:cubicBezTo>
                  <a:cubicBezTo>
                    <a:pt x="1179" y="1023"/>
                    <a:pt x="1211" y="803"/>
                    <a:pt x="1004" y="425"/>
                  </a:cubicBezTo>
                  <a:cubicBezTo>
                    <a:pt x="799" y="39"/>
                    <a:pt x="309" y="0"/>
                    <a:pt x="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6"/>
            <p:cNvSpPr/>
            <p:nvPr/>
          </p:nvSpPr>
          <p:spPr>
            <a:xfrm>
              <a:off x="6669426" y="643580"/>
              <a:ext cx="285418" cy="1014599"/>
            </a:xfrm>
            <a:custGeom>
              <a:avLst/>
              <a:gdLst/>
              <a:ahLst/>
              <a:cxnLst/>
              <a:rect l="l" t="t" r="r" b="b"/>
              <a:pathLst>
                <a:path w="1179" h="4191" extrusionOk="0">
                  <a:moveTo>
                    <a:pt x="0" y="1"/>
                  </a:moveTo>
                  <a:cubicBezTo>
                    <a:pt x="496" y="1295"/>
                    <a:pt x="915" y="2665"/>
                    <a:pt x="1167" y="4191"/>
                  </a:cubicBezTo>
                  <a:lnTo>
                    <a:pt x="1179" y="4185"/>
                  </a:lnTo>
                  <a:cubicBezTo>
                    <a:pt x="921" y="2659"/>
                    <a:pt x="510" y="1289"/>
                    <a:pt x="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6"/>
            <p:cNvSpPr/>
            <p:nvPr/>
          </p:nvSpPr>
          <p:spPr>
            <a:xfrm>
              <a:off x="6914415" y="666821"/>
              <a:ext cx="587056" cy="787761"/>
            </a:xfrm>
            <a:custGeom>
              <a:avLst/>
              <a:gdLst/>
              <a:ahLst/>
              <a:cxnLst/>
              <a:rect l="l" t="t" r="r" b="b"/>
              <a:pathLst>
                <a:path w="2425" h="3254" extrusionOk="0">
                  <a:moveTo>
                    <a:pt x="2160" y="1"/>
                  </a:moveTo>
                  <a:cubicBezTo>
                    <a:pt x="2040" y="1"/>
                    <a:pt x="1713" y="25"/>
                    <a:pt x="1512" y="279"/>
                  </a:cubicBezTo>
                  <a:cubicBezTo>
                    <a:pt x="1267" y="600"/>
                    <a:pt x="1260" y="801"/>
                    <a:pt x="1049" y="902"/>
                  </a:cubicBezTo>
                  <a:cubicBezTo>
                    <a:pt x="842" y="1006"/>
                    <a:pt x="553" y="1411"/>
                    <a:pt x="559" y="1823"/>
                  </a:cubicBezTo>
                  <a:cubicBezTo>
                    <a:pt x="572" y="2242"/>
                    <a:pt x="0" y="2847"/>
                    <a:pt x="553" y="3245"/>
                  </a:cubicBezTo>
                  <a:cubicBezTo>
                    <a:pt x="553" y="3245"/>
                    <a:pt x="607" y="3253"/>
                    <a:pt x="685" y="3253"/>
                  </a:cubicBezTo>
                  <a:cubicBezTo>
                    <a:pt x="854" y="3253"/>
                    <a:pt x="1136" y="3217"/>
                    <a:pt x="1228" y="2988"/>
                  </a:cubicBezTo>
                  <a:cubicBezTo>
                    <a:pt x="1370" y="2654"/>
                    <a:pt x="1358" y="2499"/>
                    <a:pt x="1711" y="2177"/>
                  </a:cubicBezTo>
                  <a:cubicBezTo>
                    <a:pt x="2071" y="1849"/>
                    <a:pt x="1904" y="1449"/>
                    <a:pt x="1982" y="1173"/>
                  </a:cubicBezTo>
                  <a:cubicBezTo>
                    <a:pt x="2053" y="896"/>
                    <a:pt x="2425" y="427"/>
                    <a:pt x="2207" y="2"/>
                  </a:cubicBezTo>
                  <a:cubicBezTo>
                    <a:pt x="2207" y="2"/>
                    <a:pt x="2190" y="1"/>
                    <a:pt x="2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6"/>
            <p:cNvSpPr/>
            <p:nvPr/>
          </p:nvSpPr>
          <p:spPr>
            <a:xfrm>
              <a:off x="6974936" y="741869"/>
              <a:ext cx="416386" cy="881934"/>
            </a:xfrm>
            <a:custGeom>
              <a:avLst/>
              <a:gdLst/>
              <a:ahLst/>
              <a:cxnLst/>
              <a:rect l="l" t="t" r="r" b="b"/>
              <a:pathLst>
                <a:path w="1720" h="3643" extrusionOk="0">
                  <a:moveTo>
                    <a:pt x="1705" y="1"/>
                  </a:moveTo>
                  <a:cubicBezTo>
                    <a:pt x="1055" y="1101"/>
                    <a:pt x="464" y="2285"/>
                    <a:pt x="0" y="3637"/>
                  </a:cubicBezTo>
                  <a:lnTo>
                    <a:pt x="6" y="3643"/>
                  </a:lnTo>
                  <a:cubicBezTo>
                    <a:pt x="476" y="2291"/>
                    <a:pt x="1069" y="1108"/>
                    <a:pt x="1719" y="7"/>
                  </a:cubicBezTo>
                  <a:lnTo>
                    <a:pt x="17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6"/>
            <p:cNvSpPr/>
            <p:nvPr/>
          </p:nvSpPr>
          <p:spPr>
            <a:xfrm>
              <a:off x="6659984" y="1606375"/>
              <a:ext cx="645399" cy="626529"/>
            </a:xfrm>
            <a:custGeom>
              <a:avLst/>
              <a:gdLst/>
              <a:ahLst/>
              <a:cxnLst/>
              <a:rect l="l" t="t" r="r" b="b"/>
              <a:pathLst>
                <a:path w="2666" h="2588" extrusionOk="0">
                  <a:moveTo>
                    <a:pt x="1" y="1"/>
                  </a:moveTo>
                  <a:lnTo>
                    <a:pt x="1" y="1797"/>
                  </a:lnTo>
                  <a:cubicBezTo>
                    <a:pt x="1" y="2234"/>
                    <a:pt x="356" y="2588"/>
                    <a:pt x="799" y="2588"/>
                  </a:cubicBezTo>
                  <a:lnTo>
                    <a:pt x="1874" y="2588"/>
                  </a:lnTo>
                  <a:cubicBezTo>
                    <a:pt x="2311" y="2588"/>
                    <a:pt x="2665" y="2234"/>
                    <a:pt x="2665" y="1797"/>
                  </a:cubicBezTo>
                  <a:lnTo>
                    <a:pt x="26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2" name="Google Shape;642;p46"/>
          <p:cNvSpPr/>
          <p:nvPr/>
        </p:nvSpPr>
        <p:spPr>
          <a:xfrm>
            <a:off x="7519550" y="1329875"/>
            <a:ext cx="307800" cy="307800"/>
          </a:xfrm>
          <a:prstGeom prst="donut">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6"/>
          <p:cNvSpPr/>
          <p:nvPr/>
        </p:nvSpPr>
        <p:spPr>
          <a:xfrm>
            <a:off x="7957200" y="1116200"/>
            <a:ext cx="307800" cy="2661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83D72E34-1B3D-ABB5-C39E-CF5245888D17}"/>
              </a:ext>
            </a:extLst>
          </p:cNvPr>
          <p:cNvSpPr txBox="1"/>
          <p:nvPr/>
        </p:nvSpPr>
        <p:spPr>
          <a:xfrm>
            <a:off x="81401" y="-41746"/>
            <a:ext cx="8234176" cy="581313"/>
          </a:xfrm>
          <a:prstGeom prst="rect">
            <a:avLst/>
          </a:prstGeom>
          <a:noFill/>
        </p:spPr>
        <p:txBody>
          <a:bodyPr wrap="square">
            <a:spAutoFit/>
          </a:bodyPr>
          <a:lstStyle/>
          <a:p>
            <a:pPr marL="0" marR="0" algn="just">
              <a:lnSpc>
                <a:spcPct val="150000"/>
              </a:lnSpc>
              <a:spcBef>
                <a:spcPts val="800"/>
              </a:spcBef>
              <a:spcAft>
                <a:spcPts val="0"/>
              </a:spcAft>
              <a:tabLst>
                <a:tab pos="90170" algn="l"/>
                <a:tab pos="180340" algn="l"/>
              </a:tabLst>
            </a:pPr>
            <a:r>
              <a:rPr lang="en-US" sz="2400" b="1" kern="0">
                <a:solidFill>
                  <a:srgbClr val="000000"/>
                </a:solidFill>
                <a:effectLst/>
                <a:latin typeface="#9Slide03 AllRoundGothic" panose="020B0703020202020104" pitchFamily="34" charset="0"/>
                <a:ea typeface="Times New Roman" panose="02020603050405020304" pitchFamily="18" charset="0"/>
                <a:cs typeface="Times New Roman" panose="02020603050405020304" pitchFamily="18" charset="0"/>
              </a:rPr>
              <a:t>III. Thực hành tóm tắt ý chính do người khác trình bày</a:t>
            </a:r>
            <a:endParaRPr lang="en-US" sz="1800" kern="100">
              <a:effectLst/>
              <a:latin typeface="#9Slide03 AllRoundGothic" panose="020B07030202020201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5D718A71-C564-132A-5E14-90672BC2EB3F}"/>
              </a:ext>
            </a:extLst>
          </p:cNvPr>
          <p:cNvGrpSpPr/>
          <p:nvPr/>
        </p:nvGrpSpPr>
        <p:grpSpPr>
          <a:xfrm>
            <a:off x="1093242" y="1036175"/>
            <a:ext cx="734700" cy="447600"/>
            <a:chOff x="1657925" y="1734526"/>
            <a:chExt cx="734700" cy="447600"/>
          </a:xfrm>
        </p:grpSpPr>
        <p:sp>
          <p:nvSpPr>
            <p:cNvPr id="15" name="Google Shape;658;p47">
              <a:extLst>
                <a:ext uri="{FF2B5EF4-FFF2-40B4-BE49-F238E27FC236}">
                  <a16:creationId xmlns:a16="http://schemas.microsoft.com/office/drawing/2014/main" id="{12E5BA9B-7F54-CE5B-1BC0-8202AD36A4C7}"/>
                </a:ext>
              </a:extLst>
            </p:cNvPr>
            <p:cNvSpPr/>
            <p:nvPr/>
          </p:nvSpPr>
          <p:spPr>
            <a:xfrm>
              <a:off x="1657925" y="1734526"/>
              <a:ext cx="734700" cy="447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87;p47">
              <a:extLst>
                <a:ext uri="{FF2B5EF4-FFF2-40B4-BE49-F238E27FC236}">
                  <a16:creationId xmlns:a16="http://schemas.microsoft.com/office/drawing/2014/main" id="{7500B4F8-FC21-9B75-B41A-7A218FB1032D}"/>
                </a:ext>
              </a:extLst>
            </p:cNvPr>
            <p:cNvSpPr/>
            <p:nvPr/>
          </p:nvSpPr>
          <p:spPr>
            <a:xfrm>
              <a:off x="1843056" y="1773617"/>
              <a:ext cx="364453" cy="369419"/>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roup 16">
            <a:extLst>
              <a:ext uri="{FF2B5EF4-FFF2-40B4-BE49-F238E27FC236}">
                <a16:creationId xmlns:a16="http://schemas.microsoft.com/office/drawing/2014/main" id="{F4770B2C-BCC5-E58E-B1C3-B32254342FFF}"/>
              </a:ext>
            </a:extLst>
          </p:cNvPr>
          <p:cNvGrpSpPr/>
          <p:nvPr/>
        </p:nvGrpSpPr>
        <p:grpSpPr>
          <a:xfrm>
            <a:off x="1093242" y="2936005"/>
            <a:ext cx="734700" cy="447600"/>
            <a:chOff x="4204650" y="1734526"/>
            <a:chExt cx="734700" cy="447600"/>
          </a:xfrm>
        </p:grpSpPr>
        <p:sp>
          <p:nvSpPr>
            <p:cNvPr id="18" name="Google Shape;659;p47">
              <a:extLst>
                <a:ext uri="{FF2B5EF4-FFF2-40B4-BE49-F238E27FC236}">
                  <a16:creationId xmlns:a16="http://schemas.microsoft.com/office/drawing/2014/main" id="{C3F3EF61-0BE0-9A00-FFC0-7139B1F706A2}"/>
                </a:ext>
              </a:extLst>
            </p:cNvPr>
            <p:cNvSpPr/>
            <p:nvPr/>
          </p:nvSpPr>
          <p:spPr>
            <a:xfrm>
              <a:off x="4204650" y="1734526"/>
              <a:ext cx="734700" cy="447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661;p47">
              <a:extLst>
                <a:ext uri="{FF2B5EF4-FFF2-40B4-BE49-F238E27FC236}">
                  <a16:creationId xmlns:a16="http://schemas.microsoft.com/office/drawing/2014/main" id="{25B127AA-8607-9132-2FA3-48BBA00056AC}"/>
                </a:ext>
              </a:extLst>
            </p:cNvPr>
            <p:cNvGrpSpPr/>
            <p:nvPr/>
          </p:nvGrpSpPr>
          <p:grpSpPr>
            <a:xfrm>
              <a:off x="4422917" y="1788703"/>
              <a:ext cx="298169" cy="339253"/>
              <a:chOff x="1529350" y="258825"/>
              <a:chExt cx="423475" cy="481825"/>
            </a:xfrm>
          </p:grpSpPr>
          <p:sp>
            <p:nvSpPr>
              <p:cNvPr id="20" name="Google Shape;662;p47">
                <a:extLst>
                  <a:ext uri="{FF2B5EF4-FFF2-40B4-BE49-F238E27FC236}">
                    <a16:creationId xmlns:a16="http://schemas.microsoft.com/office/drawing/2014/main" id="{B3A55148-C62E-5E3D-5D19-EBE243D18371}"/>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 name="Google Shape;663;p47">
                <a:extLst>
                  <a:ext uri="{FF2B5EF4-FFF2-40B4-BE49-F238E27FC236}">
                    <a16:creationId xmlns:a16="http://schemas.microsoft.com/office/drawing/2014/main" id="{04DF972F-F661-30B3-9B78-43987E517A4F}"/>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
        <p:nvSpPr>
          <p:cNvPr id="23" name="TextBox 22">
            <a:extLst>
              <a:ext uri="{FF2B5EF4-FFF2-40B4-BE49-F238E27FC236}">
                <a16:creationId xmlns:a16="http://schemas.microsoft.com/office/drawing/2014/main" id="{92CA45E8-1CD5-8D9D-A208-D7D57161DA20}"/>
              </a:ext>
            </a:extLst>
          </p:cNvPr>
          <p:cNvSpPr txBox="1"/>
          <p:nvPr/>
        </p:nvSpPr>
        <p:spPr>
          <a:xfrm>
            <a:off x="1908514" y="1036175"/>
            <a:ext cx="4579950" cy="523220"/>
          </a:xfrm>
          <a:prstGeom prst="rect">
            <a:avLst/>
          </a:prstGeom>
          <a:noFill/>
        </p:spPr>
        <p:txBody>
          <a:bodyPr wrap="square">
            <a:spAutoFit/>
          </a:bodyPr>
          <a:lstStyle/>
          <a:p>
            <a:r>
              <a:rPr lang="en-US" sz="2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Chuẩn bị bài nói</a:t>
            </a:r>
            <a:endParaRPr lang="en-US" sz="2800">
              <a:latin typeface="Calibri" panose="020F0502020204030204" pitchFamily="34" charset="0"/>
              <a:ea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AF4EB833-6D1C-270E-2C05-35129029F90A}"/>
              </a:ext>
            </a:extLst>
          </p:cNvPr>
          <p:cNvSpPr txBox="1"/>
          <p:nvPr/>
        </p:nvSpPr>
        <p:spPr>
          <a:xfrm>
            <a:off x="1959125" y="2863366"/>
            <a:ext cx="4579950" cy="523220"/>
          </a:xfrm>
          <a:prstGeom prst="rect">
            <a:avLst/>
          </a:prstGeom>
          <a:noFill/>
        </p:spPr>
        <p:txBody>
          <a:bodyPr wrap="square">
            <a:spAutoFit/>
          </a:bodyPr>
          <a:lstStyle/>
          <a:p>
            <a:r>
              <a:rPr lang="en-US" sz="2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Thực hành nói và nghe</a:t>
            </a:r>
            <a:endParaRPr lang="en-US" sz="280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2"/>
          <p:cNvSpPr txBox="1">
            <a:spLocks noGrp="1"/>
          </p:cNvSpPr>
          <p:nvPr>
            <p:ph type="title"/>
          </p:nvPr>
        </p:nvSpPr>
        <p:spPr>
          <a:xfrm>
            <a:off x="3723063" y="1709033"/>
            <a:ext cx="4487400" cy="1645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t>LUYỆN TẬP</a:t>
            </a:r>
            <a:endParaRPr/>
          </a:p>
        </p:txBody>
      </p:sp>
      <p:grpSp>
        <p:nvGrpSpPr>
          <p:cNvPr id="451" name="Google Shape;451;p42"/>
          <p:cNvGrpSpPr/>
          <p:nvPr/>
        </p:nvGrpSpPr>
        <p:grpSpPr>
          <a:xfrm>
            <a:off x="4125" y="1327385"/>
            <a:ext cx="3787893" cy="3816126"/>
            <a:chOff x="4125" y="1271835"/>
            <a:chExt cx="3787893" cy="3816126"/>
          </a:xfrm>
        </p:grpSpPr>
        <p:sp>
          <p:nvSpPr>
            <p:cNvPr id="452" name="Google Shape;452;p42"/>
            <p:cNvSpPr/>
            <p:nvPr/>
          </p:nvSpPr>
          <p:spPr>
            <a:xfrm>
              <a:off x="634218" y="1301714"/>
              <a:ext cx="841799" cy="1049918"/>
            </a:xfrm>
            <a:custGeom>
              <a:avLst/>
              <a:gdLst/>
              <a:ahLst/>
              <a:cxnLst/>
              <a:rect l="l" t="t" r="r" b="b"/>
              <a:pathLst>
                <a:path w="2423" h="3022" extrusionOk="0">
                  <a:moveTo>
                    <a:pt x="0" y="1"/>
                  </a:moveTo>
                  <a:lnTo>
                    <a:pt x="0" y="2493"/>
                  </a:lnTo>
                  <a:lnTo>
                    <a:pt x="43" y="3021"/>
                  </a:lnTo>
                  <a:lnTo>
                    <a:pt x="2423" y="2970"/>
                  </a:lnTo>
                  <a:lnTo>
                    <a:pt x="2304" y="2458"/>
                  </a:lnTo>
                  <a:lnTo>
                    <a:pt x="230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42"/>
            <p:cNvSpPr/>
            <p:nvPr/>
          </p:nvSpPr>
          <p:spPr>
            <a:xfrm>
              <a:off x="880194" y="1271835"/>
              <a:ext cx="267166" cy="63231"/>
            </a:xfrm>
            <a:custGeom>
              <a:avLst/>
              <a:gdLst/>
              <a:ahLst/>
              <a:cxnLst/>
              <a:rect l="l" t="t" r="r" b="b"/>
              <a:pathLst>
                <a:path w="769" h="182" extrusionOk="0">
                  <a:moveTo>
                    <a:pt x="1" y="1"/>
                  </a:moveTo>
                  <a:lnTo>
                    <a:pt x="1" y="181"/>
                  </a:lnTo>
                  <a:lnTo>
                    <a:pt x="769" y="181"/>
                  </a:lnTo>
                  <a:lnTo>
                    <a:pt x="76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42"/>
            <p:cNvSpPr/>
            <p:nvPr/>
          </p:nvSpPr>
          <p:spPr>
            <a:xfrm>
              <a:off x="1612215" y="1654699"/>
              <a:ext cx="842146" cy="1049918"/>
            </a:xfrm>
            <a:custGeom>
              <a:avLst/>
              <a:gdLst/>
              <a:ahLst/>
              <a:cxnLst/>
              <a:rect l="l" t="t" r="r" b="b"/>
              <a:pathLst>
                <a:path w="2424" h="3022" extrusionOk="0">
                  <a:moveTo>
                    <a:pt x="1" y="1"/>
                  </a:moveTo>
                  <a:lnTo>
                    <a:pt x="1" y="2482"/>
                  </a:lnTo>
                  <a:lnTo>
                    <a:pt x="44" y="3021"/>
                  </a:lnTo>
                  <a:lnTo>
                    <a:pt x="2423" y="2962"/>
                  </a:lnTo>
                  <a:lnTo>
                    <a:pt x="2305" y="2450"/>
                  </a:lnTo>
                  <a:lnTo>
                    <a:pt x="230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42"/>
            <p:cNvSpPr/>
            <p:nvPr/>
          </p:nvSpPr>
          <p:spPr>
            <a:xfrm>
              <a:off x="1858538" y="1622041"/>
              <a:ext cx="267166" cy="62884"/>
            </a:xfrm>
            <a:custGeom>
              <a:avLst/>
              <a:gdLst/>
              <a:ahLst/>
              <a:cxnLst/>
              <a:rect l="l" t="t" r="r" b="b"/>
              <a:pathLst>
                <a:path w="769" h="181" extrusionOk="0">
                  <a:moveTo>
                    <a:pt x="0" y="0"/>
                  </a:moveTo>
                  <a:lnTo>
                    <a:pt x="0" y="181"/>
                  </a:lnTo>
                  <a:lnTo>
                    <a:pt x="768" y="181"/>
                  </a:lnTo>
                  <a:lnTo>
                    <a:pt x="76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56" name="Google Shape;456;p42"/>
            <p:cNvGrpSpPr/>
            <p:nvPr/>
          </p:nvGrpSpPr>
          <p:grpSpPr>
            <a:xfrm>
              <a:off x="4125" y="3044751"/>
              <a:ext cx="3682050" cy="2043210"/>
              <a:chOff x="4125" y="3044751"/>
              <a:chExt cx="3682050" cy="2043210"/>
            </a:xfrm>
          </p:grpSpPr>
          <p:sp>
            <p:nvSpPr>
              <p:cNvPr id="457" name="Google Shape;457;p42"/>
              <p:cNvSpPr/>
              <p:nvPr/>
            </p:nvSpPr>
            <p:spPr>
              <a:xfrm>
                <a:off x="385116" y="3644061"/>
                <a:ext cx="1067622" cy="302607"/>
              </a:xfrm>
              <a:custGeom>
                <a:avLst/>
                <a:gdLst/>
                <a:ahLst/>
                <a:cxnLst/>
                <a:rect l="l" t="t" r="r" b="b"/>
                <a:pathLst>
                  <a:path w="3073" h="871" extrusionOk="0">
                    <a:moveTo>
                      <a:pt x="342" y="0"/>
                    </a:moveTo>
                    <a:cubicBezTo>
                      <a:pt x="154" y="0"/>
                      <a:pt x="0" y="197"/>
                      <a:pt x="0" y="434"/>
                    </a:cubicBezTo>
                    <a:cubicBezTo>
                      <a:pt x="0" y="674"/>
                      <a:pt x="154" y="871"/>
                      <a:pt x="342" y="871"/>
                    </a:cubicBezTo>
                    <a:lnTo>
                      <a:pt x="3072" y="871"/>
                    </a:lnTo>
                    <a:lnTo>
                      <a:pt x="3072" y="862"/>
                    </a:lnTo>
                    <a:cubicBezTo>
                      <a:pt x="2902" y="852"/>
                      <a:pt x="2757" y="666"/>
                      <a:pt x="2757" y="434"/>
                    </a:cubicBezTo>
                    <a:cubicBezTo>
                      <a:pt x="2757" y="205"/>
                      <a:pt x="2902" y="17"/>
                      <a:pt x="30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42"/>
              <p:cNvSpPr/>
              <p:nvPr/>
            </p:nvSpPr>
            <p:spPr>
              <a:xfrm>
                <a:off x="1342614" y="3644061"/>
                <a:ext cx="1067622" cy="302607"/>
              </a:xfrm>
              <a:custGeom>
                <a:avLst/>
                <a:gdLst/>
                <a:ahLst/>
                <a:cxnLst/>
                <a:rect l="l" t="t" r="r" b="b"/>
                <a:pathLst>
                  <a:path w="3073" h="871" extrusionOk="0">
                    <a:moveTo>
                      <a:pt x="341" y="0"/>
                    </a:moveTo>
                    <a:cubicBezTo>
                      <a:pt x="154" y="0"/>
                      <a:pt x="1" y="197"/>
                      <a:pt x="1" y="434"/>
                    </a:cubicBezTo>
                    <a:cubicBezTo>
                      <a:pt x="1" y="674"/>
                      <a:pt x="154" y="871"/>
                      <a:pt x="341" y="871"/>
                    </a:cubicBezTo>
                    <a:lnTo>
                      <a:pt x="3072" y="871"/>
                    </a:lnTo>
                    <a:lnTo>
                      <a:pt x="3072" y="760"/>
                    </a:lnTo>
                    <a:lnTo>
                      <a:pt x="392" y="760"/>
                    </a:lnTo>
                    <a:cubicBezTo>
                      <a:pt x="257" y="760"/>
                      <a:pt x="136" y="615"/>
                      <a:pt x="136" y="434"/>
                    </a:cubicBezTo>
                    <a:cubicBezTo>
                      <a:pt x="136" y="256"/>
                      <a:pt x="257" y="111"/>
                      <a:pt x="392" y="111"/>
                    </a:cubicBezTo>
                    <a:lnTo>
                      <a:pt x="3072" y="111"/>
                    </a:lnTo>
                    <a:lnTo>
                      <a:pt x="307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59;p42"/>
              <p:cNvSpPr/>
              <p:nvPr/>
            </p:nvSpPr>
            <p:spPr>
              <a:xfrm>
                <a:off x="1386737" y="3682278"/>
                <a:ext cx="969997" cy="225826"/>
              </a:xfrm>
              <a:custGeom>
                <a:avLst/>
                <a:gdLst/>
                <a:ahLst/>
                <a:cxnLst/>
                <a:rect l="l" t="t" r="r" b="b"/>
                <a:pathLst>
                  <a:path w="2792" h="650" extrusionOk="0">
                    <a:moveTo>
                      <a:pt x="326" y="1"/>
                    </a:moveTo>
                    <a:cubicBezTo>
                      <a:pt x="146" y="1"/>
                      <a:pt x="1" y="146"/>
                      <a:pt x="1" y="324"/>
                    </a:cubicBezTo>
                    <a:cubicBezTo>
                      <a:pt x="1" y="505"/>
                      <a:pt x="146" y="650"/>
                      <a:pt x="326" y="650"/>
                    </a:cubicBezTo>
                    <a:lnTo>
                      <a:pt x="2792" y="650"/>
                    </a:lnTo>
                    <a:lnTo>
                      <a:pt x="279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42"/>
              <p:cNvSpPr/>
              <p:nvPr/>
            </p:nvSpPr>
            <p:spPr>
              <a:xfrm>
                <a:off x="1457959" y="3044751"/>
                <a:ext cx="821301" cy="300175"/>
              </a:xfrm>
              <a:custGeom>
                <a:avLst/>
                <a:gdLst/>
                <a:ahLst/>
                <a:cxnLst/>
                <a:rect l="l" t="t" r="r" b="b"/>
                <a:pathLst>
                  <a:path w="2364" h="864" extrusionOk="0">
                    <a:moveTo>
                      <a:pt x="1" y="1"/>
                    </a:moveTo>
                    <a:cubicBezTo>
                      <a:pt x="173" y="9"/>
                      <a:pt x="316" y="198"/>
                      <a:pt x="316" y="427"/>
                    </a:cubicBezTo>
                    <a:cubicBezTo>
                      <a:pt x="316" y="658"/>
                      <a:pt x="173" y="847"/>
                      <a:pt x="1" y="863"/>
                    </a:cubicBezTo>
                    <a:lnTo>
                      <a:pt x="2024" y="863"/>
                    </a:lnTo>
                    <a:cubicBezTo>
                      <a:pt x="2210" y="863"/>
                      <a:pt x="2364" y="666"/>
                      <a:pt x="2364" y="427"/>
                    </a:cubicBezTo>
                    <a:cubicBezTo>
                      <a:pt x="2364" y="189"/>
                      <a:pt x="2210" y="1"/>
                      <a:pt x="202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42"/>
              <p:cNvSpPr/>
              <p:nvPr/>
            </p:nvSpPr>
            <p:spPr>
              <a:xfrm>
                <a:off x="577936" y="3044751"/>
                <a:ext cx="989800" cy="300175"/>
              </a:xfrm>
              <a:custGeom>
                <a:avLst/>
                <a:gdLst/>
                <a:ahLst/>
                <a:cxnLst/>
                <a:rect l="l" t="t" r="r" b="b"/>
                <a:pathLst>
                  <a:path w="2849" h="864" extrusionOk="0">
                    <a:moveTo>
                      <a:pt x="0" y="1"/>
                    </a:moveTo>
                    <a:lnTo>
                      <a:pt x="0" y="103"/>
                    </a:lnTo>
                    <a:lnTo>
                      <a:pt x="2458" y="103"/>
                    </a:lnTo>
                    <a:cubicBezTo>
                      <a:pt x="2593" y="103"/>
                      <a:pt x="2714" y="249"/>
                      <a:pt x="2714" y="427"/>
                    </a:cubicBezTo>
                    <a:cubicBezTo>
                      <a:pt x="2714" y="607"/>
                      <a:pt x="2593" y="761"/>
                      <a:pt x="2458" y="761"/>
                    </a:cubicBezTo>
                    <a:lnTo>
                      <a:pt x="0" y="761"/>
                    </a:lnTo>
                    <a:lnTo>
                      <a:pt x="0" y="863"/>
                    </a:lnTo>
                    <a:lnTo>
                      <a:pt x="2509" y="863"/>
                    </a:lnTo>
                    <a:cubicBezTo>
                      <a:pt x="2695" y="863"/>
                      <a:pt x="2849" y="666"/>
                      <a:pt x="2849" y="427"/>
                    </a:cubicBezTo>
                    <a:cubicBezTo>
                      <a:pt x="2849" y="189"/>
                      <a:pt x="2695" y="1"/>
                      <a:pt x="250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42"/>
              <p:cNvSpPr/>
              <p:nvPr/>
            </p:nvSpPr>
            <p:spPr>
              <a:xfrm>
                <a:off x="631091" y="3080536"/>
                <a:ext cx="892522" cy="228606"/>
              </a:xfrm>
              <a:custGeom>
                <a:avLst/>
                <a:gdLst/>
                <a:ahLst/>
                <a:cxnLst/>
                <a:rect l="l" t="t" r="r" b="b"/>
                <a:pathLst>
                  <a:path w="2569" h="658" extrusionOk="0">
                    <a:moveTo>
                      <a:pt x="1" y="0"/>
                    </a:moveTo>
                    <a:lnTo>
                      <a:pt x="1" y="658"/>
                    </a:lnTo>
                    <a:lnTo>
                      <a:pt x="2245" y="658"/>
                    </a:lnTo>
                    <a:cubicBezTo>
                      <a:pt x="2424" y="658"/>
                      <a:pt x="2569" y="504"/>
                      <a:pt x="2569" y="324"/>
                    </a:cubicBezTo>
                    <a:cubicBezTo>
                      <a:pt x="2569" y="146"/>
                      <a:pt x="2424" y="0"/>
                      <a:pt x="224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42"/>
              <p:cNvSpPr/>
              <p:nvPr/>
            </p:nvSpPr>
            <p:spPr>
              <a:xfrm>
                <a:off x="1419395" y="3344579"/>
                <a:ext cx="1067622" cy="299828"/>
              </a:xfrm>
              <a:custGeom>
                <a:avLst/>
                <a:gdLst/>
                <a:ahLst/>
                <a:cxnLst/>
                <a:rect l="l" t="t" r="r" b="b"/>
                <a:pathLst>
                  <a:path w="3073" h="863" extrusionOk="0">
                    <a:moveTo>
                      <a:pt x="1" y="0"/>
                    </a:moveTo>
                    <a:cubicBezTo>
                      <a:pt x="181" y="8"/>
                      <a:pt x="324" y="197"/>
                      <a:pt x="324" y="426"/>
                    </a:cubicBezTo>
                    <a:cubicBezTo>
                      <a:pt x="324" y="657"/>
                      <a:pt x="181" y="844"/>
                      <a:pt x="1" y="862"/>
                    </a:cubicBezTo>
                    <a:lnTo>
                      <a:pt x="2741" y="862"/>
                    </a:lnTo>
                    <a:cubicBezTo>
                      <a:pt x="2927" y="862"/>
                      <a:pt x="3073" y="666"/>
                      <a:pt x="3073" y="426"/>
                    </a:cubicBezTo>
                    <a:cubicBezTo>
                      <a:pt x="3073" y="188"/>
                      <a:pt x="2927" y="0"/>
                      <a:pt x="27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42"/>
              <p:cNvSpPr/>
              <p:nvPr/>
            </p:nvSpPr>
            <p:spPr>
              <a:xfrm>
                <a:off x="464676" y="3344579"/>
                <a:ext cx="1067622" cy="299828"/>
              </a:xfrm>
              <a:custGeom>
                <a:avLst/>
                <a:gdLst/>
                <a:ahLst/>
                <a:cxnLst/>
                <a:rect l="l" t="t" r="r" b="b"/>
                <a:pathLst>
                  <a:path w="3073" h="863" extrusionOk="0">
                    <a:moveTo>
                      <a:pt x="1" y="0"/>
                    </a:moveTo>
                    <a:lnTo>
                      <a:pt x="1" y="102"/>
                    </a:lnTo>
                    <a:lnTo>
                      <a:pt x="2681" y="102"/>
                    </a:lnTo>
                    <a:cubicBezTo>
                      <a:pt x="2817" y="102"/>
                      <a:pt x="2937" y="248"/>
                      <a:pt x="2937" y="426"/>
                    </a:cubicBezTo>
                    <a:cubicBezTo>
                      <a:pt x="2937" y="606"/>
                      <a:pt x="2817" y="752"/>
                      <a:pt x="2681" y="752"/>
                    </a:cubicBezTo>
                    <a:lnTo>
                      <a:pt x="1" y="752"/>
                    </a:lnTo>
                    <a:lnTo>
                      <a:pt x="1" y="862"/>
                    </a:lnTo>
                    <a:lnTo>
                      <a:pt x="2733" y="862"/>
                    </a:lnTo>
                    <a:cubicBezTo>
                      <a:pt x="2919" y="862"/>
                      <a:pt x="3072" y="666"/>
                      <a:pt x="3072" y="426"/>
                    </a:cubicBezTo>
                    <a:cubicBezTo>
                      <a:pt x="3072" y="188"/>
                      <a:pt x="2919" y="0"/>
                      <a:pt x="27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42"/>
              <p:cNvSpPr/>
              <p:nvPr/>
            </p:nvSpPr>
            <p:spPr>
              <a:xfrm>
                <a:off x="518179" y="3380017"/>
                <a:ext cx="969997" cy="225826"/>
              </a:xfrm>
              <a:custGeom>
                <a:avLst/>
                <a:gdLst/>
                <a:ahLst/>
                <a:cxnLst/>
                <a:rect l="l" t="t" r="r" b="b"/>
                <a:pathLst>
                  <a:path w="2792" h="650" extrusionOk="0">
                    <a:moveTo>
                      <a:pt x="0" y="0"/>
                    </a:moveTo>
                    <a:lnTo>
                      <a:pt x="0" y="650"/>
                    </a:lnTo>
                    <a:lnTo>
                      <a:pt x="2468" y="650"/>
                    </a:lnTo>
                    <a:cubicBezTo>
                      <a:pt x="2646" y="650"/>
                      <a:pt x="2792" y="504"/>
                      <a:pt x="2792" y="324"/>
                    </a:cubicBezTo>
                    <a:cubicBezTo>
                      <a:pt x="2792" y="146"/>
                      <a:pt x="2646" y="0"/>
                      <a:pt x="24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42"/>
              <p:cNvSpPr/>
              <p:nvPr/>
            </p:nvSpPr>
            <p:spPr>
              <a:xfrm>
                <a:off x="521653" y="4215924"/>
                <a:ext cx="2646993" cy="872037"/>
              </a:xfrm>
              <a:custGeom>
                <a:avLst/>
                <a:gdLst/>
                <a:ahLst/>
                <a:cxnLst/>
                <a:rect l="l" t="t" r="r" b="b"/>
                <a:pathLst>
                  <a:path w="7619" h="2510" extrusionOk="0">
                    <a:moveTo>
                      <a:pt x="1" y="1"/>
                    </a:moveTo>
                    <a:lnTo>
                      <a:pt x="1" y="2509"/>
                    </a:lnTo>
                    <a:lnTo>
                      <a:pt x="7618" y="2509"/>
                    </a:lnTo>
                    <a:lnTo>
                      <a:pt x="761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42"/>
              <p:cNvSpPr/>
              <p:nvPr/>
            </p:nvSpPr>
            <p:spPr>
              <a:xfrm>
                <a:off x="4125" y="3946325"/>
                <a:ext cx="3682050" cy="282101"/>
              </a:xfrm>
              <a:custGeom>
                <a:avLst/>
                <a:gdLst/>
                <a:ahLst/>
                <a:cxnLst/>
                <a:rect l="l" t="t" r="r" b="b"/>
                <a:pathLst>
                  <a:path w="9073" h="812" extrusionOk="0">
                    <a:moveTo>
                      <a:pt x="1" y="1"/>
                    </a:moveTo>
                    <a:lnTo>
                      <a:pt x="1" y="811"/>
                    </a:lnTo>
                    <a:lnTo>
                      <a:pt x="9072" y="811"/>
                    </a:lnTo>
                    <a:lnTo>
                      <a:pt x="90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8" name="Google Shape;468;p42"/>
            <p:cNvGrpSpPr/>
            <p:nvPr/>
          </p:nvGrpSpPr>
          <p:grpSpPr>
            <a:xfrm>
              <a:off x="2329051" y="1706725"/>
              <a:ext cx="1462967" cy="2266036"/>
              <a:chOff x="4405010" y="644441"/>
              <a:chExt cx="2556294" cy="3959524"/>
            </a:xfrm>
          </p:grpSpPr>
          <p:sp>
            <p:nvSpPr>
              <p:cNvPr id="469" name="Google Shape;469;p42"/>
              <p:cNvSpPr/>
              <p:nvPr/>
            </p:nvSpPr>
            <p:spPr>
              <a:xfrm>
                <a:off x="5867361" y="803665"/>
                <a:ext cx="561610" cy="3091509"/>
              </a:xfrm>
              <a:custGeom>
                <a:avLst/>
                <a:gdLst/>
                <a:ahLst/>
                <a:cxnLst/>
                <a:rect l="l" t="t" r="r" b="b"/>
                <a:pathLst>
                  <a:path w="1305" h="7184" extrusionOk="0">
                    <a:moveTo>
                      <a:pt x="80" y="0"/>
                    </a:moveTo>
                    <a:cubicBezTo>
                      <a:pt x="60" y="0"/>
                      <a:pt x="40" y="9"/>
                      <a:pt x="25" y="25"/>
                    </a:cubicBezTo>
                    <a:cubicBezTo>
                      <a:pt x="0" y="59"/>
                      <a:pt x="8" y="100"/>
                      <a:pt x="33" y="119"/>
                    </a:cubicBezTo>
                    <a:cubicBezTo>
                      <a:pt x="41" y="127"/>
                      <a:pt x="238" y="281"/>
                      <a:pt x="451" y="588"/>
                    </a:cubicBezTo>
                    <a:cubicBezTo>
                      <a:pt x="656" y="868"/>
                      <a:pt x="912" y="1339"/>
                      <a:pt x="998" y="1986"/>
                    </a:cubicBezTo>
                    <a:cubicBezTo>
                      <a:pt x="1168" y="3258"/>
                      <a:pt x="998" y="7073"/>
                      <a:pt x="998" y="7106"/>
                    </a:cubicBezTo>
                    <a:cubicBezTo>
                      <a:pt x="989" y="7149"/>
                      <a:pt x="1024" y="7176"/>
                      <a:pt x="1057" y="7184"/>
                    </a:cubicBezTo>
                    <a:lnTo>
                      <a:pt x="1065" y="7184"/>
                    </a:lnTo>
                    <a:cubicBezTo>
                      <a:pt x="1100" y="7184"/>
                      <a:pt x="1127" y="7149"/>
                      <a:pt x="1135" y="7114"/>
                    </a:cubicBezTo>
                    <a:cubicBezTo>
                      <a:pt x="1135" y="7073"/>
                      <a:pt x="1305" y="3250"/>
                      <a:pt x="1135" y="1970"/>
                    </a:cubicBezTo>
                    <a:cubicBezTo>
                      <a:pt x="955" y="674"/>
                      <a:pt x="154" y="41"/>
                      <a:pt x="119" y="16"/>
                    </a:cubicBezTo>
                    <a:cubicBezTo>
                      <a:pt x="108" y="5"/>
                      <a:pt x="94" y="0"/>
                      <a:pt x="8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42"/>
              <p:cNvSpPr/>
              <p:nvPr/>
            </p:nvSpPr>
            <p:spPr>
              <a:xfrm>
                <a:off x="5657347" y="711143"/>
                <a:ext cx="356762" cy="367504"/>
              </a:xfrm>
              <a:custGeom>
                <a:avLst/>
                <a:gdLst/>
                <a:ahLst/>
                <a:cxnLst/>
                <a:rect l="l" t="t" r="r" b="b"/>
                <a:pathLst>
                  <a:path w="829" h="854" extrusionOk="0">
                    <a:moveTo>
                      <a:pt x="504" y="0"/>
                    </a:moveTo>
                    <a:cubicBezTo>
                      <a:pt x="470" y="0"/>
                      <a:pt x="435" y="6"/>
                      <a:pt x="402" y="18"/>
                    </a:cubicBezTo>
                    <a:lnTo>
                      <a:pt x="1" y="172"/>
                    </a:lnTo>
                    <a:lnTo>
                      <a:pt x="284" y="854"/>
                    </a:lnTo>
                    <a:lnTo>
                      <a:pt x="693" y="520"/>
                    </a:lnTo>
                    <a:cubicBezTo>
                      <a:pt x="804" y="436"/>
                      <a:pt x="828" y="283"/>
                      <a:pt x="769" y="162"/>
                    </a:cubicBezTo>
                    <a:cubicBezTo>
                      <a:pt x="718" y="59"/>
                      <a:pt x="612" y="0"/>
                      <a:pt x="5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42"/>
              <p:cNvSpPr/>
              <p:nvPr/>
            </p:nvSpPr>
            <p:spPr>
              <a:xfrm>
                <a:off x="4886579" y="644441"/>
                <a:ext cx="1083197" cy="1003535"/>
              </a:xfrm>
              <a:custGeom>
                <a:avLst/>
                <a:gdLst/>
                <a:ahLst/>
                <a:cxnLst/>
                <a:rect l="l" t="t" r="r" b="b"/>
                <a:pathLst>
                  <a:path w="2517" h="2332" extrusionOk="0">
                    <a:moveTo>
                      <a:pt x="1666" y="1"/>
                    </a:moveTo>
                    <a:cubicBezTo>
                      <a:pt x="1628" y="1"/>
                      <a:pt x="1590" y="4"/>
                      <a:pt x="1552" y="10"/>
                    </a:cubicBezTo>
                    <a:lnTo>
                      <a:pt x="0" y="233"/>
                    </a:lnTo>
                    <a:lnTo>
                      <a:pt x="938" y="2332"/>
                    </a:lnTo>
                    <a:lnTo>
                      <a:pt x="2142" y="1384"/>
                    </a:lnTo>
                    <a:cubicBezTo>
                      <a:pt x="2423" y="1163"/>
                      <a:pt x="2517" y="769"/>
                      <a:pt x="2363" y="446"/>
                    </a:cubicBezTo>
                    <a:lnTo>
                      <a:pt x="2355" y="438"/>
                    </a:lnTo>
                    <a:cubicBezTo>
                      <a:pt x="2226" y="173"/>
                      <a:pt x="1957" y="1"/>
                      <a:pt x="16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42"/>
              <p:cNvSpPr/>
              <p:nvPr/>
            </p:nvSpPr>
            <p:spPr>
              <a:xfrm>
                <a:off x="4640415" y="728787"/>
                <a:ext cx="844782" cy="960502"/>
              </a:xfrm>
              <a:custGeom>
                <a:avLst/>
                <a:gdLst/>
                <a:ahLst/>
                <a:cxnLst/>
                <a:rect l="l" t="t" r="r" b="b"/>
                <a:pathLst>
                  <a:path w="1963" h="2232" extrusionOk="0">
                    <a:moveTo>
                      <a:pt x="777" y="1"/>
                    </a:moveTo>
                    <a:cubicBezTo>
                      <a:pt x="707" y="1"/>
                      <a:pt x="638" y="12"/>
                      <a:pt x="572" y="37"/>
                    </a:cubicBezTo>
                    <a:cubicBezTo>
                      <a:pt x="154" y="199"/>
                      <a:pt x="1" y="805"/>
                      <a:pt x="230" y="1401"/>
                    </a:cubicBezTo>
                    <a:cubicBezTo>
                      <a:pt x="418" y="1904"/>
                      <a:pt x="816" y="2231"/>
                      <a:pt x="1186" y="2231"/>
                    </a:cubicBezTo>
                    <a:cubicBezTo>
                      <a:pt x="1256" y="2231"/>
                      <a:pt x="1325" y="2220"/>
                      <a:pt x="1391" y="2195"/>
                    </a:cubicBezTo>
                    <a:cubicBezTo>
                      <a:pt x="1809" y="2042"/>
                      <a:pt x="1963" y="1427"/>
                      <a:pt x="1741" y="829"/>
                    </a:cubicBezTo>
                    <a:cubicBezTo>
                      <a:pt x="1547" y="328"/>
                      <a:pt x="1148"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42"/>
              <p:cNvSpPr/>
              <p:nvPr/>
            </p:nvSpPr>
            <p:spPr>
              <a:xfrm>
                <a:off x="4952424" y="895327"/>
                <a:ext cx="488880" cy="488427"/>
              </a:xfrm>
              <a:custGeom>
                <a:avLst/>
                <a:gdLst/>
                <a:ahLst/>
                <a:cxnLst/>
                <a:rect l="l" t="t" r="r" b="b"/>
                <a:pathLst>
                  <a:path w="1136" h="1135" extrusionOk="0">
                    <a:moveTo>
                      <a:pt x="564" y="0"/>
                    </a:moveTo>
                    <a:cubicBezTo>
                      <a:pt x="248" y="0"/>
                      <a:pt x="1" y="256"/>
                      <a:pt x="1" y="563"/>
                    </a:cubicBezTo>
                    <a:cubicBezTo>
                      <a:pt x="1" y="879"/>
                      <a:pt x="248" y="1135"/>
                      <a:pt x="564" y="1135"/>
                    </a:cubicBezTo>
                    <a:cubicBezTo>
                      <a:pt x="879" y="1135"/>
                      <a:pt x="1135" y="879"/>
                      <a:pt x="1135" y="563"/>
                    </a:cubicBezTo>
                    <a:cubicBezTo>
                      <a:pt x="1135" y="256"/>
                      <a:pt x="879" y="0"/>
                      <a:pt x="56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42"/>
              <p:cNvSpPr/>
              <p:nvPr/>
            </p:nvSpPr>
            <p:spPr>
              <a:xfrm>
                <a:off x="5712863" y="3784608"/>
                <a:ext cx="1127954" cy="198814"/>
              </a:xfrm>
              <a:custGeom>
                <a:avLst/>
                <a:gdLst/>
                <a:ahLst/>
                <a:cxnLst/>
                <a:rect l="l" t="t" r="r" b="b"/>
                <a:pathLst>
                  <a:path w="2621" h="462" extrusionOk="0">
                    <a:moveTo>
                      <a:pt x="462" y="1"/>
                    </a:moveTo>
                    <a:cubicBezTo>
                      <a:pt x="206" y="1"/>
                      <a:pt x="1" y="206"/>
                      <a:pt x="1" y="462"/>
                    </a:cubicBezTo>
                    <a:lnTo>
                      <a:pt x="2620" y="462"/>
                    </a:lnTo>
                    <a:cubicBezTo>
                      <a:pt x="2620" y="206"/>
                      <a:pt x="2415" y="1"/>
                      <a:pt x="21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42"/>
              <p:cNvSpPr/>
              <p:nvPr/>
            </p:nvSpPr>
            <p:spPr>
              <a:xfrm>
                <a:off x="4405010" y="3982993"/>
                <a:ext cx="2556294" cy="224203"/>
              </a:xfrm>
              <a:custGeom>
                <a:avLst/>
                <a:gdLst/>
                <a:ahLst/>
                <a:cxnLst/>
                <a:rect l="l" t="t" r="r" b="b"/>
                <a:pathLst>
                  <a:path w="5940" h="521" extrusionOk="0">
                    <a:moveTo>
                      <a:pt x="1" y="1"/>
                    </a:moveTo>
                    <a:lnTo>
                      <a:pt x="1" y="521"/>
                    </a:lnTo>
                    <a:lnTo>
                      <a:pt x="5940" y="521"/>
                    </a:lnTo>
                    <a:lnTo>
                      <a:pt x="594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42"/>
              <p:cNvSpPr/>
              <p:nvPr/>
            </p:nvSpPr>
            <p:spPr>
              <a:xfrm>
                <a:off x="6391535" y="4169760"/>
                <a:ext cx="335245" cy="434205"/>
              </a:xfrm>
              <a:custGeom>
                <a:avLst/>
                <a:gdLst/>
                <a:ahLst/>
                <a:cxnLst/>
                <a:rect l="l" t="t" r="r" b="b"/>
                <a:pathLst>
                  <a:path w="779" h="1009" extrusionOk="0">
                    <a:moveTo>
                      <a:pt x="1" y="1"/>
                    </a:moveTo>
                    <a:lnTo>
                      <a:pt x="343" y="1008"/>
                    </a:lnTo>
                    <a:lnTo>
                      <a:pt x="779" y="1008"/>
                    </a:lnTo>
                    <a:lnTo>
                      <a:pt x="4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42"/>
              <p:cNvSpPr/>
              <p:nvPr/>
            </p:nvSpPr>
            <p:spPr>
              <a:xfrm>
                <a:off x="4640415" y="4169760"/>
                <a:ext cx="334384" cy="434205"/>
              </a:xfrm>
              <a:custGeom>
                <a:avLst/>
                <a:gdLst/>
                <a:ahLst/>
                <a:cxnLst/>
                <a:rect l="l" t="t" r="r" b="b"/>
                <a:pathLst>
                  <a:path w="777" h="1009" extrusionOk="0">
                    <a:moveTo>
                      <a:pt x="351" y="1"/>
                    </a:moveTo>
                    <a:lnTo>
                      <a:pt x="1" y="1008"/>
                    </a:lnTo>
                    <a:lnTo>
                      <a:pt x="435" y="1008"/>
                    </a:lnTo>
                    <a:lnTo>
                      <a:pt x="77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78" name="Google Shape;478;p42"/>
          <p:cNvSpPr/>
          <p:nvPr/>
        </p:nvSpPr>
        <p:spPr>
          <a:xfrm>
            <a:off x="7621700" y="3943975"/>
            <a:ext cx="307800" cy="2661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476282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9"/>
                                        </p:tgtEl>
                                        <p:attrNameLst>
                                          <p:attrName>style.visibility</p:attrName>
                                        </p:attrNameLst>
                                      </p:cBhvr>
                                      <p:to>
                                        <p:strVal val="visible"/>
                                      </p:to>
                                    </p:set>
                                    <p:anim calcmode="lin" valueType="num">
                                      <p:cBhvr>
                                        <p:cTn id="7" dur="500" fill="hold"/>
                                        <p:tgtEl>
                                          <p:spTgt spid="449"/>
                                        </p:tgtEl>
                                        <p:attrNameLst>
                                          <p:attrName>ppt_w</p:attrName>
                                        </p:attrNameLst>
                                      </p:cBhvr>
                                      <p:tavLst>
                                        <p:tav tm="0">
                                          <p:val>
                                            <p:fltVal val="0"/>
                                          </p:val>
                                        </p:tav>
                                        <p:tav tm="100000">
                                          <p:val>
                                            <p:strVal val="#ppt_w"/>
                                          </p:val>
                                        </p:tav>
                                      </p:tavLst>
                                    </p:anim>
                                    <p:anim calcmode="lin" valueType="num">
                                      <p:cBhvr>
                                        <p:cTn id="8" dur="500" fill="hold"/>
                                        <p:tgtEl>
                                          <p:spTgt spid="449"/>
                                        </p:tgtEl>
                                        <p:attrNameLst>
                                          <p:attrName>ppt_h</p:attrName>
                                        </p:attrNameLst>
                                      </p:cBhvr>
                                      <p:tavLst>
                                        <p:tav tm="0">
                                          <p:val>
                                            <p:fltVal val="0"/>
                                          </p:val>
                                        </p:tav>
                                        <p:tav tm="100000">
                                          <p:val>
                                            <p:strVal val="#ppt_h"/>
                                          </p:val>
                                        </p:tav>
                                      </p:tavLst>
                                    </p:anim>
                                    <p:animEffect transition="in" filter="fade">
                                      <p:cBhvr>
                                        <p:cTn id="9" dur="5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grpSp>
        <p:nvGrpSpPr>
          <p:cNvPr id="648" name="Google Shape;648;p47"/>
          <p:cNvGrpSpPr/>
          <p:nvPr/>
        </p:nvGrpSpPr>
        <p:grpSpPr>
          <a:xfrm flipH="1">
            <a:off x="503937" y="4604000"/>
            <a:ext cx="8136087" cy="237936"/>
            <a:chOff x="-2818747" y="1427550"/>
            <a:chExt cx="8136087" cy="237936"/>
          </a:xfrm>
        </p:grpSpPr>
        <p:sp>
          <p:nvSpPr>
            <p:cNvPr id="649" name="Google Shape;649;p47"/>
            <p:cNvSpPr/>
            <p:nvPr/>
          </p:nvSpPr>
          <p:spPr>
            <a:xfrm>
              <a:off x="-2818747" y="1427550"/>
              <a:ext cx="7858093" cy="237924"/>
            </a:xfrm>
            <a:custGeom>
              <a:avLst/>
              <a:gdLst/>
              <a:ahLst/>
              <a:cxnLst/>
              <a:rect l="l" t="t" r="r" b="b"/>
              <a:pathLst>
                <a:path w="13865" h="1016" extrusionOk="0">
                  <a:moveTo>
                    <a:pt x="0" y="0"/>
                  </a:moveTo>
                  <a:lnTo>
                    <a:pt x="0" y="1016"/>
                  </a:lnTo>
                  <a:lnTo>
                    <a:pt x="13864" y="1016"/>
                  </a:lnTo>
                  <a:lnTo>
                    <a:pt x="138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7"/>
            <p:cNvSpPr/>
            <p:nvPr/>
          </p:nvSpPr>
          <p:spPr>
            <a:xfrm>
              <a:off x="4643370" y="1427556"/>
              <a:ext cx="673970" cy="237929"/>
            </a:xfrm>
            <a:custGeom>
              <a:avLst/>
              <a:gdLst/>
              <a:ahLst/>
              <a:cxnLst/>
              <a:rect l="l" t="t" r="r" b="b"/>
              <a:pathLst>
                <a:path w="2878" h="1016" extrusionOk="0">
                  <a:moveTo>
                    <a:pt x="1" y="0"/>
                  </a:moveTo>
                  <a:lnTo>
                    <a:pt x="1" y="1016"/>
                  </a:lnTo>
                  <a:lnTo>
                    <a:pt x="2878" y="1016"/>
                  </a:lnTo>
                  <a:lnTo>
                    <a:pt x="28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47"/>
          <p:cNvGrpSpPr/>
          <p:nvPr/>
        </p:nvGrpSpPr>
        <p:grpSpPr>
          <a:xfrm>
            <a:off x="818053" y="3943971"/>
            <a:ext cx="1538171" cy="660023"/>
            <a:chOff x="5642116" y="3823926"/>
            <a:chExt cx="2101901" cy="901917"/>
          </a:xfrm>
        </p:grpSpPr>
        <p:sp>
          <p:nvSpPr>
            <p:cNvPr id="670" name="Google Shape;670;p47"/>
            <p:cNvSpPr/>
            <p:nvPr/>
          </p:nvSpPr>
          <p:spPr>
            <a:xfrm>
              <a:off x="5642116" y="4423236"/>
              <a:ext cx="1067622" cy="302607"/>
            </a:xfrm>
            <a:custGeom>
              <a:avLst/>
              <a:gdLst/>
              <a:ahLst/>
              <a:cxnLst/>
              <a:rect l="l" t="t" r="r" b="b"/>
              <a:pathLst>
                <a:path w="3073" h="871" extrusionOk="0">
                  <a:moveTo>
                    <a:pt x="342" y="0"/>
                  </a:moveTo>
                  <a:cubicBezTo>
                    <a:pt x="154" y="0"/>
                    <a:pt x="0" y="197"/>
                    <a:pt x="0" y="434"/>
                  </a:cubicBezTo>
                  <a:cubicBezTo>
                    <a:pt x="0" y="674"/>
                    <a:pt x="154" y="871"/>
                    <a:pt x="342" y="871"/>
                  </a:cubicBezTo>
                  <a:lnTo>
                    <a:pt x="3072" y="871"/>
                  </a:lnTo>
                  <a:lnTo>
                    <a:pt x="3072" y="862"/>
                  </a:lnTo>
                  <a:cubicBezTo>
                    <a:pt x="2902" y="852"/>
                    <a:pt x="2757" y="666"/>
                    <a:pt x="2757" y="434"/>
                  </a:cubicBezTo>
                  <a:cubicBezTo>
                    <a:pt x="2757" y="205"/>
                    <a:pt x="2902" y="17"/>
                    <a:pt x="30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7"/>
            <p:cNvSpPr/>
            <p:nvPr/>
          </p:nvSpPr>
          <p:spPr>
            <a:xfrm>
              <a:off x="6599614" y="4423236"/>
              <a:ext cx="1067622" cy="302607"/>
            </a:xfrm>
            <a:custGeom>
              <a:avLst/>
              <a:gdLst/>
              <a:ahLst/>
              <a:cxnLst/>
              <a:rect l="l" t="t" r="r" b="b"/>
              <a:pathLst>
                <a:path w="3073" h="871" extrusionOk="0">
                  <a:moveTo>
                    <a:pt x="341" y="0"/>
                  </a:moveTo>
                  <a:cubicBezTo>
                    <a:pt x="154" y="0"/>
                    <a:pt x="1" y="197"/>
                    <a:pt x="1" y="434"/>
                  </a:cubicBezTo>
                  <a:cubicBezTo>
                    <a:pt x="1" y="674"/>
                    <a:pt x="154" y="871"/>
                    <a:pt x="341" y="871"/>
                  </a:cubicBezTo>
                  <a:lnTo>
                    <a:pt x="3072" y="871"/>
                  </a:lnTo>
                  <a:lnTo>
                    <a:pt x="3072" y="760"/>
                  </a:lnTo>
                  <a:lnTo>
                    <a:pt x="392" y="760"/>
                  </a:lnTo>
                  <a:cubicBezTo>
                    <a:pt x="257" y="760"/>
                    <a:pt x="136" y="615"/>
                    <a:pt x="136" y="434"/>
                  </a:cubicBezTo>
                  <a:cubicBezTo>
                    <a:pt x="136" y="256"/>
                    <a:pt x="257" y="111"/>
                    <a:pt x="392" y="111"/>
                  </a:cubicBezTo>
                  <a:lnTo>
                    <a:pt x="3072" y="111"/>
                  </a:lnTo>
                  <a:lnTo>
                    <a:pt x="30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7"/>
            <p:cNvSpPr/>
            <p:nvPr/>
          </p:nvSpPr>
          <p:spPr>
            <a:xfrm>
              <a:off x="6643737" y="4461453"/>
              <a:ext cx="969997" cy="225826"/>
            </a:xfrm>
            <a:custGeom>
              <a:avLst/>
              <a:gdLst/>
              <a:ahLst/>
              <a:cxnLst/>
              <a:rect l="l" t="t" r="r" b="b"/>
              <a:pathLst>
                <a:path w="2792" h="650" extrusionOk="0">
                  <a:moveTo>
                    <a:pt x="326" y="1"/>
                  </a:moveTo>
                  <a:cubicBezTo>
                    <a:pt x="146" y="1"/>
                    <a:pt x="1" y="146"/>
                    <a:pt x="1" y="324"/>
                  </a:cubicBezTo>
                  <a:cubicBezTo>
                    <a:pt x="1" y="505"/>
                    <a:pt x="146" y="650"/>
                    <a:pt x="326" y="650"/>
                  </a:cubicBezTo>
                  <a:lnTo>
                    <a:pt x="2792" y="650"/>
                  </a:lnTo>
                  <a:lnTo>
                    <a:pt x="27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7"/>
            <p:cNvSpPr/>
            <p:nvPr/>
          </p:nvSpPr>
          <p:spPr>
            <a:xfrm>
              <a:off x="6714959" y="3823926"/>
              <a:ext cx="821301" cy="300175"/>
            </a:xfrm>
            <a:custGeom>
              <a:avLst/>
              <a:gdLst/>
              <a:ahLst/>
              <a:cxnLst/>
              <a:rect l="l" t="t" r="r" b="b"/>
              <a:pathLst>
                <a:path w="2364" h="864" extrusionOk="0">
                  <a:moveTo>
                    <a:pt x="1" y="1"/>
                  </a:moveTo>
                  <a:cubicBezTo>
                    <a:pt x="173" y="9"/>
                    <a:pt x="316" y="198"/>
                    <a:pt x="316" y="427"/>
                  </a:cubicBezTo>
                  <a:cubicBezTo>
                    <a:pt x="316" y="658"/>
                    <a:pt x="173" y="847"/>
                    <a:pt x="1" y="863"/>
                  </a:cubicBezTo>
                  <a:lnTo>
                    <a:pt x="2024" y="863"/>
                  </a:lnTo>
                  <a:cubicBezTo>
                    <a:pt x="2210" y="863"/>
                    <a:pt x="2364" y="666"/>
                    <a:pt x="2364" y="427"/>
                  </a:cubicBezTo>
                  <a:cubicBezTo>
                    <a:pt x="2364" y="189"/>
                    <a:pt x="2210" y="1"/>
                    <a:pt x="2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7"/>
            <p:cNvSpPr/>
            <p:nvPr/>
          </p:nvSpPr>
          <p:spPr>
            <a:xfrm>
              <a:off x="5834936" y="3823926"/>
              <a:ext cx="989800" cy="300175"/>
            </a:xfrm>
            <a:custGeom>
              <a:avLst/>
              <a:gdLst/>
              <a:ahLst/>
              <a:cxnLst/>
              <a:rect l="l" t="t" r="r" b="b"/>
              <a:pathLst>
                <a:path w="2849" h="864" extrusionOk="0">
                  <a:moveTo>
                    <a:pt x="0" y="1"/>
                  </a:moveTo>
                  <a:lnTo>
                    <a:pt x="0" y="103"/>
                  </a:lnTo>
                  <a:lnTo>
                    <a:pt x="2458" y="103"/>
                  </a:lnTo>
                  <a:cubicBezTo>
                    <a:pt x="2593" y="103"/>
                    <a:pt x="2714" y="249"/>
                    <a:pt x="2714" y="427"/>
                  </a:cubicBezTo>
                  <a:cubicBezTo>
                    <a:pt x="2714" y="607"/>
                    <a:pt x="2593" y="761"/>
                    <a:pt x="2458" y="761"/>
                  </a:cubicBezTo>
                  <a:lnTo>
                    <a:pt x="0" y="761"/>
                  </a:lnTo>
                  <a:lnTo>
                    <a:pt x="0" y="863"/>
                  </a:lnTo>
                  <a:lnTo>
                    <a:pt x="2509" y="863"/>
                  </a:lnTo>
                  <a:cubicBezTo>
                    <a:pt x="2695" y="863"/>
                    <a:pt x="2849" y="666"/>
                    <a:pt x="2849" y="427"/>
                  </a:cubicBezTo>
                  <a:cubicBezTo>
                    <a:pt x="2849" y="189"/>
                    <a:pt x="2695" y="1"/>
                    <a:pt x="2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7"/>
            <p:cNvSpPr/>
            <p:nvPr/>
          </p:nvSpPr>
          <p:spPr>
            <a:xfrm>
              <a:off x="5888091" y="3859711"/>
              <a:ext cx="892522" cy="228606"/>
            </a:xfrm>
            <a:custGeom>
              <a:avLst/>
              <a:gdLst/>
              <a:ahLst/>
              <a:cxnLst/>
              <a:rect l="l" t="t" r="r" b="b"/>
              <a:pathLst>
                <a:path w="2569" h="658" extrusionOk="0">
                  <a:moveTo>
                    <a:pt x="1" y="0"/>
                  </a:moveTo>
                  <a:lnTo>
                    <a:pt x="1" y="658"/>
                  </a:lnTo>
                  <a:lnTo>
                    <a:pt x="2245" y="658"/>
                  </a:lnTo>
                  <a:cubicBezTo>
                    <a:pt x="2424" y="658"/>
                    <a:pt x="2569" y="504"/>
                    <a:pt x="2569" y="324"/>
                  </a:cubicBezTo>
                  <a:cubicBezTo>
                    <a:pt x="2569" y="146"/>
                    <a:pt x="2424" y="0"/>
                    <a:pt x="2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7"/>
            <p:cNvSpPr/>
            <p:nvPr/>
          </p:nvSpPr>
          <p:spPr>
            <a:xfrm>
              <a:off x="6676395" y="4123754"/>
              <a:ext cx="1067622" cy="299828"/>
            </a:xfrm>
            <a:custGeom>
              <a:avLst/>
              <a:gdLst/>
              <a:ahLst/>
              <a:cxnLst/>
              <a:rect l="l" t="t" r="r" b="b"/>
              <a:pathLst>
                <a:path w="3073" h="863" extrusionOk="0">
                  <a:moveTo>
                    <a:pt x="1" y="0"/>
                  </a:moveTo>
                  <a:cubicBezTo>
                    <a:pt x="181" y="8"/>
                    <a:pt x="324" y="197"/>
                    <a:pt x="324" y="426"/>
                  </a:cubicBezTo>
                  <a:cubicBezTo>
                    <a:pt x="324" y="657"/>
                    <a:pt x="181" y="844"/>
                    <a:pt x="1" y="862"/>
                  </a:cubicBezTo>
                  <a:lnTo>
                    <a:pt x="2741" y="862"/>
                  </a:lnTo>
                  <a:cubicBezTo>
                    <a:pt x="2927" y="862"/>
                    <a:pt x="3073" y="666"/>
                    <a:pt x="3073" y="426"/>
                  </a:cubicBezTo>
                  <a:cubicBezTo>
                    <a:pt x="3073" y="188"/>
                    <a:pt x="2927" y="0"/>
                    <a:pt x="2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7"/>
            <p:cNvSpPr/>
            <p:nvPr/>
          </p:nvSpPr>
          <p:spPr>
            <a:xfrm>
              <a:off x="5721676" y="4123754"/>
              <a:ext cx="1067622" cy="299828"/>
            </a:xfrm>
            <a:custGeom>
              <a:avLst/>
              <a:gdLst/>
              <a:ahLst/>
              <a:cxnLst/>
              <a:rect l="l" t="t" r="r" b="b"/>
              <a:pathLst>
                <a:path w="3073" h="863" extrusionOk="0">
                  <a:moveTo>
                    <a:pt x="1" y="0"/>
                  </a:moveTo>
                  <a:lnTo>
                    <a:pt x="1" y="102"/>
                  </a:lnTo>
                  <a:lnTo>
                    <a:pt x="2681" y="102"/>
                  </a:lnTo>
                  <a:cubicBezTo>
                    <a:pt x="2817" y="102"/>
                    <a:pt x="2937" y="248"/>
                    <a:pt x="2937" y="426"/>
                  </a:cubicBezTo>
                  <a:cubicBezTo>
                    <a:pt x="2937" y="606"/>
                    <a:pt x="2817" y="752"/>
                    <a:pt x="2681" y="752"/>
                  </a:cubicBezTo>
                  <a:lnTo>
                    <a:pt x="1" y="752"/>
                  </a:lnTo>
                  <a:lnTo>
                    <a:pt x="1" y="862"/>
                  </a:lnTo>
                  <a:lnTo>
                    <a:pt x="2733" y="862"/>
                  </a:lnTo>
                  <a:cubicBezTo>
                    <a:pt x="2919" y="862"/>
                    <a:pt x="3072" y="666"/>
                    <a:pt x="3072" y="426"/>
                  </a:cubicBezTo>
                  <a:cubicBezTo>
                    <a:pt x="3072" y="188"/>
                    <a:pt x="2919" y="0"/>
                    <a:pt x="2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7"/>
            <p:cNvSpPr/>
            <p:nvPr/>
          </p:nvSpPr>
          <p:spPr>
            <a:xfrm>
              <a:off x="5775179" y="4159192"/>
              <a:ext cx="969997" cy="225826"/>
            </a:xfrm>
            <a:custGeom>
              <a:avLst/>
              <a:gdLst/>
              <a:ahLst/>
              <a:cxnLst/>
              <a:rect l="l" t="t" r="r" b="b"/>
              <a:pathLst>
                <a:path w="2792" h="650" extrusionOk="0">
                  <a:moveTo>
                    <a:pt x="0" y="0"/>
                  </a:moveTo>
                  <a:lnTo>
                    <a:pt x="0" y="650"/>
                  </a:lnTo>
                  <a:lnTo>
                    <a:pt x="2468" y="650"/>
                  </a:lnTo>
                  <a:cubicBezTo>
                    <a:pt x="2646" y="650"/>
                    <a:pt x="2792" y="504"/>
                    <a:pt x="2792" y="324"/>
                  </a:cubicBezTo>
                  <a:cubicBezTo>
                    <a:pt x="2792" y="146"/>
                    <a:pt x="2646" y="0"/>
                    <a:pt x="2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47"/>
          <p:cNvGrpSpPr/>
          <p:nvPr/>
        </p:nvGrpSpPr>
        <p:grpSpPr>
          <a:xfrm>
            <a:off x="8006351" y="3744436"/>
            <a:ext cx="490892" cy="859582"/>
            <a:chOff x="5425724" y="1505449"/>
            <a:chExt cx="568425" cy="995348"/>
          </a:xfrm>
        </p:grpSpPr>
        <p:sp>
          <p:nvSpPr>
            <p:cNvPr id="680" name="Google Shape;680;p47"/>
            <p:cNvSpPr/>
            <p:nvPr/>
          </p:nvSpPr>
          <p:spPr>
            <a:xfrm>
              <a:off x="5819978" y="1514922"/>
              <a:ext cx="169070" cy="718451"/>
            </a:xfrm>
            <a:custGeom>
              <a:avLst/>
              <a:gdLst/>
              <a:ahLst/>
              <a:cxnLst/>
              <a:rect l="l" t="t" r="r" b="b"/>
              <a:pathLst>
                <a:path w="232" h="986" extrusionOk="0">
                  <a:moveTo>
                    <a:pt x="170" y="0"/>
                  </a:moveTo>
                  <a:cubicBezTo>
                    <a:pt x="148" y="0"/>
                    <a:pt x="128" y="17"/>
                    <a:pt x="128" y="40"/>
                  </a:cubicBezTo>
                  <a:lnTo>
                    <a:pt x="0" y="973"/>
                  </a:lnTo>
                  <a:lnTo>
                    <a:pt x="102" y="985"/>
                  </a:lnTo>
                  <a:lnTo>
                    <a:pt x="232" y="58"/>
                  </a:lnTo>
                  <a:cubicBezTo>
                    <a:pt x="232" y="28"/>
                    <a:pt x="212" y="8"/>
                    <a:pt x="187" y="1"/>
                  </a:cubicBezTo>
                  <a:lnTo>
                    <a:pt x="179" y="1"/>
                  </a:lnTo>
                  <a:cubicBezTo>
                    <a:pt x="176" y="1"/>
                    <a:pt x="173" y="0"/>
                    <a:pt x="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7"/>
            <p:cNvSpPr/>
            <p:nvPr/>
          </p:nvSpPr>
          <p:spPr>
            <a:xfrm>
              <a:off x="5884837" y="1505449"/>
              <a:ext cx="109313" cy="216410"/>
            </a:xfrm>
            <a:custGeom>
              <a:avLst/>
              <a:gdLst/>
              <a:ahLst/>
              <a:cxnLst/>
              <a:rect l="l" t="t" r="r" b="b"/>
              <a:pathLst>
                <a:path w="150" h="297" extrusionOk="0">
                  <a:moveTo>
                    <a:pt x="87" y="1"/>
                  </a:moveTo>
                  <a:cubicBezTo>
                    <a:pt x="60" y="1"/>
                    <a:pt x="39" y="24"/>
                    <a:pt x="33" y="53"/>
                  </a:cubicBezTo>
                  <a:lnTo>
                    <a:pt x="1" y="285"/>
                  </a:lnTo>
                  <a:lnTo>
                    <a:pt x="111" y="297"/>
                  </a:lnTo>
                  <a:lnTo>
                    <a:pt x="143" y="65"/>
                  </a:lnTo>
                  <a:cubicBezTo>
                    <a:pt x="149" y="33"/>
                    <a:pt x="129" y="8"/>
                    <a:pt x="98" y="2"/>
                  </a:cubicBezTo>
                  <a:cubicBezTo>
                    <a:pt x="94" y="1"/>
                    <a:pt x="90" y="1"/>
                    <a:pt x="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7"/>
            <p:cNvSpPr/>
            <p:nvPr/>
          </p:nvSpPr>
          <p:spPr>
            <a:xfrm>
              <a:off x="5430097" y="1519294"/>
              <a:ext cx="225913" cy="714079"/>
            </a:xfrm>
            <a:custGeom>
              <a:avLst/>
              <a:gdLst/>
              <a:ahLst/>
              <a:cxnLst/>
              <a:rect l="l" t="t" r="r" b="b"/>
              <a:pathLst>
                <a:path w="310" h="980" extrusionOk="0">
                  <a:moveTo>
                    <a:pt x="56" y="0"/>
                  </a:moveTo>
                  <a:cubicBezTo>
                    <a:pt x="53" y="0"/>
                    <a:pt x="49" y="1"/>
                    <a:pt x="46" y="2"/>
                  </a:cubicBezTo>
                  <a:lnTo>
                    <a:pt x="39" y="2"/>
                  </a:lnTo>
                  <a:cubicBezTo>
                    <a:pt x="13" y="8"/>
                    <a:pt x="1" y="34"/>
                    <a:pt x="7" y="60"/>
                  </a:cubicBezTo>
                  <a:lnTo>
                    <a:pt x="206" y="979"/>
                  </a:lnTo>
                  <a:lnTo>
                    <a:pt x="310" y="954"/>
                  </a:lnTo>
                  <a:lnTo>
                    <a:pt x="104" y="40"/>
                  </a:lnTo>
                  <a:cubicBezTo>
                    <a:pt x="98" y="17"/>
                    <a:pt x="78"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7"/>
            <p:cNvSpPr/>
            <p:nvPr/>
          </p:nvSpPr>
          <p:spPr>
            <a:xfrm>
              <a:off x="5425724" y="1509821"/>
              <a:ext cx="122430" cy="222239"/>
            </a:xfrm>
            <a:custGeom>
              <a:avLst/>
              <a:gdLst/>
              <a:ahLst/>
              <a:cxnLst/>
              <a:rect l="l" t="t" r="r" b="b"/>
              <a:pathLst>
                <a:path w="168" h="305" extrusionOk="0">
                  <a:moveTo>
                    <a:pt x="58" y="1"/>
                  </a:moveTo>
                  <a:cubicBezTo>
                    <a:pt x="54" y="1"/>
                    <a:pt x="50" y="1"/>
                    <a:pt x="45" y="2"/>
                  </a:cubicBezTo>
                  <a:cubicBezTo>
                    <a:pt x="19" y="8"/>
                    <a:pt x="1" y="41"/>
                    <a:pt x="7" y="73"/>
                  </a:cubicBezTo>
                  <a:lnTo>
                    <a:pt x="58" y="305"/>
                  </a:lnTo>
                  <a:lnTo>
                    <a:pt x="167" y="279"/>
                  </a:lnTo>
                  <a:lnTo>
                    <a:pt x="117" y="47"/>
                  </a:lnTo>
                  <a:cubicBezTo>
                    <a:pt x="111" y="19"/>
                    <a:pt x="86" y="1"/>
                    <a:pt x="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7"/>
            <p:cNvSpPr/>
            <p:nvPr/>
          </p:nvSpPr>
          <p:spPr>
            <a:xfrm>
              <a:off x="5748560" y="1533138"/>
              <a:ext cx="128260" cy="719180"/>
            </a:xfrm>
            <a:custGeom>
              <a:avLst/>
              <a:gdLst/>
              <a:ahLst/>
              <a:cxnLst/>
              <a:rect l="l" t="t" r="r" b="b"/>
              <a:pathLst>
                <a:path w="176" h="987" extrusionOk="0">
                  <a:moveTo>
                    <a:pt x="112" y="1"/>
                  </a:moveTo>
                  <a:cubicBezTo>
                    <a:pt x="91" y="1"/>
                    <a:pt x="72" y="20"/>
                    <a:pt x="72" y="47"/>
                  </a:cubicBezTo>
                  <a:lnTo>
                    <a:pt x="1" y="980"/>
                  </a:lnTo>
                  <a:lnTo>
                    <a:pt x="104" y="986"/>
                  </a:lnTo>
                  <a:lnTo>
                    <a:pt x="175" y="54"/>
                  </a:lnTo>
                  <a:cubicBezTo>
                    <a:pt x="175" y="27"/>
                    <a:pt x="155" y="3"/>
                    <a:pt x="123" y="3"/>
                  </a:cubicBezTo>
                  <a:cubicBezTo>
                    <a:pt x="119" y="1"/>
                    <a:pt x="116" y="1"/>
                    <a:pt x="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7"/>
            <p:cNvSpPr/>
            <p:nvPr/>
          </p:nvSpPr>
          <p:spPr>
            <a:xfrm>
              <a:off x="5781354" y="1523666"/>
              <a:ext cx="99839" cy="217867"/>
            </a:xfrm>
            <a:custGeom>
              <a:avLst/>
              <a:gdLst/>
              <a:ahLst/>
              <a:cxnLst/>
              <a:rect l="l" t="t" r="r" b="b"/>
              <a:pathLst>
                <a:path w="137" h="299" extrusionOk="0">
                  <a:moveTo>
                    <a:pt x="69" y="1"/>
                  </a:moveTo>
                  <a:cubicBezTo>
                    <a:pt x="42" y="1"/>
                    <a:pt x="21" y="25"/>
                    <a:pt x="21" y="54"/>
                  </a:cubicBezTo>
                  <a:lnTo>
                    <a:pt x="1" y="286"/>
                  </a:lnTo>
                  <a:lnTo>
                    <a:pt x="117" y="298"/>
                  </a:lnTo>
                  <a:lnTo>
                    <a:pt x="130" y="60"/>
                  </a:lnTo>
                  <a:cubicBezTo>
                    <a:pt x="137" y="28"/>
                    <a:pt x="110" y="2"/>
                    <a:pt x="78" y="2"/>
                  </a:cubicBezTo>
                  <a:cubicBezTo>
                    <a:pt x="75" y="1"/>
                    <a:pt x="72" y="1"/>
                    <a:pt x="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7"/>
            <p:cNvSpPr/>
            <p:nvPr/>
          </p:nvSpPr>
          <p:spPr>
            <a:xfrm>
              <a:off x="5477475" y="1969023"/>
              <a:ext cx="497001" cy="531774"/>
            </a:xfrm>
            <a:custGeom>
              <a:avLst/>
              <a:gdLst/>
              <a:ahLst/>
              <a:cxnLst/>
              <a:rect l="l" t="t" r="r" b="b"/>
              <a:pathLst>
                <a:path w="682" h="909" extrusionOk="0">
                  <a:moveTo>
                    <a:pt x="1" y="1"/>
                  </a:moveTo>
                  <a:lnTo>
                    <a:pt x="1" y="773"/>
                  </a:lnTo>
                  <a:cubicBezTo>
                    <a:pt x="1" y="844"/>
                    <a:pt x="64" y="909"/>
                    <a:pt x="135" y="909"/>
                  </a:cubicBezTo>
                  <a:lnTo>
                    <a:pt x="547" y="909"/>
                  </a:lnTo>
                  <a:cubicBezTo>
                    <a:pt x="625" y="909"/>
                    <a:pt x="682" y="844"/>
                    <a:pt x="682" y="773"/>
                  </a:cubicBezTo>
                  <a:lnTo>
                    <a:pt x="6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a:extLst>
              <a:ext uri="{FF2B5EF4-FFF2-40B4-BE49-F238E27FC236}">
                <a16:creationId xmlns:a16="http://schemas.microsoft.com/office/drawing/2014/main" id="{A4AFBA02-AFA0-AFA4-DF7C-DF7A727F50DC}"/>
              </a:ext>
            </a:extLst>
          </p:cNvPr>
          <p:cNvSpPr txBox="1"/>
          <p:nvPr/>
        </p:nvSpPr>
        <p:spPr>
          <a:xfrm>
            <a:off x="781931" y="314843"/>
            <a:ext cx="7121364" cy="2814617"/>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en-US" sz="2000" i="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Các em hãy điền thông tin trả lời cho những thắc mắc đầu giờ của mình vào cột L phiếu học tập đã được phát. Ngoài việc bổ sung câu trả lời, các em có thể ghi thêm những điều các em cảm thấy thích. Để phân biệt, chúng ta có thể đánh dấu tích vào những ý tưởng trả lời cho câu hỏi ở cột W, với các ý tưởng các em thích, có thể đánh dấu sao.</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grpSp>
        <p:nvGrpSpPr>
          <p:cNvPr id="648" name="Google Shape;648;p47"/>
          <p:cNvGrpSpPr/>
          <p:nvPr/>
        </p:nvGrpSpPr>
        <p:grpSpPr>
          <a:xfrm flipH="1">
            <a:off x="503937" y="4604000"/>
            <a:ext cx="8136087" cy="237936"/>
            <a:chOff x="-2818747" y="1427550"/>
            <a:chExt cx="8136087" cy="237936"/>
          </a:xfrm>
        </p:grpSpPr>
        <p:sp>
          <p:nvSpPr>
            <p:cNvPr id="649" name="Google Shape;649;p47"/>
            <p:cNvSpPr/>
            <p:nvPr/>
          </p:nvSpPr>
          <p:spPr>
            <a:xfrm>
              <a:off x="-2818747" y="1427550"/>
              <a:ext cx="7858093" cy="237924"/>
            </a:xfrm>
            <a:custGeom>
              <a:avLst/>
              <a:gdLst/>
              <a:ahLst/>
              <a:cxnLst/>
              <a:rect l="l" t="t" r="r" b="b"/>
              <a:pathLst>
                <a:path w="13865" h="1016" extrusionOk="0">
                  <a:moveTo>
                    <a:pt x="0" y="0"/>
                  </a:moveTo>
                  <a:lnTo>
                    <a:pt x="0" y="1016"/>
                  </a:lnTo>
                  <a:lnTo>
                    <a:pt x="13864" y="1016"/>
                  </a:lnTo>
                  <a:lnTo>
                    <a:pt x="138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7"/>
            <p:cNvSpPr/>
            <p:nvPr/>
          </p:nvSpPr>
          <p:spPr>
            <a:xfrm>
              <a:off x="4643370" y="1427556"/>
              <a:ext cx="673970" cy="237929"/>
            </a:xfrm>
            <a:custGeom>
              <a:avLst/>
              <a:gdLst/>
              <a:ahLst/>
              <a:cxnLst/>
              <a:rect l="l" t="t" r="r" b="b"/>
              <a:pathLst>
                <a:path w="2878" h="1016" extrusionOk="0">
                  <a:moveTo>
                    <a:pt x="1" y="0"/>
                  </a:moveTo>
                  <a:lnTo>
                    <a:pt x="1" y="1016"/>
                  </a:lnTo>
                  <a:lnTo>
                    <a:pt x="2878" y="1016"/>
                  </a:lnTo>
                  <a:lnTo>
                    <a:pt x="28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47"/>
          <p:cNvGrpSpPr/>
          <p:nvPr/>
        </p:nvGrpSpPr>
        <p:grpSpPr>
          <a:xfrm>
            <a:off x="818053" y="3943971"/>
            <a:ext cx="1538171" cy="660023"/>
            <a:chOff x="5642116" y="3823926"/>
            <a:chExt cx="2101901" cy="901917"/>
          </a:xfrm>
        </p:grpSpPr>
        <p:sp>
          <p:nvSpPr>
            <p:cNvPr id="670" name="Google Shape;670;p47"/>
            <p:cNvSpPr/>
            <p:nvPr/>
          </p:nvSpPr>
          <p:spPr>
            <a:xfrm>
              <a:off x="5642116" y="4423236"/>
              <a:ext cx="1067622" cy="302607"/>
            </a:xfrm>
            <a:custGeom>
              <a:avLst/>
              <a:gdLst/>
              <a:ahLst/>
              <a:cxnLst/>
              <a:rect l="l" t="t" r="r" b="b"/>
              <a:pathLst>
                <a:path w="3073" h="871" extrusionOk="0">
                  <a:moveTo>
                    <a:pt x="342" y="0"/>
                  </a:moveTo>
                  <a:cubicBezTo>
                    <a:pt x="154" y="0"/>
                    <a:pt x="0" y="197"/>
                    <a:pt x="0" y="434"/>
                  </a:cubicBezTo>
                  <a:cubicBezTo>
                    <a:pt x="0" y="674"/>
                    <a:pt x="154" y="871"/>
                    <a:pt x="342" y="871"/>
                  </a:cubicBezTo>
                  <a:lnTo>
                    <a:pt x="3072" y="871"/>
                  </a:lnTo>
                  <a:lnTo>
                    <a:pt x="3072" y="862"/>
                  </a:lnTo>
                  <a:cubicBezTo>
                    <a:pt x="2902" y="852"/>
                    <a:pt x="2757" y="666"/>
                    <a:pt x="2757" y="434"/>
                  </a:cubicBezTo>
                  <a:cubicBezTo>
                    <a:pt x="2757" y="205"/>
                    <a:pt x="2902" y="17"/>
                    <a:pt x="30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7"/>
            <p:cNvSpPr/>
            <p:nvPr/>
          </p:nvSpPr>
          <p:spPr>
            <a:xfrm>
              <a:off x="6599614" y="4423236"/>
              <a:ext cx="1067622" cy="302607"/>
            </a:xfrm>
            <a:custGeom>
              <a:avLst/>
              <a:gdLst/>
              <a:ahLst/>
              <a:cxnLst/>
              <a:rect l="l" t="t" r="r" b="b"/>
              <a:pathLst>
                <a:path w="3073" h="871" extrusionOk="0">
                  <a:moveTo>
                    <a:pt x="341" y="0"/>
                  </a:moveTo>
                  <a:cubicBezTo>
                    <a:pt x="154" y="0"/>
                    <a:pt x="1" y="197"/>
                    <a:pt x="1" y="434"/>
                  </a:cubicBezTo>
                  <a:cubicBezTo>
                    <a:pt x="1" y="674"/>
                    <a:pt x="154" y="871"/>
                    <a:pt x="341" y="871"/>
                  </a:cubicBezTo>
                  <a:lnTo>
                    <a:pt x="3072" y="871"/>
                  </a:lnTo>
                  <a:lnTo>
                    <a:pt x="3072" y="760"/>
                  </a:lnTo>
                  <a:lnTo>
                    <a:pt x="392" y="760"/>
                  </a:lnTo>
                  <a:cubicBezTo>
                    <a:pt x="257" y="760"/>
                    <a:pt x="136" y="615"/>
                    <a:pt x="136" y="434"/>
                  </a:cubicBezTo>
                  <a:cubicBezTo>
                    <a:pt x="136" y="256"/>
                    <a:pt x="257" y="111"/>
                    <a:pt x="392" y="111"/>
                  </a:cubicBezTo>
                  <a:lnTo>
                    <a:pt x="3072" y="111"/>
                  </a:lnTo>
                  <a:lnTo>
                    <a:pt x="30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7"/>
            <p:cNvSpPr/>
            <p:nvPr/>
          </p:nvSpPr>
          <p:spPr>
            <a:xfrm>
              <a:off x="6643737" y="4461453"/>
              <a:ext cx="969997" cy="225826"/>
            </a:xfrm>
            <a:custGeom>
              <a:avLst/>
              <a:gdLst/>
              <a:ahLst/>
              <a:cxnLst/>
              <a:rect l="l" t="t" r="r" b="b"/>
              <a:pathLst>
                <a:path w="2792" h="650" extrusionOk="0">
                  <a:moveTo>
                    <a:pt x="326" y="1"/>
                  </a:moveTo>
                  <a:cubicBezTo>
                    <a:pt x="146" y="1"/>
                    <a:pt x="1" y="146"/>
                    <a:pt x="1" y="324"/>
                  </a:cubicBezTo>
                  <a:cubicBezTo>
                    <a:pt x="1" y="505"/>
                    <a:pt x="146" y="650"/>
                    <a:pt x="326" y="650"/>
                  </a:cubicBezTo>
                  <a:lnTo>
                    <a:pt x="2792" y="650"/>
                  </a:lnTo>
                  <a:lnTo>
                    <a:pt x="27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7"/>
            <p:cNvSpPr/>
            <p:nvPr/>
          </p:nvSpPr>
          <p:spPr>
            <a:xfrm>
              <a:off x="6714959" y="3823926"/>
              <a:ext cx="821301" cy="300175"/>
            </a:xfrm>
            <a:custGeom>
              <a:avLst/>
              <a:gdLst/>
              <a:ahLst/>
              <a:cxnLst/>
              <a:rect l="l" t="t" r="r" b="b"/>
              <a:pathLst>
                <a:path w="2364" h="864" extrusionOk="0">
                  <a:moveTo>
                    <a:pt x="1" y="1"/>
                  </a:moveTo>
                  <a:cubicBezTo>
                    <a:pt x="173" y="9"/>
                    <a:pt x="316" y="198"/>
                    <a:pt x="316" y="427"/>
                  </a:cubicBezTo>
                  <a:cubicBezTo>
                    <a:pt x="316" y="658"/>
                    <a:pt x="173" y="847"/>
                    <a:pt x="1" y="863"/>
                  </a:cubicBezTo>
                  <a:lnTo>
                    <a:pt x="2024" y="863"/>
                  </a:lnTo>
                  <a:cubicBezTo>
                    <a:pt x="2210" y="863"/>
                    <a:pt x="2364" y="666"/>
                    <a:pt x="2364" y="427"/>
                  </a:cubicBezTo>
                  <a:cubicBezTo>
                    <a:pt x="2364" y="189"/>
                    <a:pt x="2210" y="1"/>
                    <a:pt x="2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7"/>
            <p:cNvSpPr/>
            <p:nvPr/>
          </p:nvSpPr>
          <p:spPr>
            <a:xfrm>
              <a:off x="5834936" y="3823926"/>
              <a:ext cx="989800" cy="300175"/>
            </a:xfrm>
            <a:custGeom>
              <a:avLst/>
              <a:gdLst/>
              <a:ahLst/>
              <a:cxnLst/>
              <a:rect l="l" t="t" r="r" b="b"/>
              <a:pathLst>
                <a:path w="2849" h="864" extrusionOk="0">
                  <a:moveTo>
                    <a:pt x="0" y="1"/>
                  </a:moveTo>
                  <a:lnTo>
                    <a:pt x="0" y="103"/>
                  </a:lnTo>
                  <a:lnTo>
                    <a:pt x="2458" y="103"/>
                  </a:lnTo>
                  <a:cubicBezTo>
                    <a:pt x="2593" y="103"/>
                    <a:pt x="2714" y="249"/>
                    <a:pt x="2714" y="427"/>
                  </a:cubicBezTo>
                  <a:cubicBezTo>
                    <a:pt x="2714" y="607"/>
                    <a:pt x="2593" y="761"/>
                    <a:pt x="2458" y="761"/>
                  </a:cubicBezTo>
                  <a:lnTo>
                    <a:pt x="0" y="761"/>
                  </a:lnTo>
                  <a:lnTo>
                    <a:pt x="0" y="863"/>
                  </a:lnTo>
                  <a:lnTo>
                    <a:pt x="2509" y="863"/>
                  </a:lnTo>
                  <a:cubicBezTo>
                    <a:pt x="2695" y="863"/>
                    <a:pt x="2849" y="666"/>
                    <a:pt x="2849" y="427"/>
                  </a:cubicBezTo>
                  <a:cubicBezTo>
                    <a:pt x="2849" y="189"/>
                    <a:pt x="2695" y="1"/>
                    <a:pt x="2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7"/>
            <p:cNvSpPr/>
            <p:nvPr/>
          </p:nvSpPr>
          <p:spPr>
            <a:xfrm>
              <a:off x="5888091" y="3859711"/>
              <a:ext cx="892522" cy="228606"/>
            </a:xfrm>
            <a:custGeom>
              <a:avLst/>
              <a:gdLst/>
              <a:ahLst/>
              <a:cxnLst/>
              <a:rect l="l" t="t" r="r" b="b"/>
              <a:pathLst>
                <a:path w="2569" h="658" extrusionOk="0">
                  <a:moveTo>
                    <a:pt x="1" y="0"/>
                  </a:moveTo>
                  <a:lnTo>
                    <a:pt x="1" y="658"/>
                  </a:lnTo>
                  <a:lnTo>
                    <a:pt x="2245" y="658"/>
                  </a:lnTo>
                  <a:cubicBezTo>
                    <a:pt x="2424" y="658"/>
                    <a:pt x="2569" y="504"/>
                    <a:pt x="2569" y="324"/>
                  </a:cubicBezTo>
                  <a:cubicBezTo>
                    <a:pt x="2569" y="146"/>
                    <a:pt x="2424" y="0"/>
                    <a:pt x="2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7"/>
            <p:cNvSpPr/>
            <p:nvPr/>
          </p:nvSpPr>
          <p:spPr>
            <a:xfrm>
              <a:off x="6676395" y="4123754"/>
              <a:ext cx="1067622" cy="299828"/>
            </a:xfrm>
            <a:custGeom>
              <a:avLst/>
              <a:gdLst/>
              <a:ahLst/>
              <a:cxnLst/>
              <a:rect l="l" t="t" r="r" b="b"/>
              <a:pathLst>
                <a:path w="3073" h="863" extrusionOk="0">
                  <a:moveTo>
                    <a:pt x="1" y="0"/>
                  </a:moveTo>
                  <a:cubicBezTo>
                    <a:pt x="181" y="8"/>
                    <a:pt x="324" y="197"/>
                    <a:pt x="324" y="426"/>
                  </a:cubicBezTo>
                  <a:cubicBezTo>
                    <a:pt x="324" y="657"/>
                    <a:pt x="181" y="844"/>
                    <a:pt x="1" y="862"/>
                  </a:cubicBezTo>
                  <a:lnTo>
                    <a:pt x="2741" y="862"/>
                  </a:lnTo>
                  <a:cubicBezTo>
                    <a:pt x="2927" y="862"/>
                    <a:pt x="3073" y="666"/>
                    <a:pt x="3073" y="426"/>
                  </a:cubicBezTo>
                  <a:cubicBezTo>
                    <a:pt x="3073" y="188"/>
                    <a:pt x="2927" y="0"/>
                    <a:pt x="2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7"/>
            <p:cNvSpPr/>
            <p:nvPr/>
          </p:nvSpPr>
          <p:spPr>
            <a:xfrm>
              <a:off x="5721676" y="4123754"/>
              <a:ext cx="1067622" cy="299828"/>
            </a:xfrm>
            <a:custGeom>
              <a:avLst/>
              <a:gdLst/>
              <a:ahLst/>
              <a:cxnLst/>
              <a:rect l="l" t="t" r="r" b="b"/>
              <a:pathLst>
                <a:path w="3073" h="863" extrusionOk="0">
                  <a:moveTo>
                    <a:pt x="1" y="0"/>
                  </a:moveTo>
                  <a:lnTo>
                    <a:pt x="1" y="102"/>
                  </a:lnTo>
                  <a:lnTo>
                    <a:pt x="2681" y="102"/>
                  </a:lnTo>
                  <a:cubicBezTo>
                    <a:pt x="2817" y="102"/>
                    <a:pt x="2937" y="248"/>
                    <a:pt x="2937" y="426"/>
                  </a:cubicBezTo>
                  <a:cubicBezTo>
                    <a:pt x="2937" y="606"/>
                    <a:pt x="2817" y="752"/>
                    <a:pt x="2681" y="752"/>
                  </a:cubicBezTo>
                  <a:lnTo>
                    <a:pt x="1" y="752"/>
                  </a:lnTo>
                  <a:lnTo>
                    <a:pt x="1" y="862"/>
                  </a:lnTo>
                  <a:lnTo>
                    <a:pt x="2733" y="862"/>
                  </a:lnTo>
                  <a:cubicBezTo>
                    <a:pt x="2919" y="862"/>
                    <a:pt x="3072" y="666"/>
                    <a:pt x="3072" y="426"/>
                  </a:cubicBezTo>
                  <a:cubicBezTo>
                    <a:pt x="3072" y="188"/>
                    <a:pt x="2919" y="0"/>
                    <a:pt x="2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7"/>
            <p:cNvSpPr/>
            <p:nvPr/>
          </p:nvSpPr>
          <p:spPr>
            <a:xfrm>
              <a:off x="5775179" y="4159192"/>
              <a:ext cx="969997" cy="225826"/>
            </a:xfrm>
            <a:custGeom>
              <a:avLst/>
              <a:gdLst/>
              <a:ahLst/>
              <a:cxnLst/>
              <a:rect l="l" t="t" r="r" b="b"/>
              <a:pathLst>
                <a:path w="2792" h="650" extrusionOk="0">
                  <a:moveTo>
                    <a:pt x="0" y="0"/>
                  </a:moveTo>
                  <a:lnTo>
                    <a:pt x="0" y="650"/>
                  </a:lnTo>
                  <a:lnTo>
                    <a:pt x="2468" y="650"/>
                  </a:lnTo>
                  <a:cubicBezTo>
                    <a:pt x="2646" y="650"/>
                    <a:pt x="2792" y="504"/>
                    <a:pt x="2792" y="324"/>
                  </a:cubicBezTo>
                  <a:cubicBezTo>
                    <a:pt x="2792" y="146"/>
                    <a:pt x="2646" y="0"/>
                    <a:pt x="2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47"/>
          <p:cNvGrpSpPr/>
          <p:nvPr/>
        </p:nvGrpSpPr>
        <p:grpSpPr>
          <a:xfrm>
            <a:off x="8006351" y="3744436"/>
            <a:ext cx="490892" cy="859582"/>
            <a:chOff x="5425724" y="1505449"/>
            <a:chExt cx="568425" cy="995348"/>
          </a:xfrm>
        </p:grpSpPr>
        <p:sp>
          <p:nvSpPr>
            <p:cNvPr id="680" name="Google Shape;680;p47"/>
            <p:cNvSpPr/>
            <p:nvPr/>
          </p:nvSpPr>
          <p:spPr>
            <a:xfrm>
              <a:off x="5819978" y="1514922"/>
              <a:ext cx="169070" cy="718451"/>
            </a:xfrm>
            <a:custGeom>
              <a:avLst/>
              <a:gdLst/>
              <a:ahLst/>
              <a:cxnLst/>
              <a:rect l="l" t="t" r="r" b="b"/>
              <a:pathLst>
                <a:path w="232" h="986" extrusionOk="0">
                  <a:moveTo>
                    <a:pt x="170" y="0"/>
                  </a:moveTo>
                  <a:cubicBezTo>
                    <a:pt x="148" y="0"/>
                    <a:pt x="128" y="17"/>
                    <a:pt x="128" y="40"/>
                  </a:cubicBezTo>
                  <a:lnTo>
                    <a:pt x="0" y="973"/>
                  </a:lnTo>
                  <a:lnTo>
                    <a:pt x="102" y="985"/>
                  </a:lnTo>
                  <a:lnTo>
                    <a:pt x="232" y="58"/>
                  </a:lnTo>
                  <a:cubicBezTo>
                    <a:pt x="232" y="28"/>
                    <a:pt x="212" y="8"/>
                    <a:pt x="187" y="1"/>
                  </a:cubicBezTo>
                  <a:lnTo>
                    <a:pt x="179" y="1"/>
                  </a:lnTo>
                  <a:cubicBezTo>
                    <a:pt x="176" y="1"/>
                    <a:pt x="173" y="0"/>
                    <a:pt x="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7"/>
            <p:cNvSpPr/>
            <p:nvPr/>
          </p:nvSpPr>
          <p:spPr>
            <a:xfrm>
              <a:off x="5884837" y="1505449"/>
              <a:ext cx="109313" cy="216410"/>
            </a:xfrm>
            <a:custGeom>
              <a:avLst/>
              <a:gdLst/>
              <a:ahLst/>
              <a:cxnLst/>
              <a:rect l="l" t="t" r="r" b="b"/>
              <a:pathLst>
                <a:path w="150" h="297" extrusionOk="0">
                  <a:moveTo>
                    <a:pt x="87" y="1"/>
                  </a:moveTo>
                  <a:cubicBezTo>
                    <a:pt x="60" y="1"/>
                    <a:pt x="39" y="24"/>
                    <a:pt x="33" y="53"/>
                  </a:cubicBezTo>
                  <a:lnTo>
                    <a:pt x="1" y="285"/>
                  </a:lnTo>
                  <a:lnTo>
                    <a:pt x="111" y="297"/>
                  </a:lnTo>
                  <a:lnTo>
                    <a:pt x="143" y="65"/>
                  </a:lnTo>
                  <a:cubicBezTo>
                    <a:pt x="149" y="33"/>
                    <a:pt x="129" y="8"/>
                    <a:pt x="98" y="2"/>
                  </a:cubicBezTo>
                  <a:cubicBezTo>
                    <a:pt x="94" y="1"/>
                    <a:pt x="90" y="1"/>
                    <a:pt x="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7"/>
            <p:cNvSpPr/>
            <p:nvPr/>
          </p:nvSpPr>
          <p:spPr>
            <a:xfrm>
              <a:off x="5430097" y="1519294"/>
              <a:ext cx="225913" cy="714079"/>
            </a:xfrm>
            <a:custGeom>
              <a:avLst/>
              <a:gdLst/>
              <a:ahLst/>
              <a:cxnLst/>
              <a:rect l="l" t="t" r="r" b="b"/>
              <a:pathLst>
                <a:path w="310" h="980" extrusionOk="0">
                  <a:moveTo>
                    <a:pt x="56" y="0"/>
                  </a:moveTo>
                  <a:cubicBezTo>
                    <a:pt x="53" y="0"/>
                    <a:pt x="49" y="1"/>
                    <a:pt x="46" y="2"/>
                  </a:cubicBezTo>
                  <a:lnTo>
                    <a:pt x="39" y="2"/>
                  </a:lnTo>
                  <a:cubicBezTo>
                    <a:pt x="13" y="8"/>
                    <a:pt x="1" y="34"/>
                    <a:pt x="7" y="60"/>
                  </a:cubicBezTo>
                  <a:lnTo>
                    <a:pt x="206" y="979"/>
                  </a:lnTo>
                  <a:lnTo>
                    <a:pt x="310" y="954"/>
                  </a:lnTo>
                  <a:lnTo>
                    <a:pt x="104" y="40"/>
                  </a:lnTo>
                  <a:cubicBezTo>
                    <a:pt x="98" y="17"/>
                    <a:pt x="78" y="0"/>
                    <a:pt x="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7"/>
            <p:cNvSpPr/>
            <p:nvPr/>
          </p:nvSpPr>
          <p:spPr>
            <a:xfrm>
              <a:off x="5425724" y="1509821"/>
              <a:ext cx="122430" cy="222239"/>
            </a:xfrm>
            <a:custGeom>
              <a:avLst/>
              <a:gdLst/>
              <a:ahLst/>
              <a:cxnLst/>
              <a:rect l="l" t="t" r="r" b="b"/>
              <a:pathLst>
                <a:path w="168" h="305" extrusionOk="0">
                  <a:moveTo>
                    <a:pt x="58" y="1"/>
                  </a:moveTo>
                  <a:cubicBezTo>
                    <a:pt x="54" y="1"/>
                    <a:pt x="50" y="1"/>
                    <a:pt x="45" y="2"/>
                  </a:cubicBezTo>
                  <a:cubicBezTo>
                    <a:pt x="19" y="8"/>
                    <a:pt x="1" y="41"/>
                    <a:pt x="7" y="73"/>
                  </a:cubicBezTo>
                  <a:lnTo>
                    <a:pt x="58" y="305"/>
                  </a:lnTo>
                  <a:lnTo>
                    <a:pt x="167" y="279"/>
                  </a:lnTo>
                  <a:lnTo>
                    <a:pt x="117" y="47"/>
                  </a:lnTo>
                  <a:cubicBezTo>
                    <a:pt x="111" y="19"/>
                    <a:pt x="86" y="1"/>
                    <a:pt x="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7"/>
            <p:cNvSpPr/>
            <p:nvPr/>
          </p:nvSpPr>
          <p:spPr>
            <a:xfrm>
              <a:off x="5748560" y="1533138"/>
              <a:ext cx="128260" cy="719180"/>
            </a:xfrm>
            <a:custGeom>
              <a:avLst/>
              <a:gdLst/>
              <a:ahLst/>
              <a:cxnLst/>
              <a:rect l="l" t="t" r="r" b="b"/>
              <a:pathLst>
                <a:path w="176" h="987" extrusionOk="0">
                  <a:moveTo>
                    <a:pt x="112" y="1"/>
                  </a:moveTo>
                  <a:cubicBezTo>
                    <a:pt x="91" y="1"/>
                    <a:pt x="72" y="20"/>
                    <a:pt x="72" y="47"/>
                  </a:cubicBezTo>
                  <a:lnTo>
                    <a:pt x="1" y="980"/>
                  </a:lnTo>
                  <a:lnTo>
                    <a:pt x="104" y="986"/>
                  </a:lnTo>
                  <a:lnTo>
                    <a:pt x="175" y="54"/>
                  </a:lnTo>
                  <a:cubicBezTo>
                    <a:pt x="175" y="27"/>
                    <a:pt x="155" y="3"/>
                    <a:pt x="123" y="3"/>
                  </a:cubicBezTo>
                  <a:cubicBezTo>
                    <a:pt x="119" y="1"/>
                    <a:pt x="116" y="1"/>
                    <a:pt x="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7"/>
            <p:cNvSpPr/>
            <p:nvPr/>
          </p:nvSpPr>
          <p:spPr>
            <a:xfrm>
              <a:off x="5781354" y="1523666"/>
              <a:ext cx="99839" cy="217867"/>
            </a:xfrm>
            <a:custGeom>
              <a:avLst/>
              <a:gdLst/>
              <a:ahLst/>
              <a:cxnLst/>
              <a:rect l="l" t="t" r="r" b="b"/>
              <a:pathLst>
                <a:path w="137" h="299" extrusionOk="0">
                  <a:moveTo>
                    <a:pt x="69" y="1"/>
                  </a:moveTo>
                  <a:cubicBezTo>
                    <a:pt x="42" y="1"/>
                    <a:pt x="21" y="25"/>
                    <a:pt x="21" y="54"/>
                  </a:cubicBezTo>
                  <a:lnTo>
                    <a:pt x="1" y="286"/>
                  </a:lnTo>
                  <a:lnTo>
                    <a:pt x="117" y="298"/>
                  </a:lnTo>
                  <a:lnTo>
                    <a:pt x="130" y="60"/>
                  </a:lnTo>
                  <a:cubicBezTo>
                    <a:pt x="137" y="28"/>
                    <a:pt x="110" y="2"/>
                    <a:pt x="78" y="2"/>
                  </a:cubicBezTo>
                  <a:cubicBezTo>
                    <a:pt x="75" y="1"/>
                    <a:pt x="72" y="1"/>
                    <a:pt x="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7"/>
            <p:cNvSpPr/>
            <p:nvPr/>
          </p:nvSpPr>
          <p:spPr>
            <a:xfrm>
              <a:off x="5477475" y="1969023"/>
              <a:ext cx="497001" cy="531774"/>
            </a:xfrm>
            <a:custGeom>
              <a:avLst/>
              <a:gdLst/>
              <a:ahLst/>
              <a:cxnLst/>
              <a:rect l="l" t="t" r="r" b="b"/>
              <a:pathLst>
                <a:path w="682" h="909" extrusionOk="0">
                  <a:moveTo>
                    <a:pt x="1" y="1"/>
                  </a:moveTo>
                  <a:lnTo>
                    <a:pt x="1" y="773"/>
                  </a:lnTo>
                  <a:cubicBezTo>
                    <a:pt x="1" y="844"/>
                    <a:pt x="64" y="909"/>
                    <a:pt x="135" y="909"/>
                  </a:cubicBezTo>
                  <a:lnTo>
                    <a:pt x="547" y="909"/>
                  </a:lnTo>
                  <a:cubicBezTo>
                    <a:pt x="625" y="909"/>
                    <a:pt x="682" y="844"/>
                    <a:pt x="682" y="773"/>
                  </a:cubicBezTo>
                  <a:lnTo>
                    <a:pt x="6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5B6BDD30-5CE5-178A-DFD1-F1A3A7C974DA}"/>
              </a:ext>
            </a:extLst>
          </p:cNvPr>
          <p:cNvGraphicFramePr>
            <a:graphicFrameLocks noGrp="1"/>
          </p:cNvGraphicFramePr>
          <p:nvPr>
            <p:extLst>
              <p:ext uri="{D42A27DB-BD31-4B8C-83A1-F6EECF244321}">
                <p14:modId xmlns:p14="http://schemas.microsoft.com/office/powerpoint/2010/main" val="297887889"/>
              </p:ext>
            </p:extLst>
          </p:nvPr>
        </p:nvGraphicFramePr>
        <p:xfrm>
          <a:off x="1321326" y="979860"/>
          <a:ext cx="6963825" cy="2530446"/>
        </p:xfrm>
        <a:graphic>
          <a:graphicData uri="http://schemas.openxmlformats.org/drawingml/2006/table">
            <a:tbl>
              <a:tblPr bandRow="1"/>
              <a:tblGrid>
                <a:gridCol w="2320482">
                  <a:extLst>
                    <a:ext uri="{9D8B030D-6E8A-4147-A177-3AD203B41FA5}">
                      <a16:colId xmlns:a16="http://schemas.microsoft.com/office/drawing/2014/main" val="3012295875"/>
                    </a:ext>
                  </a:extLst>
                </a:gridCol>
                <a:gridCol w="2322861">
                  <a:extLst>
                    <a:ext uri="{9D8B030D-6E8A-4147-A177-3AD203B41FA5}">
                      <a16:colId xmlns:a16="http://schemas.microsoft.com/office/drawing/2014/main" val="1788085895"/>
                    </a:ext>
                  </a:extLst>
                </a:gridCol>
                <a:gridCol w="2320482">
                  <a:extLst>
                    <a:ext uri="{9D8B030D-6E8A-4147-A177-3AD203B41FA5}">
                      <a16:colId xmlns:a16="http://schemas.microsoft.com/office/drawing/2014/main" val="965047828"/>
                    </a:ext>
                  </a:extLst>
                </a:gridCol>
              </a:tblGrid>
              <a:tr h="1265223">
                <a:tc>
                  <a:txBody>
                    <a:bodyPr/>
                    <a:lstStyle/>
                    <a:p>
                      <a:pPr marL="0" marR="0" algn="ctr">
                        <a:lnSpc>
                          <a:spcPct val="150000"/>
                        </a:lnSpc>
                        <a:spcBef>
                          <a:spcPts val="800"/>
                        </a:spcBef>
                        <a:spcAft>
                          <a:spcPts val="0"/>
                        </a:spcAft>
                        <a:tabLst>
                          <a:tab pos="90170" algn="l"/>
                          <a:tab pos="180340" algn="l"/>
                        </a:tabLst>
                      </a:pPr>
                      <a:r>
                        <a:rPr lang="en-US"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K</a:t>
                      </a:r>
                      <a:endParaRPr lang="en-US" sz="2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800"/>
                        </a:spcBef>
                        <a:spcAft>
                          <a:spcPts val="0"/>
                        </a:spcAft>
                        <a:tabLst>
                          <a:tab pos="90170" algn="l"/>
                          <a:tab pos="180340" algn="l"/>
                        </a:tabLst>
                      </a:pPr>
                      <a:r>
                        <a:rPr lang="en-US"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W</a:t>
                      </a:r>
                      <a:endParaRPr lang="en-US" sz="2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800"/>
                        </a:spcBef>
                        <a:spcAft>
                          <a:spcPts val="0"/>
                        </a:spcAft>
                        <a:tabLst>
                          <a:tab pos="90170" algn="l"/>
                          <a:tab pos="180340" algn="l"/>
                        </a:tabLst>
                      </a:pPr>
                      <a:r>
                        <a:rPr lang="en-US"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endParaRPr lang="en-US" sz="2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47883"/>
                  </a:ext>
                </a:extLst>
              </a:tr>
              <a:tr h="1265223">
                <a:tc>
                  <a:txBody>
                    <a:bodyPr/>
                    <a:lstStyle/>
                    <a:p>
                      <a:pPr marL="0" marR="0" algn="just">
                        <a:lnSpc>
                          <a:spcPct val="150000"/>
                        </a:lnSpc>
                        <a:spcBef>
                          <a:spcPts val="800"/>
                        </a:spcBef>
                        <a:spcAft>
                          <a:spcPts val="0"/>
                        </a:spcAft>
                        <a:tabLst>
                          <a:tab pos="90170" algn="l"/>
                          <a:tab pos="180340" algn="l"/>
                        </a:tabLst>
                      </a:pPr>
                      <a:r>
                        <a:rPr lang="en-US" sz="36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800"/>
                        </a:spcBef>
                        <a:spcAft>
                          <a:spcPts val="0"/>
                        </a:spcAft>
                        <a:tabLst>
                          <a:tab pos="90170" algn="l"/>
                          <a:tab pos="180340" algn="l"/>
                        </a:tabLst>
                      </a:pPr>
                      <a:r>
                        <a:rPr lang="en-US" sz="36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800"/>
                        </a:spcBef>
                        <a:spcAft>
                          <a:spcPts val="0"/>
                        </a:spcAft>
                        <a:tabLst>
                          <a:tab pos="90170" algn="l"/>
                          <a:tab pos="180340" algn="l"/>
                        </a:tabLst>
                      </a:pPr>
                      <a:r>
                        <a:rPr lang="en-US" sz="36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8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914913"/>
                  </a:ext>
                </a:extLst>
              </a:tr>
            </a:tbl>
          </a:graphicData>
        </a:graphic>
      </p:graphicFrame>
    </p:spTree>
    <p:extLst>
      <p:ext uri="{BB962C8B-B14F-4D97-AF65-F5344CB8AC3E}">
        <p14:creationId xmlns:p14="http://schemas.microsoft.com/office/powerpoint/2010/main" val="428385387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0159C9D2-CE2F-5CF6-5B5C-89D0E611C2D2}"/>
              </a:ext>
            </a:extLst>
          </p:cNvPr>
          <p:cNvGraphicFramePr>
            <a:graphicFrameLocks noGrp="1"/>
          </p:cNvGraphicFramePr>
          <p:nvPr>
            <p:extLst>
              <p:ext uri="{D42A27DB-BD31-4B8C-83A1-F6EECF244321}">
                <p14:modId xmlns:p14="http://schemas.microsoft.com/office/powerpoint/2010/main" val="1700000662"/>
              </p:ext>
            </p:extLst>
          </p:nvPr>
        </p:nvGraphicFramePr>
        <p:xfrm>
          <a:off x="200771" y="714834"/>
          <a:ext cx="8567530" cy="4354332"/>
        </p:xfrm>
        <a:graphic>
          <a:graphicData uri="http://schemas.openxmlformats.org/drawingml/2006/table">
            <a:tbl>
              <a:tblPr firstRow="1" firstCol="1" bandRow="1"/>
              <a:tblGrid>
                <a:gridCol w="2998257">
                  <a:extLst>
                    <a:ext uri="{9D8B030D-6E8A-4147-A177-3AD203B41FA5}">
                      <a16:colId xmlns:a16="http://schemas.microsoft.com/office/drawing/2014/main" val="1060319837"/>
                    </a:ext>
                  </a:extLst>
                </a:gridCol>
                <a:gridCol w="3670899">
                  <a:extLst>
                    <a:ext uri="{9D8B030D-6E8A-4147-A177-3AD203B41FA5}">
                      <a16:colId xmlns:a16="http://schemas.microsoft.com/office/drawing/2014/main" val="2995919360"/>
                    </a:ext>
                  </a:extLst>
                </a:gridCol>
                <a:gridCol w="622714">
                  <a:extLst>
                    <a:ext uri="{9D8B030D-6E8A-4147-A177-3AD203B41FA5}">
                      <a16:colId xmlns:a16="http://schemas.microsoft.com/office/drawing/2014/main" val="3902016433"/>
                    </a:ext>
                  </a:extLst>
                </a:gridCol>
                <a:gridCol w="1275660">
                  <a:extLst>
                    <a:ext uri="{9D8B030D-6E8A-4147-A177-3AD203B41FA5}">
                      <a16:colId xmlns:a16="http://schemas.microsoft.com/office/drawing/2014/main" val="1896970362"/>
                    </a:ext>
                  </a:extLst>
                </a:gridCol>
              </a:tblGrid>
              <a:tr h="278054">
                <a:tc gridSpan="2">
                  <a:txBody>
                    <a:bodyPr/>
                    <a:lstStyle/>
                    <a:p>
                      <a:pPr marL="0" marR="0" algn="just">
                        <a:lnSpc>
                          <a:spcPct val="100000"/>
                        </a:lnSpc>
                        <a:spcBef>
                          <a:spcPts val="0"/>
                        </a:spcBef>
                        <a:spcAft>
                          <a:spcPts val="0"/>
                        </a:spcAft>
                      </a:pPr>
                      <a:r>
                        <a:rPr lang="en-US" sz="1600" b="1" kern="0">
                          <a:effectLst/>
                          <a:latin typeface="Calibri" panose="020F0502020204030204" pitchFamily="34" charset="0"/>
                          <a:ea typeface="Calibri" panose="020F0502020204030204" pitchFamily="34" charset="0"/>
                          <a:cs typeface="Calibri" panose="020F0502020204030204" pitchFamily="34" charset="0"/>
                        </a:rPr>
                        <a:t>Tiêu chí</a:t>
                      </a:r>
                      <a:endParaRPr lang="en-US" sz="1400" b="1"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a:txBody>
                    <a:bodyPr/>
                    <a:lstStyle/>
                    <a:p>
                      <a:pPr marL="0" marR="0" algn="just">
                        <a:lnSpc>
                          <a:spcPct val="100000"/>
                        </a:lnSpc>
                        <a:spcBef>
                          <a:spcPts val="0"/>
                        </a:spcBef>
                        <a:spcAft>
                          <a:spcPts val="0"/>
                        </a:spcAft>
                      </a:pPr>
                      <a:r>
                        <a:rPr lang="en-US" sz="1600" b="1" kern="0">
                          <a:effectLst/>
                          <a:latin typeface="Calibri" panose="020F0502020204030204" pitchFamily="34" charset="0"/>
                          <a:ea typeface="Calibri" panose="020F0502020204030204" pitchFamily="34" charset="0"/>
                          <a:cs typeface="Calibri" panose="020F0502020204030204" pitchFamily="34" charset="0"/>
                        </a:rPr>
                        <a:t>Đạt</a:t>
                      </a:r>
                      <a:endParaRPr lang="en-US" sz="1400" b="1"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just">
                        <a:lnSpc>
                          <a:spcPct val="100000"/>
                        </a:lnSpc>
                        <a:spcBef>
                          <a:spcPts val="0"/>
                        </a:spcBef>
                        <a:spcAft>
                          <a:spcPts val="0"/>
                        </a:spcAft>
                      </a:pPr>
                      <a:r>
                        <a:rPr lang="en-US" sz="1600" b="1" kern="0">
                          <a:effectLst/>
                          <a:latin typeface="Calibri" panose="020F0502020204030204" pitchFamily="34" charset="0"/>
                          <a:ea typeface="Calibri" panose="020F0502020204030204" pitchFamily="34" charset="0"/>
                          <a:cs typeface="Calibri" panose="020F0502020204030204" pitchFamily="34" charset="0"/>
                        </a:rPr>
                        <a:t>Chưa đạt </a:t>
                      </a:r>
                      <a:endParaRPr lang="en-US" sz="1400" b="1"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92703093"/>
                  </a:ext>
                </a:extLst>
              </a:tr>
              <a:tr h="653242">
                <a:tc rowSpan="3">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Chuẩn bị trước khi nghe</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Liệt kê những gì đã biết và muốn tìm hiểu thêm về đề tài của bài thuyết trình</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16546734"/>
                  </a:ext>
                </a:extLst>
              </a:tr>
              <a:tr h="278054">
                <a:tc vMerge="1">
                  <a:txBody>
                    <a:bodyPr/>
                    <a:lstStyle/>
                    <a:p>
                      <a:endParaRPr lang="en-US"/>
                    </a:p>
                  </a:txBody>
                  <a:tcPr/>
                </a:tc>
                <a:tc>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Xác định mục đích nghe</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3915524"/>
                  </a:ext>
                </a:extLst>
              </a:tr>
              <a:tr h="570506">
                <a:tc vMerge="1">
                  <a:txBody>
                    <a:bodyPr/>
                    <a:lstStyle/>
                    <a:p>
                      <a:endParaRPr lang="en-US"/>
                    </a:p>
                  </a:txBody>
                  <a:tcPr/>
                </a:tc>
                <a:tc>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Xác định đề tài của bài thuyết trình</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62009561"/>
                  </a:ext>
                </a:extLst>
              </a:tr>
              <a:tr h="570506">
                <a:tc rowSpan="4">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Nghe ý chính và ghi tóm tắt</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Xác định được đầy đủ các ý chính của bài thuyết trình</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37389931"/>
                  </a:ext>
                </a:extLst>
              </a:tr>
              <a:tr h="862958">
                <a:tc vMerge="1">
                  <a:txBody>
                    <a:bodyPr/>
                    <a:lstStyle/>
                    <a:p>
                      <a:endParaRPr lang="en-US"/>
                    </a:p>
                  </a:txBody>
                  <a:tcPr/>
                </a:tc>
                <a:tc>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Xác định được đầy đủ các ý chính dưới dạng từ khóa, sơ đồ, kí hiệu</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59936494"/>
                  </a:ext>
                </a:extLst>
              </a:tr>
              <a:tr h="570506">
                <a:tc vMerge="1">
                  <a:txBody>
                    <a:bodyPr/>
                    <a:lstStyle/>
                    <a:p>
                      <a:endParaRPr lang="en-US"/>
                    </a:p>
                  </a:txBody>
                  <a:tcPr/>
                </a:tc>
                <a:tc>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Trình bày các ý chính một cách rõ ràng, mạch lạc</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71977313"/>
                  </a:ext>
                </a:extLst>
              </a:tr>
              <a:tr h="570506">
                <a:tc vMerge="1">
                  <a:txBody>
                    <a:bodyPr/>
                    <a:lstStyle/>
                    <a:p>
                      <a:endParaRPr lang="en-US"/>
                    </a:p>
                  </a:txBody>
                  <a:tcPr/>
                </a:tc>
                <a:tc>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Hỏi lại những thông tin chưa hiểu rõ trong khi nghe</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0000"/>
                        </a:lnSpc>
                        <a:spcBef>
                          <a:spcPts val="0"/>
                        </a:spcBef>
                        <a:spcAft>
                          <a:spcPts val="0"/>
                        </a:spcAft>
                      </a:pPr>
                      <a:r>
                        <a:rPr lang="en-US" sz="1400" kern="0">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65764" marR="657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30819989"/>
                  </a:ext>
                </a:extLst>
              </a:tr>
            </a:tbl>
          </a:graphicData>
        </a:graphic>
      </p:graphicFrame>
      <p:sp>
        <p:nvSpPr>
          <p:cNvPr id="11" name="TextBox 10">
            <a:extLst>
              <a:ext uri="{FF2B5EF4-FFF2-40B4-BE49-F238E27FC236}">
                <a16:creationId xmlns:a16="http://schemas.microsoft.com/office/drawing/2014/main" id="{17E0654C-AC07-F50D-7660-ADE3EC0246C5}"/>
              </a:ext>
            </a:extLst>
          </p:cNvPr>
          <p:cNvSpPr txBox="1"/>
          <p:nvPr/>
        </p:nvSpPr>
        <p:spPr>
          <a:xfrm>
            <a:off x="1101254" y="223419"/>
            <a:ext cx="7231712" cy="369332"/>
          </a:xfrm>
          <a:prstGeom prst="rect">
            <a:avLst/>
          </a:prstGeom>
          <a:noFill/>
        </p:spPr>
        <p:txBody>
          <a:bodyPr wrap="square">
            <a:spAutoFit/>
          </a:bodyPr>
          <a:lstStyle/>
          <a:p>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Bảng kiểm kĩ năng nghe và tóm tắt nội dung thuyết trình của người khác</a:t>
            </a:r>
            <a:endParaRPr lang="en-US" sz="1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22172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2"/>
          <p:cNvSpPr txBox="1">
            <a:spLocks noGrp="1"/>
          </p:cNvSpPr>
          <p:nvPr>
            <p:ph type="title"/>
          </p:nvPr>
        </p:nvSpPr>
        <p:spPr>
          <a:xfrm>
            <a:off x="3723063" y="1709033"/>
            <a:ext cx="4487400" cy="1645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t>VẬN DỤNG</a:t>
            </a:r>
            <a:endParaRPr/>
          </a:p>
        </p:txBody>
      </p:sp>
      <p:grpSp>
        <p:nvGrpSpPr>
          <p:cNvPr id="451" name="Google Shape;451;p42"/>
          <p:cNvGrpSpPr/>
          <p:nvPr/>
        </p:nvGrpSpPr>
        <p:grpSpPr>
          <a:xfrm>
            <a:off x="4125" y="1327385"/>
            <a:ext cx="3787893" cy="3816126"/>
            <a:chOff x="4125" y="1271835"/>
            <a:chExt cx="3787893" cy="3816126"/>
          </a:xfrm>
        </p:grpSpPr>
        <p:sp>
          <p:nvSpPr>
            <p:cNvPr id="452" name="Google Shape;452;p42"/>
            <p:cNvSpPr/>
            <p:nvPr/>
          </p:nvSpPr>
          <p:spPr>
            <a:xfrm>
              <a:off x="634218" y="1301714"/>
              <a:ext cx="841799" cy="1049918"/>
            </a:xfrm>
            <a:custGeom>
              <a:avLst/>
              <a:gdLst/>
              <a:ahLst/>
              <a:cxnLst/>
              <a:rect l="l" t="t" r="r" b="b"/>
              <a:pathLst>
                <a:path w="2423" h="3022" extrusionOk="0">
                  <a:moveTo>
                    <a:pt x="0" y="1"/>
                  </a:moveTo>
                  <a:lnTo>
                    <a:pt x="0" y="2493"/>
                  </a:lnTo>
                  <a:lnTo>
                    <a:pt x="43" y="3021"/>
                  </a:lnTo>
                  <a:lnTo>
                    <a:pt x="2423" y="2970"/>
                  </a:lnTo>
                  <a:lnTo>
                    <a:pt x="2304" y="2458"/>
                  </a:lnTo>
                  <a:lnTo>
                    <a:pt x="230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42"/>
            <p:cNvSpPr/>
            <p:nvPr/>
          </p:nvSpPr>
          <p:spPr>
            <a:xfrm>
              <a:off x="880194" y="1271835"/>
              <a:ext cx="267166" cy="63231"/>
            </a:xfrm>
            <a:custGeom>
              <a:avLst/>
              <a:gdLst/>
              <a:ahLst/>
              <a:cxnLst/>
              <a:rect l="l" t="t" r="r" b="b"/>
              <a:pathLst>
                <a:path w="769" h="182" extrusionOk="0">
                  <a:moveTo>
                    <a:pt x="1" y="1"/>
                  </a:moveTo>
                  <a:lnTo>
                    <a:pt x="1" y="181"/>
                  </a:lnTo>
                  <a:lnTo>
                    <a:pt x="769" y="181"/>
                  </a:lnTo>
                  <a:lnTo>
                    <a:pt x="76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42"/>
            <p:cNvSpPr/>
            <p:nvPr/>
          </p:nvSpPr>
          <p:spPr>
            <a:xfrm>
              <a:off x="1612215" y="1654699"/>
              <a:ext cx="842146" cy="1049918"/>
            </a:xfrm>
            <a:custGeom>
              <a:avLst/>
              <a:gdLst/>
              <a:ahLst/>
              <a:cxnLst/>
              <a:rect l="l" t="t" r="r" b="b"/>
              <a:pathLst>
                <a:path w="2424" h="3022" extrusionOk="0">
                  <a:moveTo>
                    <a:pt x="1" y="1"/>
                  </a:moveTo>
                  <a:lnTo>
                    <a:pt x="1" y="2482"/>
                  </a:lnTo>
                  <a:lnTo>
                    <a:pt x="44" y="3021"/>
                  </a:lnTo>
                  <a:lnTo>
                    <a:pt x="2423" y="2962"/>
                  </a:lnTo>
                  <a:lnTo>
                    <a:pt x="2305" y="2450"/>
                  </a:lnTo>
                  <a:lnTo>
                    <a:pt x="230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42"/>
            <p:cNvSpPr/>
            <p:nvPr/>
          </p:nvSpPr>
          <p:spPr>
            <a:xfrm>
              <a:off x="1858538" y="1622041"/>
              <a:ext cx="267166" cy="62884"/>
            </a:xfrm>
            <a:custGeom>
              <a:avLst/>
              <a:gdLst/>
              <a:ahLst/>
              <a:cxnLst/>
              <a:rect l="l" t="t" r="r" b="b"/>
              <a:pathLst>
                <a:path w="769" h="181" extrusionOk="0">
                  <a:moveTo>
                    <a:pt x="0" y="0"/>
                  </a:moveTo>
                  <a:lnTo>
                    <a:pt x="0" y="181"/>
                  </a:lnTo>
                  <a:lnTo>
                    <a:pt x="768" y="181"/>
                  </a:lnTo>
                  <a:lnTo>
                    <a:pt x="76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56" name="Google Shape;456;p42"/>
            <p:cNvGrpSpPr/>
            <p:nvPr/>
          </p:nvGrpSpPr>
          <p:grpSpPr>
            <a:xfrm>
              <a:off x="4125" y="3044751"/>
              <a:ext cx="3682050" cy="2043210"/>
              <a:chOff x="4125" y="3044751"/>
              <a:chExt cx="3682050" cy="2043210"/>
            </a:xfrm>
          </p:grpSpPr>
          <p:sp>
            <p:nvSpPr>
              <p:cNvPr id="457" name="Google Shape;457;p42"/>
              <p:cNvSpPr/>
              <p:nvPr/>
            </p:nvSpPr>
            <p:spPr>
              <a:xfrm>
                <a:off x="385116" y="3644061"/>
                <a:ext cx="1067622" cy="302607"/>
              </a:xfrm>
              <a:custGeom>
                <a:avLst/>
                <a:gdLst/>
                <a:ahLst/>
                <a:cxnLst/>
                <a:rect l="l" t="t" r="r" b="b"/>
                <a:pathLst>
                  <a:path w="3073" h="871" extrusionOk="0">
                    <a:moveTo>
                      <a:pt x="342" y="0"/>
                    </a:moveTo>
                    <a:cubicBezTo>
                      <a:pt x="154" y="0"/>
                      <a:pt x="0" y="197"/>
                      <a:pt x="0" y="434"/>
                    </a:cubicBezTo>
                    <a:cubicBezTo>
                      <a:pt x="0" y="674"/>
                      <a:pt x="154" y="871"/>
                      <a:pt x="342" y="871"/>
                    </a:cubicBezTo>
                    <a:lnTo>
                      <a:pt x="3072" y="871"/>
                    </a:lnTo>
                    <a:lnTo>
                      <a:pt x="3072" y="862"/>
                    </a:lnTo>
                    <a:cubicBezTo>
                      <a:pt x="2902" y="852"/>
                      <a:pt x="2757" y="666"/>
                      <a:pt x="2757" y="434"/>
                    </a:cubicBezTo>
                    <a:cubicBezTo>
                      <a:pt x="2757" y="205"/>
                      <a:pt x="2902" y="17"/>
                      <a:pt x="30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42"/>
              <p:cNvSpPr/>
              <p:nvPr/>
            </p:nvSpPr>
            <p:spPr>
              <a:xfrm>
                <a:off x="1342614" y="3644061"/>
                <a:ext cx="1067622" cy="302607"/>
              </a:xfrm>
              <a:custGeom>
                <a:avLst/>
                <a:gdLst/>
                <a:ahLst/>
                <a:cxnLst/>
                <a:rect l="l" t="t" r="r" b="b"/>
                <a:pathLst>
                  <a:path w="3073" h="871" extrusionOk="0">
                    <a:moveTo>
                      <a:pt x="341" y="0"/>
                    </a:moveTo>
                    <a:cubicBezTo>
                      <a:pt x="154" y="0"/>
                      <a:pt x="1" y="197"/>
                      <a:pt x="1" y="434"/>
                    </a:cubicBezTo>
                    <a:cubicBezTo>
                      <a:pt x="1" y="674"/>
                      <a:pt x="154" y="871"/>
                      <a:pt x="341" y="871"/>
                    </a:cubicBezTo>
                    <a:lnTo>
                      <a:pt x="3072" y="871"/>
                    </a:lnTo>
                    <a:lnTo>
                      <a:pt x="3072" y="760"/>
                    </a:lnTo>
                    <a:lnTo>
                      <a:pt x="392" y="760"/>
                    </a:lnTo>
                    <a:cubicBezTo>
                      <a:pt x="257" y="760"/>
                      <a:pt x="136" y="615"/>
                      <a:pt x="136" y="434"/>
                    </a:cubicBezTo>
                    <a:cubicBezTo>
                      <a:pt x="136" y="256"/>
                      <a:pt x="257" y="111"/>
                      <a:pt x="392" y="111"/>
                    </a:cubicBezTo>
                    <a:lnTo>
                      <a:pt x="3072" y="111"/>
                    </a:lnTo>
                    <a:lnTo>
                      <a:pt x="307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59;p42"/>
              <p:cNvSpPr/>
              <p:nvPr/>
            </p:nvSpPr>
            <p:spPr>
              <a:xfrm>
                <a:off x="1386737" y="3682278"/>
                <a:ext cx="969997" cy="225826"/>
              </a:xfrm>
              <a:custGeom>
                <a:avLst/>
                <a:gdLst/>
                <a:ahLst/>
                <a:cxnLst/>
                <a:rect l="l" t="t" r="r" b="b"/>
                <a:pathLst>
                  <a:path w="2792" h="650" extrusionOk="0">
                    <a:moveTo>
                      <a:pt x="326" y="1"/>
                    </a:moveTo>
                    <a:cubicBezTo>
                      <a:pt x="146" y="1"/>
                      <a:pt x="1" y="146"/>
                      <a:pt x="1" y="324"/>
                    </a:cubicBezTo>
                    <a:cubicBezTo>
                      <a:pt x="1" y="505"/>
                      <a:pt x="146" y="650"/>
                      <a:pt x="326" y="650"/>
                    </a:cubicBezTo>
                    <a:lnTo>
                      <a:pt x="2792" y="650"/>
                    </a:lnTo>
                    <a:lnTo>
                      <a:pt x="279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42"/>
              <p:cNvSpPr/>
              <p:nvPr/>
            </p:nvSpPr>
            <p:spPr>
              <a:xfrm>
                <a:off x="1457959" y="3044751"/>
                <a:ext cx="821301" cy="300175"/>
              </a:xfrm>
              <a:custGeom>
                <a:avLst/>
                <a:gdLst/>
                <a:ahLst/>
                <a:cxnLst/>
                <a:rect l="l" t="t" r="r" b="b"/>
                <a:pathLst>
                  <a:path w="2364" h="864" extrusionOk="0">
                    <a:moveTo>
                      <a:pt x="1" y="1"/>
                    </a:moveTo>
                    <a:cubicBezTo>
                      <a:pt x="173" y="9"/>
                      <a:pt x="316" y="198"/>
                      <a:pt x="316" y="427"/>
                    </a:cubicBezTo>
                    <a:cubicBezTo>
                      <a:pt x="316" y="658"/>
                      <a:pt x="173" y="847"/>
                      <a:pt x="1" y="863"/>
                    </a:cubicBezTo>
                    <a:lnTo>
                      <a:pt x="2024" y="863"/>
                    </a:lnTo>
                    <a:cubicBezTo>
                      <a:pt x="2210" y="863"/>
                      <a:pt x="2364" y="666"/>
                      <a:pt x="2364" y="427"/>
                    </a:cubicBezTo>
                    <a:cubicBezTo>
                      <a:pt x="2364" y="189"/>
                      <a:pt x="2210" y="1"/>
                      <a:pt x="202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42"/>
              <p:cNvSpPr/>
              <p:nvPr/>
            </p:nvSpPr>
            <p:spPr>
              <a:xfrm>
                <a:off x="577936" y="3044751"/>
                <a:ext cx="989800" cy="300175"/>
              </a:xfrm>
              <a:custGeom>
                <a:avLst/>
                <a:gdLst/>
                <a:ahLst/>
                <a:cxnLst/>
                <a:rect l="l" t="t" r="r" b="b"/>
                <a:pathLst>
                  <a:path w="2849" h="864" extrusionOk="0">
                    <a:moveTo>
                      <a:pt x="0" y="1"/>
                    </a:moveTo>
                    <a:lnTo>
                      <a:pt x="0" y="103"/>
                    </a:lnTo>
                    <a:lnTo>
                      <a:pt x="2458" y="103"/>
                    </a:lnTo>
                    <a:cubicBezTo>
                      <a:pt x="2593" y="103"/>
                      <a:pt x="2714" y="249"/>
                      <a:pt x="2714" y="427"/>
                    </a:cubicBezTo>
                    <a:cubicBezTo>
                      <a:pt x="2714" y="607"/>
                      <a:pt x="2593" y="761"/>
                      <a:pt x="2458" y="761"/>
                    </a:cubicBezTo>
                    <a:lnTo>
                      <a:pt x="0" y="761"/>
                    </a:lnTo>
                    <a:lnTo>
                      <a:pt x="0" y="863"/>
                    </a:lnTo>
                    <a:lnTo>
                      <a:pt x="2509" y="863"/>
                    </a:lnTo>
                    <a:cubicBezTo>
                      <a:pt x="2695" y="863"/>
                      <a:pt x="2849" y="666"/>
                      <a:pt x="2849" y="427"/>
                    </a:cubicBezTo>
                    <a:cubicBezTo>
                      <a:pt x="2849" y="189"/>
                      <a:pt x="2695" y="1"/>
                      <a:pt x="250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42"/>
              <p:cNvSpPr/>
              <p:nvPr/>
            </p:nvSpPr>
            <p:spPr>
              <a:xfrm>
                <a:off x="631091" y="3080536"/>
                <a:ext cx="892522" cy="228606"/>
              </a:xfrm>
              <a:custGeom>
                <a:avLst/>
                <a:gdLst/>
                <a:ahLst/>
                <a:cxnLst/>
                <a:rect l="l" t="t" r="r" b="b"/>
                <a:pathLst>
                  <a:path w="2569" h="658" extrusionOk="0">
                    <a:moveTo>
                      <a:pt x="1" y="0"/>
                    </a:moveTo>
                    <a:lnTo>
                      <a:pt x="1" y="658"/>
                    </a:lnTo>
                    <a:lnTo>
                      <a:pt x="2245" y="658"/>
                    </a:lnTo>
                    <a:cubicBezTo>
                      <a:pt x="2424" y="658"/>
                      <a:pt x="2569" y="504"/>
                      <a:pt x="2569" y="324"/>
                    </a:cubicBezTo>
                    <a:cubicBezTo>
                      <a:pt x="2569" y="146"/>
                      <a:pt x="2424" y="0"/>
                      <a:pt x="224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42"/>
              <p:cNvSpPr/>
              <p:nvPr/>
            </p:nvSpPr>
            <p:spPr>
              <a:xfrm>
                <a:off x="1419395" y="3344579"/>
                <a:ext cx="1067622" cy="299828"/>
              </a:xfrm>
              <a:custGeom>
                <a:avLst/>
                <a:gdLst/>
                <a:ahLst/>
                <a:cxnLst/>
                <a:rect l="l" t="t" r="r" b="b"/>
                <a:pathLst>
                  <a:path w="3073" h="863" extrusionOk="0">
                    <a:moveTo>
                      <a:pt x="1" y="0"/>
                    </a:moveTo>
                    <a:cubicBezTo>
                      <a:pt x="181" y="8"/>
                      <a:pt x="324" y="197"/>
                      <a:pt x="324" y="426"/>
                    </a:cubicBezTo>
                    <a:cubicBezTo>
                      <a:pt x="324" y="657"/>
                      <a:pt x="181" y="844"/>
                      <a:pt x="1" y="862"/>
                    </a:cubicBezTo>
                    <a:lnTo>
                      <a:pt x="2741" y="862"/>
                    </a:lnTo>
                    <a:cubicBezTo>
                      <a:pt x="2927" y="862"/>
                      <a:pt x="3073" y="666"/>
                      <a:pt x="3073" y="426"/>
                    </a:cubicBezTo>
                    <a:cubicBezTo>
                      <a:pt x="3073" y="188"/>
                      <a:pt x="2927" y="0"/>
                      <a:pt x="27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42"/>
              <p:cNvSpPr/>
              <p:nvPr/>
            </p:nvSpPr>
            <p:spPr>
              <a:xfrm>
                <a:off x="464676" y="3344579"/>
                <a:ext cx="1067622" cy="299828"/>
              </a:xfrm>
              <a:custGeom>
                <a:avLst/>
                <a:gdLst/>
                <a:ahLst/>
                <a:cxnLst/>
                <a:rect l="l" t="t" r="r" b="b"/>
                <a:pathLst>
                  <a:path w="3073" h="863" extrusionOk="0">
                    <a:moveTo>
                      <a:pt x="1" y="0"/>
                    </a:moveTo>
                    <a:lnTo>
                      <a:pt x="1" y="102"/>
                    </a:lnTo>
                    <a:lnTo>
                      <a:pt x="2681" y="102"/>
                    </a:lnTo>
                    <a:cubicBezTo>
                      <a:pt x="2817" y="102"/>
                      <a:pt x="2937" y="248"/>
                      <a:pt x="2937" y="426"/>
                    </a:cubicBezTo>
                    <a:cubicBezTo>
                      <a:pt x="2937" y="606"/>
                      <a:pt x="2817" y="752"/>
                      <a:pt x="2681" y="752"/>
                    </a:cubicBezTo>
                    <a:lnTo>
                      <a:pt x="1" y="752"/>
                    </a:lnTo>
                    <a:lnTo>
                      <a:pt x="1" y="862"/>
                    </a:lnTo>
                    <a:lnTo>
                      <a:pt x="2733" y="862"/>
                    </a:lnTo>
                    <a:cubicBezTo>
                      <a:pt x="2919" y="862"/>
                      <a:pt x="3072" y="666"/>
                      <a:pt x="3072" y="426"/>
                    </a:cubicBezTo>
                    <a:cubicBezTo>
                      <a:pt x="3072" y="188"/>
                      <a:pt x="2919" y="0"/>
                      <a:pt x="27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42"/>
              <p:cNvSpPr/>
              <p:nvPr/>
            </p:nvSpPr>
            <p:spPr>
              <a:xfrm>
                <a:off x="518179" y="3380017"/>
                <a:ext cx="969997" cy="225826"/>
              </a:xfrm>
              <a:custGeom>
                <a:avLst/>
                <a:gdLst/>
                <a:ahLst/>
                <a:cxnLst/>
                <a:rect l="l" t="t" r="r" b="b"/>
                <a:pathLst>
                  <a:path w="2792" h="650" extrusionOk="0">
                    <a:moveTo>
                      <a:pt x="0" y="0"/>
                    </a:moveTo>
                    <a:lnTo>
                      <a:pt x="0" y="650"/>
                    </a:lnTo>
                    <a:lnTo>
                      <a:pt x="2468" y="650"/>
                    </a:lnTo>
                    <a:cubicBezTo>
                      <a:pt x="2646" y="650"/>
                      <a:pt x="2792" y="504"/>
                      <a:pt x="2792" y="324"/>
                    </a:cubicBezTo>
                    <a:cubicBezTo>
                      <a:pt x="2792" y="146"/>
                      <a:pt x="2646" y="0"/>
                      <a:pt x="24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42"/>
              <p:cNvSpPr/>
              <p:nvPr/>
            </p:nvSpPr>
            <p:spPr>
              <a:xfrm>
                <a:off x="521653" y="4215924"/>
                <a:ext cx="2646993" cy="872037"/>
              </a:xfrm>
              <a:custGeom>
                <a:avLst/>
                <a:gdLst/>
                <a:ahLst/>
                <a:cxnLst/>
                <a:rect l="l" t="t" r="r" b="b"/>
                <a:pathLst>
                  <a:path w="7619" h="2510" extrusionOk="0">
                    <a:moveTo>
                      <a:pt x="1" y="1"/>
                    </a:moveTo>
                    <a:lnTo>
                      <a:pt x="1" y="2509"/>
                    </a:lnTo>
                    <a:lnTo>
                      <a:pt x="7618" y="2509"/>
                    </a:lnTo>
                    <a:lnTo>
                      <a:pt x="761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42"/>
              <p:cNvSpPr/>
              <p:nvPr/>
            </p:nvSpPr>
            <p:spPr>
              <a:xfrm>
                <a:off x="4125" y="3946325"/>
                <a:ext cx="3682050" cy="282101"/>
              </a:xfrm>
              <a:custGeom>
                <a:avLst/>
                <a:gdLst/>
                <a:ahLst/>
                <a:cxnLst/>
                <a:rect l="l" t="t" r="r" b="b"/>
                <a:pathLst>
                  <a:path w="9073" h="812" extrusionOk="0">
                    <a:moveTo>
                      <a:pt x="1" y="1"/>
                    </a:moveTo>
                    <a:lnTo>
                      <a:pt x="1" y="811"/>
                    </a:lnTo>
                    <a:lnTo>
                      <a:pt x="9072" y="811"/>
                    </a:lnTo>
                    <a:lnTo>
                      <a:pt x="90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8" name="Google Shape;468;p42"/>
            <p:cNvGrpSpPr/>
            <p:nvPr/>
          </p:nvGrpSpPr>
          <p:grpSpPr>
            <a:xfrm>
              <a:off x="2329051" y="1706725"/>
              <a:ext cx="1462967" cy="2266036"/>
              <a:chOff x="4405010" y="644441"/>
              <a:chExt cx="2556294" cy="3959524"/>
            </a:xfrm>
          </p:grpSpPr>
          <p:sp>
            <p:nvSpPr>
              <p:cNvPr id="469" name="Google Shape;469;p42"/>
              <p:cNvSpPr/>
              <p:nvPr/>
            </p:nvSpPr>
            <p:spPr>
              <a:xfrm>
                <a:off x="5867361" y="803665"/>
                <a:ext cx="561610" cy="3091509"/>
              </a:xfrm>
              <a:custGeom>
                <a:avLst/>
                <a:gdLst/>
                <a:ahLst/>
                <a:cxnLst/>
                <a:rect l="l" t="t" r="r" b="b"/>
                <a:pathLst>
                  <a:path w="1305" h="7184" extrusionOk="0">
                    <a:moveTo>
                      <a:pt x="80" y="0"/>
                    </a:moveTo>
                    <a:cubicBezTo>
                      <a:pt x="60" y="0"/>
                      <a:pt x="40" y="9"/>
                      <a:pt x="25" y="25"/>
                    </a:cubicBezTo>
                    <a:cubicBezTo>
                      <a:pt x="0" y="59"/>
                      <a:pt x="8" y="100"/>
                      <a:pt x="33" y="119"/>
                    </a:cubicBezTo>
                    <a:cubicBezTo>
                      <a:pt x="41" y="127"/>
                      <a:pt x="238" y="281"/>
                      <a:pt x="451" y="588"/>
                    </a:cubicBezTo>
                    <a:cubicBezTo>
                      <a:pt x="656" y="868"/>
                      <a:pt x="912" y="1339"/>
                      <a:pt x="998" y="1986"/>
                    </a:cubicBezTo>
                    <a:cubicBezTo>
                      <a:pt x="1168" y="3258"/>
                      <a:pt x="998" y="7073"/>
                      <a:pt x="998" y="7106"/>
                    </a:cubicBezTo>
                    <a:cubicBezTo>
                      <a:pt x="989" y="7149"/>
                      <a:pt x="1024" y="7176"/>
                      <a:pt x="1057" y="7184"/>
                    </a:cubicBezTo>
                    <a:lnTo>
                      <a:pt x="1065" y="7184"/>
                    </a:lnTo>
                    <a:cubicBezTo>
                      <a:pt x="1100" y="7184"/>
                      <a:pt x="1127" y="7149"/>
                      <a:pt x="1135" y="7114"/>
                    </a:cubicBezTo>
                    <a:cubicBezTo>
                      <a:pt x="1135" y="7073"/>
                      <a:pt x="1305" y="3250"/>
                      <a:pt x="1135" y="1970"/>
                    </a:cubicBezTo>
                    <a:cubicBezTo>
                      <a:pt x="955" y="674"/>
                      <a:pt x="154" y="41"/>
                      <a:pt x="119" y="16"/>
                    </a:cubicBezTo>
                    <a:cubicBezTo>
                      <a:pt x="108" y="5"/>
                      <a:pt x="94" y="0"/>
                      <a:pt x="8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42"/>
              <p:cNvSpPr/>
              <p:nvPr/>
            </p:nvSpPr>
            <p:spPr>
              <a:xfrm>
                <a:off x="5657347" y="711143"/>
                <a:ext cx="356762" cy="367504"/>
              </a:xfrm>
              <a:custGeom>
                <a:avLst/>
                <a:gdLst/>
                <a:ahLst/>
                <a:cxnLst/>
                <a:rect l="l" t="t" r="r" b="b"/>
                <a:pathLst>
                  <a:path w="829" h="854" extrusionOk="0">
                    <a:moveTo>
                      <a:pt x="504" y="0"/>
                    </a:moveTo>
                    <a:cubicBezTo>
                      <a:pt x="470" y="0"/>
                      <a:pt x="435" y="6"/>
                      <a:pt x="402" y="18"/>
                    </a:cubicBezTo>
                    <a:lnTo>
                      <a:pt x="1" y="172"/>
                    </a:lnTo>
                    <a:lnTo>
                      <a:pt x="284" y="854"/>
                    </a:lnTo>
                    <a:lnTo>
                      <a:pt x="693" y="520"/>
                    </a:lnTo>
                    <a:cubicBezTo>
                      <a:pt x="804" y="436"/>
                      <a:pt x="828" y="283"/>
                      <a:pt x="769" y="162"/>
                    </a:cubicBezTo>
                    <a:cubicBezTo>
                      <a:pt x="718" y="59"/>
                      <a:pt x="612" y="0"/>
                      <a:pt x="5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42"/>
              <p:cNvSpPr/>
              <p:nvPr/>
            </p:nvSpPr>
            <p:spPr>
              <a:xfrm>
                <a:off x="4886579" y="644441"/>
                <a:ext cx="1083197" cy="1003535"/>
              </a:xfrm>
              <a:custGeom>
                <a:avLst/>
                <a:gdLst/>
                <a:ahLst/>
                <a:cxnLst/>
                <a:rect l="l" t="t" r="r" b="b"/>
                <a:pathLst>
                  <a:path w="2517" h="2332" extrusionOk="0">
                    <a:moveTo>
                      <a:pt x="1666" y="1"/>
                    </a:moveTo>
                    <a:cubicBezTo>
                      <a:pt x="1628" y="1"/>
                      <a:pt x="1590" y="4"/>
                      <a:pt x="1552" y="10"/>
                    </a:cubicBezTo>
                    <a:lnTo>
                      <a:pt x="0" y="233"/>
                    </a:lnTo>
                    <a:lnTo>
                      <a:pt x="938" y="2332"/>
                    </a:lnTo>
                    <a:lnTo>
                      <a:pt x="2142" y="1384"/>
                    </a:lnTo>
                    <a:cubicBezTo>
                      <a:pt x="2423" y="1163"/>
                      <a:pt x="2517" y="769"/>
                      <a:pt x="2363" y="446"/>
                    </a:cubicBezTo>
                    <a:lnTo>
                      <a:pt x="2355" y="438"/>
                    </a:lnTo>
                    <a:cubicBezTo>
                      <a:pt x="2226" y="173"/>
                      <a:pt x="1957" y="1"/>
                      <a:pt x="16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42"/>
              <p:cNvSpPr/>
              <p:nvPr/>
            </p:nvSpPr>
            <p:spPr>
              <a:xfrm>
                <a:off x="4640415" y="728787"/>
                <a:ext cx="844782" cy="960502"/>
              </a:xfrm>
              <a:custGeom>
                <a:avLst/>
                <a:gdLst/>
                <a:ahLst/>
                <a:cxnLst/>
                <a:rect l="l" t="t" r="r" b="b"/>
                <a:pathLst>
                  <a:path w="1963" h="2232" extrusionOk="0">
                    <a:moveTo>
                      <a:pt x="777" y="1"/>
                    </a:moveTo>
                    <a:cubicBezTo>
                      <a:pt x="707" y="1"/>
                      <a:pt x="638" y="12"/>
                      <a:pt x="572" y="37"/>
                    </a:cubicBezTo>
                    <a:cubicBezTo>
                      <a:pt x="154" y="199"/>
                      <a:pt x="1" y="805"/>
                      <a:pt x="230" y="1401"/>
                    </a:cubicBezTo>
                    <a:cubicBezTo>
                      <a:pt x="418" y="1904"/>
                      <a:pt x="816" y="2231"/>
                      <a:pt x="1186" y="2231"/>
                    </a:cubicBezTo>
                    <a:cubicBezTo>
                      <a:pt x="1256" y="2231"/>
                      <a:pt x="1325" y="2220"/>
                      <a:pt x="1391" y="2195"/>
                    </a:cubicBezTo>
                    <a:cubicBezTo>
                      <a:pt x="1809" y="2042"/>
                      <a:pt x="1963" y="1427"/>
                      <a:pt x="1741" y="829"/>
                    </a:cubicBezTo>
                    <a:cubicBezTo>
                      <a:pt x="1547" y="328"/>
                      <a:pt x="1148"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42"/>
              <p:cNvSpPr/>
              <p:nvPr/>
            </p:nvSpPr>
            <p:spPr>
              <a:xfrm>
                <a:off x="4952424" y="895327"/>
                <a:ext cx="488880" cy="488427"/>
              </a:xfrm>
              <a:custGeom>
                <a:avLst/>
                <a:gdLst/>
                <a:ahLst/>
                <a:cxnLst/>
                <a:rect l="l" t="t" r="r" b="b"/>
                <a:pathLst>
                  <a:path w="1136" h="1135" extrusionOk="0">
                    <a:moveTo>
                      <a:pt x="564" y="0"/>
                    </a:moveTo>
                    <a:cubicBezTo>
                      <a:pt x="248" y="0"/>
                      <a:pt x="1" y="256"/>
                      <a:pt x="1" y="563"/>
                    </a:cubicBezTo>
                    <a:cubicBezTo>
                      <a:pt x="1" y="879"/>
                      <a:pt x="248" y="1135"/>
                      <a:pt x="564" y="1135"/>
                    </a:cubicBezTo>
                    <a:cubicBezTo>
                      <a:pt x="879" y="1135"/>
                      <a:pt x="1135" y="879"/>
                      <a:pt x="1135" y="563"/>
                    </a:cubicBezTo>
                    <a:cubicBezTo>
                      <a:pt x="1135" y="256"/>
                      <a:pt x="879" y="0"/>
                      <a:pt x="56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42"/>
              <p:cNvSpPr/>
              <p:nvPr/>
            </p:nvSpPr>
            <p:spPr>
              <a:xfrm>
                <a:off x="5712863" y="3784608"/>
                <a:ext cx="1127954" cy="198814"/>
              </a:xfrm>
              <a:custGeom>
                <a:avLst/>
                <a:gdLst/>
                <a:ahLst/>
                <a:cxnLst/>
                <a:rect l="l" t="t" r="r" b="b"/>
                <a:pathLst>
                  <a:path w="2621" h="462" extrusionOk="0">
                    <a:moveTo>
                      <a:pt x="462" y="1"/>
                    </a:moveTo>
                    <a:cubicBezTo>
                      <a:pt x="206" y="1"/>
                      <a:pt x="1" y="206"/>
                      <a:pt x="1" y="462"/>
                    </a:cubicBezTo>
                    <a:lnTo>
                      <a:pt x="2620" y="462"/>
                    </a:lnTo>
                    <a:cubicBezTo>
                      <a:pt x="2620" y="206"/>
                      <a:pt x="2415" y="1"/>
                      <a:pt x="21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42"/>
              <p:cNvSpPr/>
              <p:nvPr/>
            </p:nvSpPr>
            <p:spPr>
              <a:xfrm>
                <a:off x="4405010" y="3982993"/>
                <a:ext cx="2556294" cy="224203"/>
              </a:xfrm>
              <a:custGeom>
                <a:avLst/>
                <a:gdLst/>
                <a:ahLst/>
                <a:cxnLst/>
                <a:rect l="l" t="t" r="r" b="b"/>
                <a:pathLst>
                  <a:path w="5940" h="521" extrusionOk="0">
                    <a:moveTo>
                      <a:pt x="1" y="1"/>
                    </a:moveTo>
                    <a:lnTo>
                      <a:pt x="1" y="521"/>
                    </a:lnTo>
                    <a:lnTo>
                      <a:pt x="5940" y="521"/>
                    </a:lnTo>
                    <a:lnTo>
                      <a:pt x="594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42"/>
              <p:cNvSpPr/>
              <p:nvPr/>
            </p:nvSpPr>
            <p:spPr>
              <a:xfrm>
                <a:off x="6391535" y="4169760"/>
                <a:ext cx="335245" cy="434205"/>
              </a:xfrm>
              <a:custGeom>
                <a:avLst/>
                <a:gdLst/>
                <a:ahLst/>
                <a:cxnLst/>
                <a:rect l="l" t="t" r="r" b="b"/>
                <a:pathLst>
                  <a:path w="779" h="1009" extrusionOk="0">
                    <a:moveTo>
                      <a:pt x="1" y="1"/>
                    </a:moveTo>
                    <a:lnTo>
                      <a:pt x="343" y="1008"/>
                    </a:lnTo>
                    <a:lnTo>
                      <a:pt x="779" y="1008"/>
                    </a:lnTo>
                    <a:lnTo>
                      <a:pt x="4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42"/>
              <p:cNvSpPr/>
              <p:nvPr/>
            </p:nvSpPr>
            <p:spPr>
              <a:xfrm>
                <a:off x="4640415" y="4169760"/>
                <a:ext cx="334384" cy="434205"/>
              </a:xfrm>
              <a:custGeom>
                <a:avLst/>
                <a:gdLst/>
                <a:ahLst/>
                <a:cxnLst/>
                <a:rect l="l" t="t" r="r" b="b"/>
                <a:pathLst>
                  <a:path w="777" h="1009" extrusionOk="0">
                    <a:moveTo>
                      <a:pt x="351" y="1"/>
                    </a:moveTo>
                    <a:lnTo>
                      <a:pt x="1" y="1008"/>
                    </a:lnTo>
                    <a:lnTo>
                      <a:pt x="435" y="1008"/>
                    </a:lnTo>
                    <a:lnTo>
                      <a:pt x="77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78" name="Google Shape;478;p42"/>
          <p:cNvSpPr/>
          <p:nvPr/>
        </p:nvSpPr>
        <p:spPr>
          <a:xfrm>
            <a:off x="7621700" y="3943975"/>
            <a:ext cx="307800" cy="2661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949599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9"/>
                                        </p:tgtEl>
                                        <p:attrNameLst>
                                          <p:attrName>style.visibility</p:attrName>
                                        </p:attrNameLst>
                                      </p:cBhvr>
                                      <p:to>
                                        <p:strVal val="visible"/>
                                      </p:to>
                                    </p:set>
                                    <p:animEffect transition="in" filter="barn(inVertical)">
                                      <p:cBhvr>
                                        <p:cTn id="7" dur="5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grpSp>
        <p:nvGrpSpPr>
          <p:cNvPr id="759" name="Google Shape;759;p49"/>
          <p:cNvGrpSpPr/>
          <p:nvPr/>
        </p:nvGrpSpPr>
        <p:grpSpPr>
          <a:xfrm>
            <a:off x="201866" y="3674799"/>
            <a:ext cx="1072384" cy="929099"/>
            <a:chOff x="6319395" y="2796643"/>
            <a:chExt cx="1122680" cy="972674"/>
          </a:xfrm>
        </p:grpSpPr>
        <p:sp>
          <p:nvSpPr>
            <p:cNvPr id="760" name="Google Shape;760;p49"/>
            <p:cNvSpPr/>
            <p:nvPr/>
          </p:nvSpPr>
          <p:spPr>
            <a:xfrm>
              <a:off x="6614594" y="2796643"/>
              <a:ext cx="341283" cy="204886"/>
            </a:xfrm>
            <a:custGeom>
              <a:avLst/>
              <a:gdLst/>
              <a:ahLst/>
              <a:cxnLst/>
              <a:rect l="l" t="t" r="r" b="b"/>
              <a:pathLst>
                <a:path w="1844" h="1107" extrusionOk="0">
                  <a:moveTo>
                    <a:pt x="877" y="0"/>
                  </a:moveTo>
                  <a:cubicBezTo>
                    <a:pt x="729" y="0"/>
                    <a:pt x="579" y="168"/>
                    <a:pt x="564" y="262"/>
                  </a:cubicBezTo>
                  <a:cubicBezTo>
                    <a:pt x="490" y="193"/>
                    <a:pt x="421" y="165"/>
                    <a:pt x="359" y="165"/>
                  </a:cubicBezTo>
                  <a:cubicBezTo>
                    <a:pt x="193" y="165"/>
                    <a:pt x="82" y="371"/>
                    <a:pt x="76" y="527"/>
                  </a:cubicBezTo>
                  <a:cubicBezTo>
                    <a:pt x="60" y="748"/>
                    <a:pt x="0" y="1106"/>
                    <a:pt x="0" y="1106"/>
                  </a:cubicBezTo>
                  <a:lnTo>
                    <a:pt x="1714" y="936"/>
                  </a:lnTo>
                  <a:cubicBezTo>
                    <a:pt x="1714" y="936"/>
                    <a:pt x="1843" y="500"/>
                    <a:pt x="1843" y="338"/>
                  </a:cubicBezTo>
                  <a:cubicBezTo>
                    <a:pt x="1843" y="270"/>
                    <a:pt x="1794" y="238"/>
                    <a:pt x="1735" y="238"/>
                  </a:cubicBezTo>
                  <a:cubicBezTo>
                    <a:pt x="1647" y="238"/>
                    <a:pt x="1536" y="311"/>
                    <a:pt x="1536" y="449"/>
                  </a:cubicBezTo>
                  <a:cubicBezTo>
                    <a:pt x="1471" y="177"/>
                    <a:pt x="1375" y="92"/>
                    <a:pt x="1292" y="92"/>
                  </a:cubicBezTo>
                  <a:cubicBezTo>
                    <a:pt x="1200" y="92"/>
                    <a:pt x="1123" y="195"/>
                    <a:pt x="1118" y="262"/>
                  </a:cubicBezTo>
                  <a:cubicBezTo>
                    <a:pt x="1062" y="67"/>
                    <a:pt x="970" y="0"/>
                    <a:pt x="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9"/>
            <p:cNvSpPr/>
            <p:nvPr/>
          </p:nvSpPr>
          <p:spPr>
            <a:xfrm>
              <a:off x="6530754" y="2802195"/>
              <a:ext cx="383851" cy="221174"/>
            </a:xfrm>
            <a:custGeom>
              <a:avLst/>
              <a:gdLst/>
              <a:ahLst/>
              <a:cxnLst/>
              <a:rect l="l" t="t" r="r" b="b"/>
              <a:pathLst>
                <a:path w="2074" h="1195" extrusionOk="0">
                  <a:moveTo>
                    <a:pt x="1087" y="0"/>
                  </a:moveTo>
                  <a:cubicBezTo>
                    <a:pt x="988" y="0"/>
                    <a:pt x="876" y="76"/>
                    <a:pt x="769" y="273"/>
                  </a:cubicBezTo>
                  <a:cubicBezTo>
                    <a:pt x="742" y="203"/>
                    <a:pt x="676" y="111"/>
                    <a:pt x="596" y="111"/>
                  </a:cubicBezTo>
                  <a:cubicBezTo>
                    <a:pt x="524" y="111"/>
                    <a:pt x="441" y="188"/>
                    <a:pt x="367" y="427"/>
                  </a:cubicBezTo>
                  <a:cubicBezTo>
                    <a:pt x="357" y="334"/>
                    <a:pt x="253" y="241"/>
                    <a:pt x="165" y="241"/>
                  </a:cubicBezTo>
                  <a:cubicBezTo>
                    <a:pt x="107" y="241"/>
                    <a:pt x="57" y="281"/>
                    <a:pt x="44" y="386"/>
                  </a:cubicBezTo>
                  <a:cubicBezTo>
                    <a:pt x="1" y="658"/>
                    <a:pt x="384" y="1195"/>
                    <a:pt x="384" y="1195"/>
                  </a:cubicBezTo>
                  <a:lnTo>
                    <a:pt x="1930" y="1084"/>
                  </a:lnTo>
                  <a:cubicBezTo>
                    <a:pt x="1930" y="1084"/>
                    <a:pt x="2006" y="888"/>
                    <a:pt x="2040" y="718"/>
                  </a:cubicBezTo>
                  <a:cubicBezTo>
                    <a:pt x="2073" y="582"/>
                    <a:pt x="2045" y="350"/>
                    <a:pt x="1894" y="350"/>
                  </a:cubicBezTo>
                  <a:cubicBezTo>
                    <a:pt x="1847" y="350"/>
                    <a:pt x="1788" y="373"/>
                    <a:pt x="1715" y="427"/>
                  </a:cubicBezTo>
                  <a:cubicBezTo>
                    <a:pt x="1715" y="307"/>
                    <a:pt x="1656" y="183"/>
                    <a:pt x="1540" y="183"/>
                  </a:cubicBezTo>
                  <a:cubicBezTo>
                    <a:pt x="1492" y="183"/>
                    <a:pt x="1434" y="205"/>
                    <a:pt x="1367" y="257"/>
                  </a:cubicBezTo>
                  <a:cubicBezTo>
                    <a:pt x="1315" y="116"/>
                    <a:pt x="1211" y="0"/>
                    <a:pt x="1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9"/>
            <p:cNvSpPr/>
            <p:nvPr/>
          </p:nvSpPr>
          <p:spPr>
            <a:xfrm>
              <a:off x="6521315" y="2963402"/>
              <a:ext cx="436043" cy="355729"/>
            </a:xfrm>
            <a:custGeom>
              <a:avLst/>
              <a:gdLst/>
              <a:ahLst/>
              <a:cxnLst/>
              <a:rect l="l" t="t" r="r" b="b"/>
              <a:pathLst>
                <a:path w="2356" h="1922" extrusionOk="0">
                  <a:moveTo>
                    <a:pt x="1" y="0"/>
                  </a:moveTo>
                  <a:lnTo>
                    <a:pt x="1" y="1162"/>
                  </a:lnTo>
                  <a:cubicBezTo>
                    <a:pt x="1" y="1579"/>
                    <a:pt x="343" y="1921"/>
                    <a:pt x="760" y="1921"/>
                  </a:cubicBezTo>
                  <a:lnTo>
                    <a:pt x="1596" y="1921"/>
                  </a:lnTo>
                  <a:cubicBezTo>
                    <a:pt x="2014" y="1921"/>
                    <a:pt x="2356" y="1579"/>
                    <a:pt x="2356" y="1162"/>
                  </a:cubicBezTo>
                  <a:lnTo>
                    <a:pt x="23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9"/>
            <p:cNvSpPr/>
            <p:nvPr/>
          </p:nvSpPr>
          <p:spPr>
            <a:xfrm>
              <a:off x="6533900" y="3028181"/>
              <a:ext cx="423457" cy="290950"/>
            </a:xfrm>
            <a:custGeom>
              <a:avLst/>
              <a:gdLst/>
              <a:ahLst/>
              <a:cxnLst/>
              <a:rect l="l" t="t" r="r" b="b"/>
              <a:pathLst>
                <a:path w="2288" h="1572" extrusionOk="0">
                  <a:moveTo>
                    <a:pt x="2288" y="1"/>
                  </a:moveTo>
                  <a:lnTo>
                    <a:pt x="0" y="1135"/>
                  </a:lnTo>
                  <a:cubicBezTo>
                    <a:pt x="129" y="1391"/>
                    <a:pt x="385" y="1571"/>
                    <a:pt x="692" y="1571"/>
                  </a:cubicBezTo>
                  <a:lnTo>
                    <a:pt x="1528" y="1571"/>
                  </a:lnTo>
                  <a:cubicBezTo>
                    <a:pt x="1946" y="1571"/>
                    <a:pt x="2288" y="1229"/>
                    <a:pt x="2288" y="812"/>
                  </a:cubicBezTo>
                  <a:lnTo>
                    <a:pt x="22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9"/>
            <p:cNvSpPr/>
            <p:nvPr/>
          </p:nvSpPr>
          <p:spPr>
            <a:xfrm>
              <a:off x="6605155" y="3530746"/>
              <a:ext cx="836920" cy="238571"/>
            </a:xfrm>
            <a:custGeom>
              <a:avLst/>
              <a:gdLst/>
              <a:ahLst/>
              <a:cxnLst/>
              <a:rect l="l" t="t" r="r" b="b"/>
              <a:pathLst>
                <a:path w="4522" h="1289" extrusionOk="0">
                  <a:moveTo>
                    <a:pt x="0" y="0"/>
                  </a:moveTo>
                  <a:lnTo>
                    <a:pt x="0" y="1289"/>
                  </a:lnTo>
                  <a:lnTo>
                    <a:pt x="4077" y="1289"/>
                  </a:lnTo>
                  <a:cubicBezTo>
                    <a:pt x="4325" y="1289"/>
                    <a:pt x="4522" y="1094"/>
                    <a:pt x="4522" y="846"/>
                  </a:cubicBezTo>
                  <a:lnTo>
                    <a:pt x="4522" y="445"/>
                  </a:lnTo>
                  <a:cubicBezTo>
                    <a:pt x="4522" y="197"/>
                    <a:pt x="4325" y="0"/>
                    <a:pt x="40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9"/>
            <p:cNvSpPr/>
            <p:nvPr/>
          </p:nvSpPr>
          <p:spPr>
            <a:xfrm>
              <a:off x="6620702" y="3568688"/>
              <a:ext cx="793057" cy="166204"/>
            </a:xfrm>
            <a:custGeom>
              <a:avLst/>
              <a:gdLst/>
              <a:ahLst/>
              <a:cxnLst/>
              <a:rect l="l" t="t" r="r" b="b"/>
              <a:pathLst>
                <a:path w="4285" h="898" extrusionOk="0">
                  <a:moveTo>
                    <a:pt x="0" y="0"/>
                  </a:moveTo>
                  <a:lnTo>
                    <a:pt x="0" y="897"/>
                  </a:lnTo>
                  <a:lnTo>
                    <a:pt x="3969" y="897"/>
                  </a:lnTo>
                  <a:cubicBezTo>
                    <a:pt x="4139" y="897"/>
                    <a:pt x="4284" y="760"/>
                    <a:pt x="4284" y="590"/>
                  </a:cubicBezTo>
                  <a:lnTo>
                    <a:pt x="4284" y="307"/>
                  </a:lnTo>
                  <a:cubicBezTo>
                    <a:pt x="4284" y="146"/>
                    <a:pt x="4139" y="0"/>
                    <a:pt x="39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9"/>
            <p:cNvSpPr/>
            <p:nvPr/>
          </p:nvSpPr>
          <p:spPr>
            <a:xfrm>
              <a:off x="6319395" y="3542896"/>
              <a:ext cx="836920" cy="36646"/>
            </a:xfrm>
            <a:custGeom>
              <a:avLst/>
              <a:gdLst/>
              <a:ahLst/>
              <a:cxnLst/>
              <a:rect l="l" t="t" r="r" b="b"/>
              <a:pathLst>
                <a:path w="4522" h="198" extrusionOk="0">
                  <a:moveTo>
                    <a:pt x="0" y="0"/>
                  </a:moveTo>
                  <a:lnTo>
                    <a:pt x="0" y="197"/>
                  </a:lnTo>
                  <a:lnTo>
                    <a:pt x="4522" y="197"/>
                  </a:lnTo>
                  <a:lnTo>
                    <a:pt x="45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9"/>
            <p:cNvSpPr/>
            <p:nvPr/>
          </p:nvSpPr>
          <p:spPr>
            <a:xfrm>
              <a:off x="6319395" y="3733226"/>
              <a:ext cx="836920" cy="36091"/>
            </a:xfrm>
            <a:custGeom>
              <a:avLst/>
              <a:gdLst/>
              <a:ahLst/>
              <a:cxnLst/>
              <a:rect l="l" t="t" r="r" b="b"/>
              <a:pathLst>
                <a:path w="4522" h="195" extrusionOk="0">
                  <a:moveTo>
                    <a:pt x="0" y="0"/>
                  </a:moveTo>
                  <a:lnTo>
                    <a:pt x="0" y="195"/>
                  </a:lnTo>
                  <a:lnTo>
                    <a:pt x="4522" y="195"/>
                  </a:lnTo>
                  <a:lnTo>
                    <a:pt x="45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9"/>
            <p:cNvSpPr/>
            <p:nvPr/>
          </p:nvSpPr>
          <p:spPr>
            <a:xfrm>
              <a:off x="6364739" y="3568688"/>
              <a:ext cx="791576" cy="166204"/>
            </a:xfrm>
            <a:custGeom>
              <a:avLst/>
              <a:gdLst/>
              <a:ahLst/>
              <a:cxnLst/>
              <a:rect l="l" t="t" r="r" b="b"/>
              <a:pathLst>
                <a:path w="4277" h="898" extrusionOk="0">
                  <a:moveTo>
                    <a:pt x="1" y="0"/>
                  </a:moveTo>
                  <a:lnTo>
                    <a:pt x="1" y="897"/>
                  </a:lnTo>
                  <a:lnTo>
                    <a:pt x="4277" y="897"/>
                  </a:lnTo>
                  <a:lnTo>
                    <a:pt x="42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9"/>
            <p:cNvSpPr/>
            <p:nvPr/>
          </p:nvSpPr>
          <p:spPr>
            <a:xfrm>
              <a:off x="6395092" y="3320427"/>
              <a:ext cx="769182" cy="219693"/>
            </a:xfrm>
            <a:custGeom>
              <a:avLst/>
              <a:gdLst/>
              <a:ahLst/>
              <a:cxnLst/>
              <a:rect l="l" t="t" r="r" b="b"/>
              <a:pathLst>
                <a:path w="4156" h="1187" extrusionOk="0">
                  <a:moveTo>
                    <a:pt x="554" y="0"/>
                  </a:moveTo>
                  <a:cubicBezTo>
                    <a:pt x="246" y="0"/>
                    <a:pt x="1" y="248"/>
                    <a:pt x="1" y="545"/>
                  </a:cubicBezTo>
                  <a:lnTo>
                    <a:pt x="1" y="639"/>
                  </a:lnTo>
                  <a:cubicBezTo>
                    <a:pt x="1" y="938"/>
                    <a:pt x="246" y="1186"/>
                    <a:pt x="554" y="1186"/>
                  </a:cubicBezTo>
                  <a:lnTo>
                    <a:pt x="4156" y="1186"/>
                  </a:lnTo>
                  <a:lnTo>
                    <a:pt x="41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9"/>
            <p:cNvSpPr/>
            <p:nvPr/>
          </p:nvSpPr>
          <p:spPr>
            <a:xfrm>
              <a:off x="6421743" y="3354852"/>
              <a:ext cx="728095" cy="153804"/>
            </a:xfrm>
            <a:custGeom>
              <a:avLst/>
              <a:gdLst/>
              <a:ahLst/>
              <a:cxnLst/>
              <a:rect l="l" t="t" r="r" b="b"/>
              <a:pathLst>
                <a:path w="3934" h="831" extrusionOk="0">
                  <a:moveTo>
                    <a:pt x="420" y="1"/>
                  </a:moveTo>
                  <a:cubicBezTo>
                    <a:pt x="188" y="1"/>
                    <a:pt x="0" y="189"/>
                    <a:pt x="0" y="421"/>
                  </a:cubicBezTo>
                  <a:cubicBezTo>
                    <a:pt x="0" y="642"/>
                    <a:pt x="188" y="830"/>
                    <a:pt x="420" y="830"/>
                  </a:cubicBezTo>
                  <a:lnTo>
                    <a:pt x="3934" y="830"/>
                  </a:lnTo>
                  <a:lnTo>
                    <a:pt x="39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9"/>
            <p:cNvSpPr/>
            <p:nvPr/>
          </p:nvSpPr>
          <p:spPr>
            <a:xfrm>
              <a:off x="6658457" y="3320427"/>
              <a:ext cx="769552" cy="34610"/>
            </a:xfrm>
            <a:custGeom>
              <a:avLst/>
              <a:gdLst/>
              <a:ahLst/>
              <a:cxnLst/>
              <a:rect l="l" t="t" r="r" b="b"/>
              <a:pathLst>
                <a:path w="4158" h="187" extrusionOk="0">
                  <a:moveTo>
                    <a:pt x="1" y="0"/>
                  </a:moveTo>
                  <a:lnTo>
                    <a:pt x="1" y="187"/>
                  </a:lnTo>
                  <a:lnTo>
                    <a:pt x="4158" y="187"/>
                  </a:lnTo>
                  <a:lnTo>
                    <a:pt x="41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9"/>
            <p:cNvSpPr/>
            <p:nvPr/>
          </p:nvSpPr>
          <p:spPr>
            <a:xfrm>
              <a:off x="6658457" y="3506435"/>
              <a:ext cx="769552" cy="33685"/>
            </a:xfrm>
            <a:custGeom>
              <a:avLst/>
              <a:gdLst/>
              <a:ahLst/>
              <a:cxnLst/>
              <a:rect l="l" t="t" r="r" b="b"/>
              <a:pathLst>
                <a:path w="4158" h="182" extrusionOk="0">
                  <a:moveTo>
                    <a:pt x="1" y="1"/>
                  </a:moveTo>
                  <a:lnTo>
                    <a:pt x="1" y="181"/>
                  </a:lnTo>
                  <a:lnTo>
                    <a:pt x="4158" y="181"/>
                  </a:lnTo>
                  <a:lnTo>
                    <a:pt x="41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9"/>
            <p:cNvSpPr/>
            <p:nvPr/>
          </p:nvSpPr>
          <p:spPr>
            <a:xfrm>
              <a:off x="6658457" y="3354852"/>
              <a:ext cx="728280" cy="153804"/>
            </a:xfrm>
            <a:custGeom>
              <a:avLst/>
              <a:gdLst/>
              <a:ahLst/>
              <a:cxnLst/>
              <a:rect l="l" t="t" r="r" b="b"/>
              <a:pathLst>
                <a:path w="3935" h="831" extrusionOk="0">
                  <a:moveTo>
                    <a:pt x="1" y="1"/>
                  </a:moveTo>
                  <a:lnTo>
                    <a:pt x="1" y="830"/>
                  </a:lnTo>
                  <a:lnTo>
                    <a:pt x="3935" y="830"/>
                  </a:lnTo>
                  <a:lnTo>
                    <a:pt x="39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extBox 28">
            <a:extLst>
              <a:ext uri="{FF2B5EF4-FFF2-40B4-BE49-F238E27FC236}">
                <a16:creationId xmlns:a16="http://schemas.microsoft.com/office/drawing/2014/main" id="{997DEA09-0D0C-915C-BE32-71741F5F2306}"/>
              </a:ext>
            </a:extLst>
          </p:cNvPr>
          <p:cNvSpPr txBox="1"/>
          <p:nvPr/>
        </p:nvSpPr>
        <p:spPr>
          <a:xfrm>
            <a:off x="474824" y="539602"/>
            <a:ext cx="7365162" cy="2251065"/>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en-US" sz="24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GV cho HS xem video về tư duy phản biện (link: </a:t>
            </a:r>
            <a:r>
              <a:rPr lang="en-US" sz="2400" kern="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https://www.youtube.com/watch?v=KAaV37un26Q</a:t>
            </a:r>
            <a:r>
              <a:rPr lang="en-US" sz="24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180340" marR="0" algn="just">
              <a:lnSpc>
                <a:spcPct val="150000"/>
              </a:lnSpc>
              <a:spcBef>
                <a:spcPts val="0"/>
              </a:spcBef>
              <a:spcAft>
                <a:spcPts val="0"/>
              </a:spcAft>
              <a:tabLst>
                <a:tab pos="90170" algn="l"/>
                <a:tab pos="180340" algn="l"/>
              </a:tabLst>
            </a:pPr>
            <a:r>
              <a:rPr lang="en-US" sz="24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yêu cầu HS nghe và tóm tắt sau đó thảo luận theo cặp để thống nhất nội dung tóm tắt.</a:t>
            </a:r>
            <a:endParaRPr lang="en-US" sz="1800" kern="10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2"/>
          <p:cNvSpPr txBox="1">
            <a:spLocks noGrp="1"/>
          </p:cNvSpPr>
          <p:nvPr>
            <p:ph type="title"/>
          </p:nvPr>
        </p:nvSpPr>
        <p:spPr>
          <a:xfrm>
            <a:off x="4052579" y="1948845"/>
            <a:ext cx="4487400" cy="1645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t>KHỞI ĐỘNG</a:t>
            </a:r>
            <a:endParaRPr/>
          </a:p>
        </p:txBody>
      </p:sp>
      <p:grpSp>
        <p:nvGrpSpPr>
          <p:cNvPr id="451" name="Google Shape;451;p42"/>
          <p:cNvGrpSpPr/>
          <p:nvPr/>
        </p:nvGrpSpPr>
        <p:grpSpPr>
          <a:xfrm>
            <a:off x="4125" y="1327385"/>
            <a:ext cx="3787893" cy="3816126"/>
            <a:chOff x="4125" y="1271835"/>
            <a:chExt cx="3787893" cy="3816126"/>
          </a:xfrm>
        </p:grpSpPr>
        <p:sp>
          <p:nvSpPr>
            <p:cNvPr id="452" name="Google Shape;452;p42"/>
            <p:cNvSpPr/>
            <p:nvPr/>
          </p:nvSpPr>
          <p:spPr>
            <a:xfrm>
              <a:off x="634218" y="1301714"/>
              <a:ext cx="841799" cy="1049918"/>
            </a:xfrm>
            <a:custGeom>
              <a:avLst/>
              <a:gdLst/>
              <a:ahLst/>
              <a:cxnLst/>
              <a:rect l="l" t="t" r="r" b="b"/>
              <a:pathLst>
                <a:path w="2423" h="3022" extrusionOk="0">
                  <a:moveTo>
                    <a:pt x="0" y="1"/>
                  </a:moveTo>
                  <a:lnTo>
                    <a:pt x="0" y="2493"/>
                  </a:lnTo>
                  <a:lnTo>
                    <a:pt x="43" y="3021"/>
                  </a:lnTo>
                  <a:lnTo>
                    <a:pt x="2423" y="2970"/>
                  </a:lnTo>
                  <a:lnTo>
                    <a:pt x="2304" y="2458"/>
                  </a:lnTo>
                  <a:lnTo>
                    <a:pt x="23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2"/>
            <p:cNvSpPr/>
            <p:nvPr/>
          </p:nvSpPr>
          <p:spPr>
            <a:xfrm>
              <a:off x="880194" y="1271835"/>
              <a:ext cx="267166" cy="63231"/>
            </a:xfrm>
            <a:custGeom>
              <a:avLst/>
              <a:gdLst/>
              <a:ahLst/>
              <a:cxnLst/>
              <a:rect l="l" t="t" r="r" b="b"/>
              <a:pathLst>
                <a:path w="769" h="182" extrusionOk="0">
                  <a:moveTo>
                    <a:pt x="1" y="1"/>
                  </a:moveTo>
                  <a:lnTo>
                    <a:pt x="1" y="181"/>
                  </a:lnTo>
                  <a:lnTo>
                    <a:pt x="769" y="181"/>
                  </a:lnTo>
                  <a:lnTo>
                    <a:pt x="7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2"/>
            <p:cNvSpPr/>
            <p:nvPr/>
          </p:nvSpPr>
          <p:spPr>
            <a:xfrm>
              <a:off x="1612215" y="1654699"/>
              <a:ext cx="842146" cy="1049918"/>
            </a:xfrm>
            <a:custGeom>
              <a:avLst/>
              <a:gdLst/>
              <a:ahLst/>
              <a:cxnLst/>
              <a:rect l="l" t="t" r="r" b="b"/>
              <a:pathLst>
                <a:path w="2424" h="3022" extrusionOk="0">
                  <a:moveTo>
                    <a:pt x="1" y="1"/>
                  </a:moveTo>
                  <a:lnTo>
                    <a:pt x="1" y="2482"/>
                  </a:lnTo>
                  <a:lnTo>
                    <a:pt x="44" y="3021"/>
                  </a:lnTo>
                  <a:lnTo>
                    <a:pt x="2423" y="2962"/>
                  </a:lnTo>
                  <a:lnTo>
                    <a:pt x="2305" y="2450"/>
                  </a:lnTo>
                  <a:lnTo>
                    <a:pt x="23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2"/>
            <p:cNvSpPr/>
            <p:nvPr/>
          </p:nvSpPr>
          <p:spPr>
            <a:xfrm>
              <a:off x="1858538" y="1622041"/>
              <a:ext cx="267166" cy="62884"/>
            </a:xfrm>
            <a:custGeom>
              <a:avLst/>
              <a:gdLst/>
              <a:ahLst/>
              <a:cxnLst/>
              <a:rect l="l" t="t" r="r" b="b"/>
              <a:pathLst>
                <a:path w="769" h="181" extrusionOk="0">
                  <a:moveTo>
                    <a:pt x="0" y="0"/>
                  </a:moveTo>
                  <a:lnTo>
                    <a:pt x="0" y="181"/>
                  </a:lnTo>
                  <a:lnTo>
                    <a:pt x="768" y="181"/>
                  </a:lnTo>
                  <a:lnTo>
                    <a:pt x="7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456;p42"/>
            <p:cNvGrpSpPr/>
            <p:nvPr/>
          </p:nvGrpSpPr>
          <p:grpSpPr>
            <a:xfrm>
              <a:off x="4125" y="3044751"/>
              <a:ext cx="3682050" cy="2043210"/>
              <a:chOff x="4125" y="3044751"/>
              <a:chExt cx="3682050" cy="2043210"/>
            </a:xfrm>
          </p:grpSpPr>
          <p:sp>
            <p:nvSpPr>
              <p:cNvPr id="457" name="Google Shape;457;p42"/>
              <p:cNvSpPr/>
              <p:nvPr/>
            </p:nvSpPr>
            <p:spPr>
              <a:xfrm>
                <a:off x="385116" y="3644061"/>
                <a:ext cx="1067622" cy="302607"/>
              </a:xfrm>
              <a:custGeom>
                <a:avLst/>
                <a:gdLst/>
                <a:ahLst/>
                <a:cxnLst/>
                <a:rect l="l" t="t" r="r" b="b"/>
                <a:pathLst>
                  <a:path w="3073" h="871" extrusionOk="0">
                    <a:moveTo>
                      <a:pt x="342" y="0"/>
                    </a:moveTo>
                    <a:cubicBezTo>
                      <a:pt x="154" y="0"/>
                      <a:pt x="0" y="197"/>
                      <a:pt x="0" y="434"/>
                    </a:cubicBezTo>
                    <a:cubicBezTo>
                      <a:pt x="0" y="674"/>
                      <a:pt x="154" y="871"/>
                      <a:pt x="342" y="871"/>
                    </a:cubicBezTo>
                    <a:lnTo>
                      <a:pt x="3072" y="871"/>
                    </a:lnTo>
                    <a:lnTo>
                      <a:pt x="3072" y="862"/>
                    </a:lnTo>
                    <a:cubicBezTo>
                      <a:pt x="2902" y="852"/>
                      <a:pt x="2757" y="666"/>
                      <a:pt x="2757" y="434"/>
                    </a:cubicBezTo>
                    <a:cubicBezTo>
                      <a:pt x="2757" y="205"/>
                      <a:pt x="2902" y="17"/>
                      <a:pt x="30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2"/>
              <p:cNvSpPr/>
              <p:nvPr/>
            </p:nvSpPr>
            <p:spPr>
              <a:xfrm>
                <a:off x="1342614" y="3644061"/>
                <a:ext cx="1067622" cy="302607"/>
              </a:xfrm>
              <a:custGeom>
                <a:avLst/>
                <a:gdLst/>
                <a:ahLst/>
                <a:cxnLst/>
                <a:rect l="l" t="t" r="r" b="b"/>
                <a:pathLst>
                  <a:path w="3073" h="871" extrusionOk="0">
                    <a:moveTo>
                      <a:pt x="341" y="0"/>
                    </a:moveTo>
                    <a:cubicBezTo>
                      <a:pt x="154" y="0"/>
                      <a:pt x="1" y="197"/>
                      <a:pt x="1" y="434"/>
                    </a:cubicBezTo>
                    <a:cubicBezTo>
                      <a:pt x="1" y="674"/>
                      <a:pt x="154" y="871"/>
                      <a:pt x="341" y="871"/>
                    </a:cubicBezTo>
                    <a:lnTo>
                      <a:pt x="3072" y="871"/>
                    </a:lnTo>
                    <a:lnTo>
                      <a:pt x="3072" y="760"/>
                    </a:lnTo>
                    <a:lnTo>
                      <a:pt x="392" y="760"/>
                    </a:lnTo>
                    <a:cubicBezTo>
                      <a:pt x="257" y="760"/>
                      <a:pt x="136" y="615"/>
                      <a:pt x="136" y="434"/>
                    </a:cubicBezTo>
                    <a:cubicBezTo>
                      <a:pt x="136" y="256"/>
                      <a:pt x="257" y="111"/>
                      <a:pt x="392" y="111"/>
                    </a:cubicBezTo>
                    <a:lnTo>
                      <a:pt x="3072" y="111"/>
                    </a:lnTo>
                    <a:lnTo>
                      <a:pt x="30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2"/>
              <p:cNvSpPr/>
              <p:nvPr/>
            </p:nvSpPr>
            <p:spPr>
              <a:xfrm>
                <a:off x="1386737" y="3682278"/>
                <a:ext cx="969997" cy="225826"/>
              </a:xfrm>
              <a:custGeom>
                <a:avLst/>
                <a:gdLst/>
                <a:ahLst/>
                <a:cxnLst/>
                <a:rect l="l" t="t" r="r" b="b"/>
                <a:pathLst>
                  <a:path w="2792" h="650" extrusionOk="0">
                    <a:moveTo>
                      <a:pt x="326" y="1"/>
                    </a:moveTo>
                    <a:cubicBezTo>
                      <a:pt x="146" y="1"/>
                      <a:pt x="1" y="146"/>
                      <a:pt x="1" y="324"/>
                    </a:cubicBezTo>
                    <a:cubicBezTo>
                      <a:pt x="1" y="505"/>
                      <a:pt x="146" y="650"/>
                      <a:pt x="326" y="650"/>
                    </a:cubicBezTo>
                    <a:lnTo>
                      <a:pt x="2792" y="650"/>
                    </a:lnTo>
                    <a:lnTo>
                      <a:pt x="27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2"/>
              <p:cNvSpPr/>
              <p:nvPr/>
            </p:nvSpPr>
            <p:spPr>
              <a:xfrm>
                <a:off x="1457959" y="3044751"/>
                <a:ext cx="821301" cy="300175"/>
              </a:xfrm>
              <a:custGeom>
                <a:avLst/>
                <a:gdLst/>
                <a:ahLst/>
                <a:cxnLst/>
                <a:rect l="l" t="t" r="r" b="b"/>
                <a:pathLst>
                  <a:path w="2364" h="864" extrusionOk="0">
                    <a:moveTo>
                      <a:pt x="1" y="1"/>
                    </a:moveTo>
                    <a:cubicBezTo>
                      <a:pt x="173" y="9"/>
                      <a:pt x="316" y="198"/>
                      <a:pt x="316" y="427"/>
                    </a:cubicBezTo>
                    <a:cubicBezTo>
                      <a:pt x="316" y="658"/>
                      <a:pt x="173" y="847"/>
                      <a:pt x="1" y="863"/>
                    </a:cubicBezTo>
                    <a:lnTo>
                      <a:pt x="2024" y="863"/>
                    </a:lnTo>
                    <a:cubicBezTo>
                      <a:pt x="2210" y="863"/>
                      <a:pt x="2364" y="666"/>
                      <a:pt x="2364" y="427"/>
                    </a:cubicBezTo>
                    <a:cubicBezTo>
                      <a:pt x="2364" y="189"/>
                      <a:pt x="2210" y="1"/>
                      <a:pt x="2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2"/>
              <p:cNvSpPr/>
              <p:nvPr/>
            </p:nvSpPr>
            <p:spPr>
              <a:xfrm>
                <a:off x="577936" y="3044751"/>
                <a:ext cx="989800" cy="300175"/>
              </a:xfrm>
              <a:custGeom>
                <a:avLst/>
                <a:gdLst/>
                <a:ahLst/>
                <a:cxnLst/>
                <a:rect l="l" t="t" r="r" b="b"/>
                <a:pathLst>
                  <a:path w="2849" h="864" extrusionOk="0">
                    <a:moveTo>
                      <a:pt x="0" y="1"/>
                    </a:moveTo>
                    <a:lnTo>
                      <a:pt x="0" y="103"/>
                    </a:lnTo>
                    <a:lnTo>
                      <a:pt x="2458" y="103"/>
                    </a:lnTo>
                    <a:cubicBezTo>
                      <a:pt x="2593" y="103"/>
                      <a:pt x="2714" y="249"/>
                      <a:pt x="2714" y="427"/>
                    </a:cubicBezTo>
                    <a:cubicBezTo>
                      <a:pt x="2714" y="607"/>
                      <a:pt x="2593" y="761"/>
                      <a:pt x="2458" y="761"/>
                    </a:cubicBezTo>
                    <a:lnTo>
                      <a:pt x="0" y="761"/>
                    </a:lnTo>
                    <a:lnTo>
                      <a:pt x="0" y="863"/>
                    </a:lnTo>
                    <a:lnTo>
                      <a:pt x="2509" y="863"/>
                    </a:lnTo>
                    <a:cubicBezTo>
                      <a:pt x="2695" y="863"/>
                      <a:pt x="2849" y="666"/>
                      <a:pt x="2849" y="427"/>
                    </a:cubicBezTo>
                    <a:cubicBezTo>
                      <a:pt x="2849" y="189"/>
                      <a:pt x="2695" y="1"/>
                      <a:pt x="2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2"/>
              <p:cNvSpPr/>
              <p:nvPr/>
            </p:nvSpPr>
            <p:spPr>
              <a:xfrm>
                <a:off x="631091" y="3080536"/>
                <a:ext cx="892522" cy="228606"/>
              </a:xfrm>
              <a:custGeom>
                <a:avLst/>
                <a:gdLst/>
                <a:ahLst/>
                <a:cxnLst/>
                <a:rect l="l" t="t" r="r" b="b"/>
                <a:pathLst>
                  <a:path w="2569" h="658" extrusionOk="0">
                    <a:moveTo>
                      <a:pt x="1" y="0"/>
                    </a:moveTo>
                    <a:lnTo>
                      <a:pt x="1" y="658"/>
                    </a:lnTo>
                    <a:lnTo>
                      <a:pt x="2245" y="658"/>
                    </a:lnTo>
                    <a:cubicBezTo>
                      <a:pt x="2424" y="658"/>
                      <a:pt x="2569" y="504"/>
                      <a:pt x="2569" y="324"/>
                    </a:cubicBezTo>
                    <a:cubicBezTo>
                      <a:pt x="2569" y="146"/>
                      <a:pt x="2424" y="0"/>
                      <a:pt x="2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2"/>
              <p:cNvSpPr/>
              <p:nvPr/>
            </p:nvSpPr>
            <p:spPr>
              <a:xfrm>
                <a:off x="1419395" y="3344579"/>
                <a:ext cx="1067622" cy="299828"/>
              </a:xfrm>
              <a:custGeom>
                <a:avLst/>
                <a:gdLst/>
                <a:ahLst/>
                <a:cxnLst/>
                <a:rect l="l" t="t" r="r" b="b"/>
                <a:pathLst>
                  <a:path w="3073" h="863" extrusionOk="0">
                    <a:moveTo>
                      <a:pt x="1" y="0"/>
                    </a:moveTo>
                    <a:cubicBezTo>
                      <a:pt x="181" y="8"/>
                      <a:pt x="324" y="197"/>
                      <a:pt x="324" y="426"/>
                    </a:cubicBezTo>
                    <a:cubicBezTo>
                      <a:pt x="324" y="657"/>
                      <a:pt x="181" y="844"/>
                      <a:pt x="1" y="862"/>
                    </a:cubicBezTo>
                    <a:lnTo>
                      <a:pt x="2741" y="862"/>
                    </a:lnTo>
                    <a:cubicBezTo>
                      <a:pt x="2927" y="862"/>
                      <a:pt x="3073" y="666"/>
                      <a:pt x="3073" y="426"/>
                    </a:cubicBezTo>
                    <a:cubicBezTo>
                      <a:pt x="3073" y="188"/>
                      <a:pt x="2927" y="0"/>
                      <a:pt x="2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2"/>
              <p:cNvSpPr/>
              <p:nvPr/>
            </p:nvSpPr>
            <p:spPr>
              <a:xfrm>
                <a:off x="464676" y="3344579"/>
                <a:ext cx="1067622" cy="299828"/>
              </a:xfrm>
              <a:custGeom>
                <a:avLst/>
                <a:gdLst/>
                <a:ahLst/>
                <a:cxnLst/>
                <a:rect l="l" t="t" r="r" b="b"/>
                <a:pathLst>
                  <a:path w="3073" h="863" extrusionOk="0">
                    <a:moveTo>
                      <a:pt x="1" y="0"/>
                    </a:moveTo>
                    <a:lnTo>
                      <a:pt x="1" y="102"/>
                    </a:lnTo>
                    <a:lnTo>
                      <a:pt x="2681" y="102"/>
                    </a:lnTo>
                    <a:cubicBezTo>
                      <a:pt x="2817" y="102"/>
                      <a:pt x="2937" y="248"/>
                      <a:pt x="2937" y="426"/>
                    </a:cubicBezTo>
                    <a:cubicBezTo>
                      <a:pt x="2937" y="606"/>
                      <a:pt x="2817" y="752"/>
                      <a:pt x="2681" y="752"/>
                    </a:cubicBezTo>
                    <a:lnTo>
                      <a:pt x="1" y="752"/>
                    </a:lnTo>
                    <a:lnTo>
                      <a:pt x="1" y="862"/>
                    </a:lnTo>
                    <a:lnTo>
                      <a:pt x="2733" y="862"/>
                    </a:lnTo>
                    <a:cubicBezTo>
                      <a:pt x="2919" y="862"/>
                      <a:pt x="3072" y="666"/>
                      <a:pt x="3072" y="426"/>
                    </a:cubicBezTo>
                    <a:cubicBezTo>
                      <a:pt x="3072" y="188"/>
                      <a:pt x="2919" y="0"/>
                      <a:pt x="2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2"/>
              <p:cNvSpPr/>
              <p:nvPr/>
            </p:nvSpPr>
            <p:spPr>
              <a:xfrm>
                <a:off x="518179" y="3380017"/>
                <a:ext cx="969997" cy="225826"/>
              </a:xfrm>
              <a:custGeom>
                <a:avLst/>
                <a:gdLst/>
                <a:ahLst/>
                <a:cxnLst/>
                <a:rect l="l" t="t" r="r" b="b"/>
                <a:pathLst>
                  <a:path w="2792" h="650" extrusionOk="0">
                    <a:moveTo>
                      <a:pt x="0" y="0"/>
                    </a:moveTo>
                    <a:lnTo>
                      <a:pt x="0" y="650"/>
                    </a:lnTo>
                    <a:lnTo>
                      <a:pt x="2468" y="650"/>
                    </a:lnTo>
                    <a:cubicBezTo>
                      <a:pt x="2646" y="650"/>
                      <a:pt x="2792" y="504"/>
                      <a:pt x="2792" y="324"/>
                    </a:cubicBezTo>
                    <a:cubicBezTo>
                      <a:pt x="2792" y="146"/>
                      <a:pt x="2646" y="0"/>
                      <a:pt x="2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2"/>
              <p:cNvSpPr/>
              <p:nvPr/>
            </p:nvSpPr>
            <p:spPr>
              <a:xfrm>
                <a:off x="521653" y="4215924"/>
                <a:ext cx="2646993" cy="872037"/>
              </a:xfrm>
              <a:custGeom>
                <a:avLst/>
                <a:gdLst/>
                <a:ahLst/>
                <a:cxnLst/>
                <a:rect l="l" t="t" r="r" b="b"/>
                <a:pathLst>
                  <a:path w="7619" h="2510" extrusionOk="0">
                    <a:moveTo>
                      <a:pt x="1" y="1"/>
                    </a:moveTo>
                    <a:lnTo>
                      <a:pt x="1" y="2509"/>
                    </a:lnTo>
                    <a:lnTo>
                      <a:pt x="7618" y="2509"/>
                    </a:lnTo>
                    <a:lnTo>
                      <a:pt x="7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2"/>
              <p:cNvSpPr/>
              <p:nvPr/>
            </p:nvSpPr>
            <p:spPr>
              <a:xfrm>
                <a:off x="4125" y="3946325"/>
                <a:ext cx="3682050" cy="282101"/>
              </a:xfrm>
              <a:custGeom>
                <a:avLst/>
                <a:gdLst/>
                <a:ahLst/>
                <a:cxnLst/>
                <a:rect l="l" t="t" r="r" b="b"/>
                <a:pathLst>
                  <a:path w="9073" h="812" extrusionOk="0">
                    <a:moveTo>
                      <a:pt x="1" y="1"/>
                    </a:moveTo>
                    <a:lnTo>
                      <a:pt x="1" y="811"/>
                    </a:lnTo>
                    <a:lnTo>
                      <a:pt x="9072" y="811"/>
                    </a:lnTo>
                    <a:lnTo>
                      <a:pt x="90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42"/>
            <p:cNvGrpSpPr/>
            <p:nvPr/>
          </p:nvGrpSpPr>
          <p:grpSpPr>
            <a:xfrm>
              <a:off x="2329051" y="1706725"/>
              <a:ext cx="1462967" cy="2266036"/>
              <a:chOff x="4405010" y="644441"/>
              <a:chExt cx="2556294" cy="3959524"/>
            </a:xfrm>
          </p:grpSpPr>
          <p:sp>
            <p:nvSpPr>
              <p:cNvPr id="469" name="Google Shape;469;p42"/>
              <p:cNvSpPr/>
              <p:nvPr/>
            </p:nvSpPr>
            <p:spPr>
              <a:xfrm>
                <a:off x="5867361" y="803665"/>
                <a:ext cx="561610" cy="3091509"/>
              </a:xfrm>
              <a:custGeom>
                <a:avLst/>
                <a:gdLst/>
                <a:ahLst/>
                <a:cxnLst/>
                <a:rect l="l" t="t" r="r" b="b"/>
                <a:pathLst>
                  <a:path w="1305" h="7184" extrusionOk="0">
                    <a:moveTo>
                      <a:pt x="80" y="0"/>
                    </a:moveTo>
                    <a:cubicBezTo>
                      <a:pt x="60" y="0"/>
                      <a:pt x="40" y="9"/>
                      <a:pt x="25" y="25"/>
                    </a:cubicBezTo>
                    <a:cubicBezTo>
                      <a:pt x="0" y="59"/>
                      <a:pt x="8" y="100"/>
                      <a:pt x="33" y="119"/>
                    </a:cubicBezTo>
                    <a:cubicBezTo>
                      <a:pt x="41" y="127"/>
                      <a:pt x="238" y="281"/>
                      <a:pt x="451" y="588"/>
                    </a:cubicBezTo>
                    <a:cubicBezTo>
                      <a:pt x="656" y="868"/>
                      <a:pt x="912" y="1339"/>
                      <a:pt x="998" y="1986"/>
                    </a:cubicBezTo>
                    <a:cubicBezTo>
                      <a:pt x="1168" y="3258"/>
                      <a:pt x="998" y="7073"/>
                      <a:pt x="998" y="7106"/>
                    </a:cubicBezTo>
                    <a:cubicBezTo>
                      <a:pt x="989" y="7149"/>
                      <a:pt x="1024" y="7176"/>
                      <a:pt x="1057" y="7184"/>
                    </a:cubicBezTo>
                    <a:lnTo>
                      <a:pt x="1065" y="7184"/>
                    </a:lnTo>
                    <a:cubicBezTo>
                      <a:pt x="1100" y="7184"/>
                      <a:pt x="1127" y="7149"/>
                      <a:pt x="1135" y="7114"/>
                    </a:cubicBezTo>
                    <a:cubicBezTo>
                      <a:pt x="1135" y="7073"/>
                      <a:pt x="1305" y="3250"/>
                      <a:pt x="1135" y="1970"/>
                    </a:cubicBezTo>
                    <a:cubicBezTo>
                      <a:pt x="955" y="674"/>
                      <a:pt x="154" y="41"/>
                      <a:pt x="119" y="16"/>
                    </a:cubicBezTo>
                    <a:cubicBezTo>
                      <a:pt x="108" y="5"/>
                      <a:pt x="94"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2"/>
              <p:cNvSpPr/>
              <p:nvPr/>
            </p:nvSpPr>
            <p:spPr>
              <a:xfrm>
                <a:off x="5657347" y="711143"/>
                <a:ext cx="356762" cy="367504"/>
              </a:xfrm>
              <a:custGeom>
                <a:avLst/>
                <a:gdLst/>
                <a:ahLst/>
                <a:cxnLst/>
                <a:rect l="l" t="t" r="r" b="b"/>
                <a:pathLst>
                  <a:path w="829" h="854" extrusionOk="0">
                    <a:moveTo>
                      <a:pt x="504" y="0"/>
                    </a:moveTo>
                    <a:cubicBezTo>
                      <a:pt x="470" y="0"/>
                      <a:pt x="435" y="6"/>
                      <a:pt x="402" y="18"/>
                    </a:cubicBezTo>
                    <a:lnTo>
                      <a:pt x="1" y="172"/>
                    </a:lnTo>
                    <a:lnTo>
                      <a:pt x="284" y="854"/>
                    </a:lnTo>
                    <a:lnTo>
                      <a:pt x="693" y="520"/>
                    </a:lnTo>
                    <a:cubicBezTo>
                      <a:pt x="804" y="436"/>
                      <a:pt x="828" y="283"/>
                      <a:pt x="769" y="162"/>
                    </a:cubicBezTo>
                    <a:cubicBezTo>
                      <a:pt x="718" y="59"/>
                      <a:pt x="612" y="0"/>
                      <a:pt x="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2"/>
              <p:cNvSpPr/>
              <p:nvPr/>
            </p:nvSpPr>
            <p:spPr>
              <a:xfrm>
                <a:off x="4886579" y="644441"/>
                <a:ext cx="1083197" cy="1003535"/>
              </a:xfrm>
              <a:custGeom>
                <a:avLst/>
                <a:gdLst/>
                <a:ahLst/>
                <a:cxnLst/>
                <a:rect l="l" t="t" r="r" b="b"/>
                <a:pathLst>
                  <a:path w="2517" h="2332" extrusionOk="0">
                    <a:moveTo>
                      <a:pt x="1666" y="1"/>
                    </a:moveTo>
                    <a:cubicBezTo>
                      <a:pt x="1628" y="1"/>
                      <a:pt x="1590" y="4"/>
                      <a:pt x="1552" y="10"/>
                    </a:cubicBezTo>
                    <a:lnTo>
                      <a:pt x="0" y="233"/>
                    </a:lnTo>
                    <a:lnTo>
                      <a:pt x="938" y="2332"/>
                    </a:lnTo>
                    <a:lnTo>
                      <a:pt x="2142" y="1384"/>
                    </a:lnTo>
                    <a:cubicBezTo>
                      <a:pt x="2423" y="1163"/>
                      <a:pt x="2517" y="769"/>
                      <a:pt x="2363" y="446"/>
                    </a:cubicBezTo>
                    <a:lnTo>
                      <a:pt x="2355" y="438"/>
                    </a:lnTo>
                    <a:cubicBezTo>
                      <a:pt x="2226" y="173"/>
                      <a:pt x="1957" y="1"/>
                      <a:pt x="16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2"/>
              <p:cNvSpPr/>
              <p:nvPr/>
            </p:nvSpPr>
            <p:spPr>
              <a:xfrm>
                <a:off x="4640415" y="728787"/>
                <a:ext cx="844782" cy="960502"/>
              </a:xfrm>
              <a:custGeom>
                <a:avLst/>
                <a:gdLst/>
                <a:ahLst/>
                <a:cxnLst/>
                <a:rect l="l" t="t" r="r" b="b"/>
                <a:pathLst>
                  <a:path w="1963" h="2232" extrusionOk="0">
                    <a:moveTo>
                      <a:pt x="777" y="1"/>
                    </a:moveTo>
                    <a:cubicBezTo>
                      <a:pt x="707" y="1"/>
                      <a:pt x="638" y="12"/>
                      <a:pt x="572" y="37"/>
                    </a:cubicBezTo>
                    <a:cubicBezTo>
                      <a:pt x="154" y="199"/>
                      <a:pt x="1" y="805"/>
                      <a:pt x="230" y="1401"/>
                    </a:cubicBezTo>
                    <a:cubicBezTo>
                      <a:pt x="418" y="1904"/>
                      <a:pt x="816" y="2231"/>
                      <a:pt x="1186" y="2231"/>
                    </a:cubicBezTo>
                    <a:cubicBezTo>
                      <a:pt x="1256" y="2231"/>
                      <a:pt x="1325" y="2220"/>
                      <a:pt x="1391" y="2195"/>
                    </a:cubicBezTo>
                    <a:cubicBezTo>
                      <a:pt x="1809" y="2042"/>
                      <a:pt x="1963" y="1427"/>
                      <a:pt x="1741" y="829"/>
                    </a:cubicBezTo>
                    <a:cubicBezTo>
                      <a:pt x="1547" y="328"/>
                      <a:pt x="1148"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2"/>
              <p:cNvSpPr/>
              <p:nvPr/>
            </p:nvSpPr>
            <p:spPr>
              <a:xfrm>
                <a:off x="4952424" y="895327"/>
                <a:ext cx="488880" cy="488427"/>
              </a:xfrm>
              <a:custGeom>
                <a:avLst/>
                <a:gdLst/>
                <a:ahLst/>
                <a:cxnLst/>
                <a:rect l="l" t="t" r="r" b="b"/>
                <a:pathLst>
                  <a:path w="1136" h="1135" extrusionOk="0">
                    <a:moveTo>
                      <a:pt x="564" y="0"/>
                    </a:moveTo>
                    <a:cubicBezTo>
                      <a:pt x="248" y="0"/>
                      <a:pt x="1" y="256"/>
                      <a:pt x="1" y="563"/>
                    </a:cubicBezTo>
                    <a:cubicBezTo>
                      <a:pt x="1" y="879"/>
                      <a:pt x="248" y="1135"/>
                      <a:pt x="564" y="1135"/>
                    </a:cubicBezTo>
                    <a:cubicBezTo>
                      <a:pt x="879" y="1135"/>
                      <a:pt x="1135" y="879"/>
                      <a:pt x="1135" y="563"/>
                    </a:cubicBezTo>
                    <a:cubicBezTo>
                      <a:pt x="1135" y="256"/>
                      <a:pt x="879" y="0"/>
                      <a:pt x="5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2"/>
              <p:cNvSpPr/>
              <p:nvPr/>
            </p:nvSpPr>
            <p:spPr>
              <a:xfrm>
                <a:off x="5712863" y="3784608"/>
                <a:ext cx="1127954" cy="198814"/>
              </a:xfrm>
              <a:custGeom>
                <a:avLst/>
                <a:gdLst/>
                <a:ahLst/>
                <a:cxnLst/>
                <a:rect l="l" t="t" r="r" b="b"/>
                <a:pathLst>
                  <a:path w="2621" h="462" extrusionOk="0">
                    <a:moveTo>
                      <a:pt x="462" y="1"/>
                    </a:moveTo>
                    <a:cubicBezTo>
                      <a:pt x="206" y="1"/>
                      <a:pt x="1" y="206"/>
                      <a:pt x="1" y="462"/>
                    </a:cubicBezTo>
                    <a:lnTo>
                      <a:pt x="2620" y="462"/>
                    </a:lnTo>
                    <a:cubicBezTo>
                      <a:pt x="2620" y="206"/>
                      <a:pt x="2415" y="1"/>
                      <a:pt x="21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2"/>
              <p:cNvSpPr/>
              <p:nvPr/>
            </p:nvSpPr>
            <p:spPr>
              <a:xfrm>
                <a:off x="4405010" y="3982993"/>
                <a:ext cx="2556294" cy="224203"/>
              </a:xfrm>
              <a:custGeom>
                <a:avLst/>
                <a:gdLst/>
                <a:ahLst/>
                <a:cxnLst/>
                <a:rect l="l" t="t" r="r" b="b"/>
                <a:pathLst>
                  <a:path w="5940" h="521" extrusionOk="0">
                    <a:moveTo>
                      <a:pt x="1" y="1"/>
                    </a:moveTo>
                    <a:lnTo>
                      <a:pt x="1" y="521"/>
                    </a:lnTo>
                    <a:lnTo>
                      <a:pt x="5940" y="521"/>
                    </a:lnTo>
                    <a:lnTo>
                      <a:pt x="59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2"/>
              <p:cNvSpPr/>
              <p:nvPr/>
            </p:nvSpPr>
            <p:spPr>
              <a:xfrm>
                <a:off x="6391535" y="4169760"/>
                <a:ext cx="335245" cy="434205"/>
              </a:xfrm>
              <a:custGeom>
                <a:avLst/>
                <a:gdLst/>
                <a:ahLst/>
                <a:cxnLst/>
                <a:rect l="l" t="t" r="r" b="b"/>
                <a:pathLst>
                  <a:path w="779" h="1009" extrusionOk="0">
                    <a:moveTo>
                      <a:pt x="1" y="1"/>
                    </a:moveTo>
                    <a:lnTo>
                      <a:pt x="343" y="1008"/>
                    </a:lnTo>
                    <a:lnTo>
                      <a:pt x="779" y="1008"/>
                    </a:lnTo>
                    <a:lnTo>
                      <a:pt x="4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2"/>
              <p:cNvSpPr/>
              <p:nvPr/>
            </p:nvSpPr>
            <p:spPr>
              <a:xfrm>
                <a:off x="4640415" y="4169760"/>
                <a:ext cx="334384" cy="434205"/>
              </a:xfrm>
              <a:custGeom>
                <a:avLst/>
                <a:gdLst/>
                <a:ahLst/>
                <a:cxnLst/>
                <a:rect l="l" t="t" r="r" b="b"/>
                <a:pathLst>
                  <a:path w="777" h="1009" extrusionOk="0">
                    <a:moveTo>
                      <a:pt x="351" y="1"/>
                    </a:moveTo>
                    <a:lnTo>
                      <a:pt x="1" y="1008"/>
                    </a:lnTo>
                    <a:lnTo>
                      <a:pt x="435" y="1008"/>
                    </a:lnTo>
                    <a:lnTo>
                      <a:pt x="7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8" name="Google Shape;478;p42"/>
          <p:cNvSpPr/>
          <p:nvPr/>
        </p:nvSpPr>
        <p:spPr>
          <a:xfrm>
            <a:off x="7621700" y="3943975"/>
            <a:ext cx="307800" cy="2661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9"/>
                                        </p:tgtEl>
                                        <p:attrNameLst>
                                          <p:attrName>style.visibility</p:attrName>
                                        </p:attrNameLst>
                                      </p:cBhvr>
                                      <p:to>
                                        <p:strVal val="visible"/>
                                      </p:to>
                                    </p:set>
                                    <p:animEffect transition="in" filter="randombar(horizontal)">
                                      <p:cBhvr>
                                        <p:cTn id="7" dur="5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grpSp>
        <p:nvGrpSpPr>
          <p:cNvPr id="486" name="Google Shape;486;p43"/>
          <p:cNvGrpSpPr/>
          <p:nvPr/>
        </p:nvGrpSpPr>
        <p:grpSpPr>
          <a:xfrm flipH="1">
            <a:off x="4291422" y="1979240"/>
            <a:ext cx="3293504" cy="2624758"/>
            <a:chOff x="649847" y="1911015"/>
            <a:chExt cx="3293504" cy="2624758"/>
          </a:xfrm>
        </p:grpSpPr>
        <p:grpSp>
          <p:nvGrpSpPr>
            <p:cNvPr id="487" name="Google Shape;487;p43"/>
            <p:cNvGrpSpPr/>
            <p:nvPr/>
          </p:nvGrpSpPr>
          <p:grpSpPr>
            <a:xfrm flipH="1">
              <a:off x="649847" y="1911015"/>
              <a:ext cx="3255023" cy="2624758"/>
              <a:chOff x="2014173" y="366426"/>
              <a:chExt cx="3729403" cy="3007285"/>
            </a:xfrm>
          </p:grpSpPr>
          <p:sp>
            <p:nvSpPr>
              <p:cNvPr id="488" name="Google Shape;488;p43"/>
              <p:cNvSpPr/>
              <p:nvPr/>
            </p:nvSpPr>
            <p:spPr>
              <a:xfrm>
                <a:off x="2240963" y="2427665"/>
                <a:ext cx="976535" cy="663840"/>
              </a:xfrm>
              <a:custGeom>
                <a:avLst/>
                <a:gdLst/>
                <a:ahLst/>
                <a:cxnLst/>
                <a:rect l="l" t="t" r="r" b="b"/>
                <a:pathLst>
                  <a:path w="6502" h="4420" extrusionOk="0">
                    <a:moveTo>
                      <a:pt x="1792" y="1"/>
                    </a:moveTo>
                    <a:lnTo>
                      <a:pt x="0" y="3312"/>
                    </a:lnTo>
                    <a:lnTo>
                      <a:pt x="1229" y="3967"/>
                    </a:lnTo>
                    <a:cubicBezTo>
                      <a:pt x="1716" y="4274"/>
                      <a:pt x="2363" y="4412"/>
                      <a:pt x="2961" y="4420"/>
                    </a:cubicBezTo>
                    <a:cubicBezTo>
                      <a:pt x="3737" y="4420"/>
                      <a:pt x="4470" y="4053"/>
                      <a:pt x="4950" y="3431"/>
                    </a:cubicBezTo>
                    <a:lnTo>
                      <a:pt x="6502" y="1375"/>
                    </a:lnTo>
                    <a:lnTo>
                      <a:pt x="1792" y="1"/>
                    </a:lnTo>
                    <a:close/>
                  </a:path>
                </a:pathLst>
              </a:custGeom>
              <a:solidFill>
                <a:srgbClr val="E272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3"/>
              <p:cNvSpPr/>
              <p:nvPr/>
            </p:nvSpPr>
            <p:spPr>
              <a:xfrm>
                <a:off x="2416538" y="1402603"/>
                <a:ext cx="1054784" cy="1579999"/>
              </a:xfrm>
              <a:custGeom>
                <a:avLst/>
                <a:gdLst/>
                <a:ahLst/>
                <a:cxnLst/>
                <a:rect l="l" t="t" r="r" b="b"/>
                <a:pathLst>
                  <a:path w="7023" h="10520" extrusionOk="0">
                    <a:moveTo>
                      <a:pt x="5624" y="0"/>
                    </a:moveTo>
                    <a:cubicBezTo>
                      <a:pt x="5624" y="0"/>
                      <a:pt x="3191" y="375"/>
                      <a:pt x="1194" y="5050"/>
                    </a:cubicBezTo>
                    <a:lnTo>
                      <a:pt x="0" y="7567"/>
                    </a:lnTo>
                    <a:cubicBezTo>
                      <a:pt x="0" y="7567"/>
                      <a:pt x="1024" y="9717"/>
                      <a:pt x="3832" y="10426"/>
                    </a:cubicBezTo>
                    <a:cubicBezTo>
                      <a:pt x="3832" y="10434"/>
                      <a:pt x="3840" y="10434"/>
                      <a:pt x="3840" y="10434"/>
                    </a:cubicBezTo>
                    <a:cubicBezTo>
                      <a:pt x="3891" y="10444"/>
                      <a:pt x="3951" y="10461"/>
                      <a:pt x="4002" y="10469"/>
                    </a:cubicBezTo>
                    <a:cubicBezTo>
                      <a:pt x="4018" y="10477"/>
                      <a:pt x="4037" y="10477"/>
                      <a:pt x="4045" y="10477"/>
                    </a:cubicBezTo>
                    <a:cubicBezTo>
                      <a:pt x="4112" y="10495"/>
                      <a:pt x="4172" y="10512"/>
                      <a:pt x="4233" y="10520"/>
                    </a:cubicBezTo>
                    <a:lnTo>
                      <a:pt x="7022" y="7413"/>
                    </a:lnTo>
                    <a:lnTo>
                      <a:pt x="6025" y="3959"/>
                    </a:lnTo>
                    <a:lnTo>
                      <a:pt x="562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3"/>
              <p:cNvSpPr/>
              <p:nvPr/>
            </p:nvSpPr>
            <p:spPr>
              <a:xfrm>
                <a:off x="3045842" y="1332763"/>
                <a:ext cx="2188719" cy="1914622"/>
              </a:xfrm>
              <a:custGeom>
                <a:avLst/>
                <a:gdLst/>
                <a:ahLst/>
                <a:cxnLst/>
                <a:rect l="l" t="t" r="r" b="b"/>
                <a:pathLst>
                  <a:path w="14573" h="12748" extrusionOk="0">
                    <a:moveTo>
                      <a:pt x="5708" y="0"/>
                    </a:moveTo>
                    <a:cubicBezTo>
                      <a:pt x="4312" y="0"/>
                      <a:pt x="3093" y="118"/>
                      <a:pt x="2253" y="261"/>
                    </a:cubicBezTo>
                    <a:cubicBezTo>
                      <a:pt x="0" y="635"/>
                      <a:pt x="647" y="1344"/>
                      <a:pt x="879" y="2298"/>
                    </a:cubicBezTo>
                    <a:lnTo>
                      <a:pt x="3635" y="11513"/>
                    </a:lnTo>
                    <a:cubicBezTo>
                      <a:pt x="4522" y="12334"/>
                      <a:pt x="6791" y="12748"/>
                      <a:pt x="9363" y="12748"/>
                    </a:cubicBezTo>
                    <a:cubicBezTo>
                      <a:pt x="11071" y="12748"/>
                      <a:pt x="12914" y="12565"/>
                      <a:pt x="14572" y="12197"/>
                    </a:cubicBezTo>
                    <a:lnTo>
                      <a:pt x="11535" y="781"/>
                    </a:lnTo>
                    <a:cubicBezTo>
                      <a:pt x="9587" y="195"/>
                      <a:pt x="7502" y="0"/>
                      <a:pt x="57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3"/>
              <p:cNvSpPr/>
              <p:nvPr/>
            </p:nvSpPr>
            <p:spPr>
              <a:xfrm>
                <a:off x="2014173" y="1500979"/>
                <a:ext cx="940790" cy="1467957"/>
              </a:xfrm>
              <a:custGeom>
                <a:avLst/>
                <a:gdLst/>
                <a:ahLst/>
                <a:cxnLst/>
                <a:rect l="l" t="t" r="r" b="b"/>
                <a:pathLst>
                  <a:path w="6264" h="9774" extrusionOk="0">
                    <a:moveTo>
                      <a:pt x="6263" y="1"/>
                    </a:moveTo>
                    <a:lnTo>
                      <a:pt x="2960" y="78"/>
                    </a:lnTo>
                    <a:lnTo>
                      <a:pt x="443" y="6777"/>
                    </a:lnTo>
                    <a:cubicBezTo>
                      <a:pt x="1" y="8005"/>
                      <a:pt x="699" y="9353"/>
                      <a:pt x="1954" y="9703"/>
                    </a:cubicBezTo>
                    <a:cubicBezTo>
                      <a:pt x="2132" y="9751"/>
                      <a:pt x="2313" y="9773"/>
                      <a:pt x="2493" y="9773"/>
                    </a:cubicBezTo>
                    <a:cubicBezTo>
                      <a:pt x="3611" y="9773"/>
                      <a:pt x="4708" y="8908"/>
                      <a:pt x="4905" y="7782"/>
                    </a:cubicBezTo>
                    <a:lnTo>
                      <a:pt x="6263" y="1"/>
                    </a:lnTo>
                    <a:close/>
                  </a:path>
                </a:pathLst>
              </a:custGeom>
              <a:solidFill>
                <a:srgbClr val="EF9A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3"/>
              <p:cNvSpPr/>
              <p:nvPr/>
            </p:nvSpPr>
            <p:spPr>
              <a:xfrm>
                <a:off x="2304945" y="879783"/>
                <a:ext cx="716707" cy="708747"/>
              </a:xfrm>
              <a:custGeom>
                <a:avLst/>
                <a:gdLst/>
                <a:ahLst/>
                <a:cxnLst/>
                <a:rect l="l" t="t" r="r" b="b"/>
                <a:pathLst>
                  <a:path w="4772" h="4719" extrusionOk="0">
                    <a:moveTo>
                      <a:pt x="3985" y="0"/>
                    </a:moveTo>
                    <a:lnTo>
                      <a:pt x="2851" y="33"/>
                    </a:lnTo>
                    <a:lnTo>
                      <a:pt x="1732" y="102"/>
                    </a:lnTo>
                    <a:cubicBezTo>
                      <a:pt x="1477" y="111"/>
                      <a:pt x="1239" y="246"/>
                      <a:pt x="1094" y="469"/>
                    </a:cubicBezTo>
                    <a:lnTo>
                      <a:pt x="932" y="545"/>
                    </a:lnTo>
                    <a:cubicBezTo>
                      <a:pt x="717" y="639"/>
                      <a:pt x="555" y="827"/>
                      <a:pt x="487" y="1040"/>
                    </a:cubicBezTo>
                    <a:cubicBezTo>
                      <a:pt x="256" y="1116"/>
                      <a:pt x="94" y="1313"/>
                      <a:pt x="78" y="1552"/>
                    </a:cubicBezTo>
                    <a:lnTo>
                      <a:pt x="18" y="2337"/>
                    </a:lnTo>
                    <a:cubicBezTo>
                      <a:pt x="0" y="2509"/>
                      <a:pt x="61" y="2670"/>
                      <a:pt x="180" y="2797"/>
                    </a:cubicBezTo>
                    <a:lnTo>
                      <a:pt x="350" y="2986"/>
                    </a:lnTo>
                    <a:cubicBezTo>
                      <a:pt x="500" y="3151"/>
                      <a:pt x="702" y="3244"/>
                      <a:pt x="920" y="3244"/>
                    </a:cubicBezTo>
                    <a:cubicBezTo>
                      <a:pt x="937" y="3244"/>
                      <a:pt x="955" y="3243"/>
                      <a:pt x="973" y="3242"/>
                    </a:cubicBezTo>
                    <a:lnTo>
                      <a:pt x="1094" y="3234"/>
                    </a:lnTo>
                    <a:lnTo>
                      <a:pt x="1094" y="3234"/>
                    </a:lnTo>
                    <a:cubicBezTo>
                      <a:pt x="1094" y="3234"/>
                      <a:pt x="676" y="4147"/>
                      <a:pt x="1323" y="4718"/>
                    </a:cubicBezTo>
                    <a:lnTo>
                      <a:pt x="4259" y="4479"/>
                    </a:lnTo>
                    <a:lnTo>
                      <a:pt x="4702" y="2115"/>
                    </a:lnTo>
                    <a:cubicBezTo>
                      <a:pt x="4771" y="1773"/>
                      <a:pt x="4728" y="1423"/>
                      <a:pt x="4575" y="1108"/>
                    </a:cubicBezTo>
                    <a:lnTo>
                      <a:pt x="3985" y="0"/>
                    </a:lnTo>
                    <a:close/>
                  </a:path>
                </a:pathLst>
              </a:custGeom>
              <a:solidFill>
                <a:srgbClr val="EF9A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3"/>
              <p:cNvSpPr/>
              <p:nvPr/>
            </p:nvSpPr>
            <p:spPr>
              <a:xfrm>
                <a:off x="2452434" y="790118"/>
                <a:ext cx="456277" cy="319454"/>
              </a:xfrm>
              <a:custGeom>
                <a:avLst/>
                <a:gdLst/>
                <a:ahLst/>
                <a:cxnLst/>
                <a:rect l="l" t="t" r="r" b="b"/>
                <a:pathLst>
                  <a:path w="3038" h="2127" extrusionOk="0">
                    <a:moveTo>
                      <a:pt x="2264" y="0"/>
                    </a:moveTo>
                    <a:cubicBezTo>
                      <a:pt x="2235" y="0"/>
                      <a:pt x="2205" y="2"/>
                      <a:pt x="2176" y="7"/>
                    </a:cubicBezTo>
                    <a:cubicBezTo>
                      <a:pt x="1998" y="34"/>
                      <a:pt x="1809" y="101"/>
                      <a:pt x="1656" y="161"/>
                    </a:cubicBezTo>
                    <a:lnTo>
                      <a:pt x="828" y="570"/>
                    </a:lnTo>
                    <a:lnTo>
                      <a:pt x="69" y="1764"/>
                    </a:lnTo>
                    <a:cubicBezTo>
                      <a:pt x="1" y="1850"/>
                      <a:pt x="26" y="1979"/>
                      <a:pt x="120" y="2031"/>
                    </a:cubicBezTo>
                    <a:cubicBezTo>
                      <a:pt x="237" y="2095"/>
                      <a:pt x="365" y="2127"/>
                      <a:pt x="492" y="2127"/>
                    </a:cubicBezTo>
                    <a:cubicBezTo>
                      <a:pt x="698" y="2127"/>
                      <a:pt x="901" y="2044"/>
                      <a:pt x="1049" y="1885"/>
                    </a:cubicBezTo>
                    <a:lnTo>
                      <a:pt x="1553" y="1236"/>
                    </a:lnTo>
                    <a:lnTo>
                      <a:pt x="3038" y="673"/>
                    </a:lnTo>
                    <a:lnTo>
                      <a:pt x="2723" y="239"/>
                    </a:lnTo>
                    <a:cubicBezTo>
                      <a:pt x="2618" y="91"/>
                      <a:pt x="2446" y="0"/>
                      <a:pt x="2264" y="0"/>
                    </a:cubicBezTo>
                    <a:close/>
                  </a:path>
                </a:pathLst>
              </a:custGeom>
              <a:solidFill>
                <a:srgbClr val="EF9A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3"/>
              <p:cNvSpPr/>
              <p:nvPr/>
            </p:nvSpPr>
            <p:spPr>
              <a:xfrm>
                <a:off x="2433660" y="758878"/>
                <a:ext cx="736532" cy="491572"/>
              </a:xfrm>
              <a:custGeom>
                <a:avLst/>
                <a:gdLst/>
                <a:ahLst/>
                <a:cxnLst/>
                <a:rect l="l" t="t" r="r" b="b"/>
                <a:pathLst>
                  <a:path w="4904" h="3273" extrusionOk="0">
                    <a:moveTo>
                      <a:pt x="4506" y="1"/>
                    </a:moveTo>
                    <a:cubicBezTo>
                      <a:pt x="4443" y="1"/>
                      <a:pt x="4380" y="18"/>
                      <a:pt x="4324" y="54"/>
                    </a:cubicBezTo>
                    <a:lnTo>
                      <a:pt x="296" y="2638"/>
                    </a:lnTo>
                    <a:lnTo>
                      <a:pt x="48" y="3074"/>
                    </a:lnTo>
                    <a:cubicBezTo>
                      <a:pt x="0" y="3162"/>
                      <a:pt x="66" y="3272"/>
                      <a:pt x="165" y="3272"/>
                    </a:cubicBezTo>
                    <a:cubicBezTo>
                      <a:pt x="172" y="3272"/>
                      <a:pt x="178" y="3272"/>
                      <a:pt x="185" y="3271"/>
                    </a:cubicBezTo>
                    <a:lnTo>
                      <a:pt x="646" y="3201"/>
                    </a:lnTo>
                    <a:lnTo>
                      <a:pt x="4691" y="633"/>
                    </a:lnTo>
                    <a:cubicBezTo>
                      <a:pt x="4852" y="539"/>
                      <a:pt x="4904" y="334"/>
                      <a:pt x="4809" y="172"/>
                    </a:cubicBezTo>
                    <a:cubicBezTo>
                      <a:pt x="4742" y="61"/>
                      <a:pt x="4625" y="1"/>
                      <a:pt x="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3"/>
              <p:cNvSpPr/>
              <p:nvPr/>
            </p:nvSpPr>
            <p:spPr>
              <a:xfrm>
                <a:off x="2433660" y="1154936"/>
                <a:ext cx="104833" cy="95521"/>
              </a:xfrm>
              <a:custGeom>
                <a:avLst/>
                <a:gdLst/>
                <a:ahLst/>
                <a:cxnLst/>
                <a:rect l="l" t="t" r="r" b="b"/>
                <a:pathLst>
                  <a:path w="698" h="636" extrusionOk="0">
                    <a:moveTo>
                      <a:pt x="296" y="1"/>
                    </a:moveTo>
                    <a:lnTo>
                      <a:pt x="48" y="437"/>
                    </a:lnTo>
                    <a:cubicBezTo>
                      <a:pt x="0" y="525"/>
                      <a:pt x="66" y="635"/>
                      <a:pt x="165" y="635"/>
                    </a:cubicBezTo>
                    <a:cubicBezTo>
                      <a:pt x="172" y="635"/>
                      <a:pt x="178" y="635"/>
                      <a:pt x="185" y="634"/>
                    </a:cubicBezTo>
                    <a:lnTo>
                      <a:pt x="646" y="564"/>
                    </a:lnTo>
                    <a:lnTo>
                      <a:pt x="697" y="539"/>
                    </a:lnTo>
                    <a:cubicBezTo>
                      <a:pt x="654" y="369"/>
                      <a:pt x="552" y="173"/>
                      <a:pt x="2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3"/>
              <p:cNvSpPr/>
              <p:nvPr/>
            </p:nvSpPr>
            <p:spPr>
              <a:xfrm>
                <a:off x="2433660" y="1207653"/>
                <a:ext cx="39350" cy="42804"/>
              </a:xfrm>
              <a:custGeom>
                <a:avLst/>
                <a:gdLst/>
                <a:ahLst/>
                <a:cxnLst/>
                <a:rect l="l" t="t" r="r" b="b"/>
                <a:pathLst>
                  <a:path w="262" h="285" extrusionOk="0">
                    <a:moveTo>
                      <a:pt x="99" y="0"/>
                    </a:moveTo>
                    <a:lnTo>
                      <a:pt x="48" y="86"/>
                    </a:lnTo>
                    <a:cubicBezTo>
                      <a:pt x="0" y="174"/>
                      <a:pt x="66" y="284"/>
                      <a:pt x="165" y="284"/>
                    </a:cubicBezTo>
                    <a:cubicBezTo>
                      <a:pt x="172" y="284"/>
                      <a:pt x="178" y="284"/>
                      <a:pt x="185" y="283"/>
                    </a:cubicBezTo>
                    <a:lnTo>
                      <a:pt x="261" y="274"/>
                    </a:lnTo>
                    <a:cubicBezTo>
                      <a:pt x="261" y="154"/>
                      <a:pt x="202" y="51"/>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3"/>
              <p:cNvSpPr/>
              <p:nvPr/>
            </p:nvSpPr>
            <p:spPr>
              <a:xfrm>
                <a:off x="2609985" y="1043493"/>
                <a:ext cx="293621" cy="277101"/>
              </a:xfrm>
              <a:custGeom>
                <a:avLst/>
                <a:gdLst/>
                <a:ahLst/>
                <a:cxnLst/>
                <a:rect l="l" t="t" r="r" b="b"/>
                <a:pathLst>
                  <a:path w="1955" h="1845" extrusionOk="0">
                    <a:moveTo>
                      <a:pt x="543" y="0"/>
                    </a:moveTo>
                    <a:cubicBezTo>
                      <a:pt x="393" y="0"/>
                      <a:pt x="246" y="68"/>
                      <a:pt x="154" y="198"/>
                    </a:cubicBezTo>
                    <a:cubicBezTo>
                      <a:pt x="0" y="403"/>
                      <a:pt x="27" y="683"/>
                      <a:pt x="213" y="855"/>
                    </a:cubicBezTo>
                    <a:lnTo>
                      <a:pt x="1315" y="1845"/>
                    </a:lnTo>
                    <a:lnTo>
                      <a:pt x="1954" y="753"/>
                    </a:lnTo>
                    <a:lnTo>
                      <a:pt x="795" y="69"/>
                    </a:lnTo>
                    <a:cubicBezTo>
                      <a:pt x="716" y="23"/>
                      <a:pt x="629" y="0"/>
                      <a:pt x="543" y="0"/>
                    </a:cubicBezTo>
                    <a:close/>
                  </a:path>
                </a:pathLst>
              </a:custGeom>
              <a:solidFill>
                <a:srgbClr val="EF9A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3"/>
              <p:cNvSpPr/>
              <p:nvPr/>
            </p:nvSpPr>
            <p:spPr>
              <a:xfrm>
                <a:off x="3586533" y="1331862"/>
                <a:ext cx="838210" cy="291819"/>
              </a:xfrm>
              <a:custGeom>
                <a:avLst/>
                <a:gdLst/>
                <a:ahLst/>
                <a:cxnLst/>
                <a:rect l="l" t="t" r="r" b="b"/>
                <a:pathLst>
                  <a:path w="5581" h="1943" extrusionOk="0">
                    <a:moveTo>
                      <a:pt x="2430" y="1"/>
                    </a:moveTo>
                    <a:cubicBezTo>
                      <a:pt x="1523" y="1"/>
                      <a:pt x="702" y="59"/>
                      <a:pt x="0" y="138"/>
                    </a:cubicBezTo>
                    <a:cubicBezTo>
                      <a:pt x="50" y="697"/>
                      <a:pt x="345" y="1942"/>
                      <a:pt x="2079" y="1942"/>
                    </a:cubicBezTo>
                    <a:cubicBezTo>
                      <a:pt x="2140" y="1942"/>
                      <a:pt x="2204" y="1941"/>
                      <a:pt x="2269" y="1938"/>
                    </a:cubicBezTo>
                    <a:cubicBezTo>
                      <a:pt x="4020" y="1854"/>
                      <a:pt x="5103" y="819"/>
                      <a:pt x="5581" y="248"/>
                    </a:cubicBezTo>
                    <a:cubicBezTo>
                      <a:pt x="4462" y="67"/>
                      <a:pt x="3398" y="1"/>
                      <a:pt x="2430" y="1"/>
                    </a:cubicBezTo>
                    <a:close/>
                  </a:path>
                </a:pathLst>
              </a:custGeom>
              <a:solidFill>
                <a:srgbClr val="F08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3"/>
              <p:cNvSpPr/>
              <p:nvPr/>
            </p:nvSpPr>
            <p:spPr>
              <a:xfrm>
                <a:off x="4703811" y="2475126"/>
                <a:ext cx="1039765" cy="856083"/>
              </a:xfrm>
              <a:custGeom>
                <a:avLst/>
                <a:gdLst/>
                <a:ahLst/>
                <a:cxnLst/>
                <a:rect l="l" t="t" r="r" b="b"/>
                <a:pathLst>
                  <a:path w="6923" h="5700" extrusionOk="0">
                    <a:moveTo>
                      <a:pt x="5069" y="0"/>
                    </a:moveTo>
                    <a:lnTo>
                      <a:pt x="1" y="1716"/>
                    </a:lnTo>
                    <a:lnTo>
                      <a:pt x="1060" y="3856"/>
                    </a:lnTo>
                    <a:cubicBezTo>
                      <a:pt x="1379" y="4455"/>
                      <a:pt x="2345" y="5373"/>
                      <a:pt x="3049" y="5373"/>
                    </a:cubicBezTo>
                    <a:cubicBezTo>
                      <a:pt x="3098" y="5373"/>
                      <a:pt x="3147" y="5369"/>
                      <a:pt x="3193" y="5359"/>
                    </a:cubicBezTo>
                    <a:lnTo>
                      <a:pt x="4312" y="5699"/>
                    </a:lnTo>
                    <a:cubicBezTo>
                      <a:pt x="5966" y="5351"/>
                      <a:pt x="6922" y="3831"/>
                      <a:pt x="6187" y="2304"/>
                    </a:cubicBezTo>
                    <a:lnTo>
                      <a:pt x="5069" y="0"/>
                    </a:lnTo>
                    <a:close/>
                  </a:path>
                </a:pathLst>
              </a:custGeom>
              <a:solidFill>
                <a:srgbClr val="F08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3"/>
              <p:cNvSpPr/>
              <p:nvPr/>
            </p:nvSpPr>
            <p:spPr>
              <a:xfrm>
                <a:off x="4124671" y="1449463"/>
                <a:ext cx="1431611" cy="1435967"/>
              </a:xfrm>
              <a:custGeom>
                <a:avLst/>
                <a:gdLst/>
                <a:ahLst/>
                <a:cxnLst/>
                <a:rect l="l" t="t" r="r" b="b"/>
                <a:pathLst>
                  <a:path w="9532" h="9561" extrusionOk="0">
                    <a:moveTo>
                      <a:pt x="4303" y="0"/>
                    </a:moveTo>
                    <a:cubicBezTo>
                      <a:pt x="4252" y="0"/>
                      <a:pt x="4226" y="4"/>
                      <a:pt x="4226" y="4"/>
                    </a:cubicBezTo>
                    <a:cubicBezTo>
                      <a:pt x="1" y="438"/>
                      <a:pt x="2135" y="5310"/>
                      <a:pt x="2135" y="5310"/>
                    </a:cubicBezTo>
                    <a:lnTo>
                      <a:pt x="4037" y="9526"/>
                    </a:lnTo>
                    <a:cubicBezTo>
                      <a:pt x="4211" y="9550"/>
                      <a:pt x="4387" y="9561"/>
                      <a:pt x="4564" y="9561"/>
                    </a:cubicBezTo>
                    <a:cubicBezTo>
                      <a:pt x="6989" y="9561"/>
                      <a:pt x="9531" y="7470"/>
                      <a:pt x="9531" y="7470"/>
                    </a:cubicBezTo>
                    <a:cubicBezTo>
                      <a:pt x="9531" y="7470"/>
                      <a:pt x="9089" y="6368"/>
                      <a:pt x="7656" y="3237"/>
                    </a:cubicBezTo>
                    <a:cubicBezTo>
                      <a:pt x="6252" y="185"/>
                      <a:pt x="4666" y="0"/>
                      <a:pt x="43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3"/>
              <p:cNvSpPr/>
              <p:nvPr/>
            </p:nvSpPr>
            <p:spPr>
              <a:xfrm>
                <a:off x="4032453" y="2373896"/>
                <a:ext cx="1675069" cy="999815"/>
              </a:xfrm>
              <a:custGeom>
                <a:avLst/>
                <a:gdLst/>
                <a:ahLst/>
                <a:cxnLst/>
                <a:rect l="l" t="t" r="r" b="b"/>
                <a:pathLst>
                  <a:path w="11153" h="6657" extrusionOk="0">
                    <a:moveTo>
                      <a:pt x="1084" y="0"/>
                    </a:moveTo>
                    <a:lnTo>
                      <a:pt x="1" y="3174"/>
                    </a:lnTo>
                    <a:lnTo>
                      <a:pt x="7971" y="6561"/>
                    </a:lnTo>
                    <a:cubicBezTo>
                      <a:pt x="8190" y="6626"/>
                      <a:pt x="8410" y="6657"/>
                      <a:pt x="8627" y="6657"/>
                    </a:cubicBezTo>
                    <a:cubicBezTo>
                      <a:pt x="9703" y="6657"/>
                      <a:pt x="10685" y="5902"/>
                      <a:pt x="10905" y="4786"/>
                    </a:cubicBezTo>
                    <a:cubicBezTo>
                      <a:pt x="11153" y="3516"/>
                      <a:pt x="10317" y="2288"/>
                      <a:pt x="9046" y="2056"/>
                    </a:cubicBezTo>
                    <a:lnTo>
                      <a:pt x="1084" y="0"/>
                    </a:lnTo>
                    <a:close/>
                  </a:path>
                </a:pathLst>
              </a:custGeom>
              <a:solidFill>
                <a:srgbClr val="EF9A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3"/>
              <p:cNvSpPr/>
              <p:nvPr/>
            </p:nvSpPr>
            <p:spPr>
              <a:xfrm>
                <a:off x="3353435" y="2326435"/>
                <a:ext cx="950703" cy="553300"/>
              </a:xfrm>
              <a:custGeom>
                <a:avLst/>
                <a:gdLst/>
                <a:ahLst/>
                <a:cxnLst/>
                <a:rect l="l" t="t" r="r" b="b"/>
                <a:pathLst>
                  <a:path w="6330" h="3684" extrusionOk="0">
                    <a:moveTo>
                      <a:pt x="2584" y="1"/>
                    </a:moveTo>
                    <a:lnTo>
                      <a:pt x="2150" y="1297"/>
                    </a:lnTo>
                    <a:lnTo>
                      <a:pt x="682" y="1588"/>
                    </a:lnTo>
                    <a:cubicBezTo>
                      <a:pt x="350" y="1682"/>
                      <a:pt x="94" y="1955"/>
                      <a:pt x="25" y="2297"/>
                    </a:cubicBezTo>
                    <a:cubicBezTo>
                      <a:pt x="0" y="2440"/>
                      <a:pt x="102" y="2585"/>
                      <a:pt x="256" y="2593"/>
                    </a:cubicBezTo>
                    <a:cubicBezTo>
                      <a:pt x="580" y="2612"/>
                      <a:pt x="1517" y="2714"/>
                      <a:pt x="2474" y="2860"/>
                    </a:cubicBezTo>
                    <a:cubicBezTo>
                      <a:pt x="3104" y="3456"/>
                      <a:pt x="3872" y="3636"/>
                      <a:pt x="4360" y="3679"/>
                    </a:cubicBezTo>
                    <a:cubicBezTo>
                      <a:pt x="4390" y="3682"/>
                      <a:pt x="4420" y="3683"/>
                      <a:pt x="4450" y="3683"/>
                    </a:cubicBezTo>
                    <a:cubicBezTo>
                      <a:pt x="4741" y="3683"/>
                      <a:pt x="5016" y="3541"/>
                      <a:pt x="5187" y="3294"/>
                    </a:cubicBezTo>
                    <a:cubicBezTo>
                      <a:pt x="5750" y="2475"/>
                      <a:pt x="6330" y="871"/>
                      <a:pt x="6330" y="871"/>
                    </a:cubicBezTo>
                    <a:lnTo>
                      <a:pt x="5494" y="691"/>
                    </a:lnTo>
                    <a:lnTo>
                      <a:pt x="2584" y="1"/>
                    </a:lnTo>
                    <a:close/>
                  </a:path>
                </a:pathLst>
              </a:custGeom>
              <a:solidFill>
                <a:srgbClr val="F08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3"/>
              <p:cNvSpPr/>
              <p:nvPr/>
            </p:nvSpPr>
            <p:spPr>
              <a:xfrm>
                <a:off x="3348178" y="2158520"/>
                <a:ext cx="965271" cy="554351"/>
              </a:xfrm>
              <a:custGeom>
                <a:avLst/>
                <a:gdLst/>
                <a:ahLst/>
                <a:cxnLst/>
                <a:rect l="l" t="t" r="r" b="b"/>
                <a:pathLst>
                  <a:path w="6427" h="3691" extrusionOk="0">
                    <a:moveTo>
                      <a:pt x="3907" y="1"/>
                    </a:moveTo>
                    <a:lnTo>
                      <a:pt x="2304" y="17"/>
                    </a:lnTo>
                    <a:cubicBezTo>
                      <a:pt x="1835" y="25"/>
                      <a:pt x="1391" y="249"/>
                      <a:pt x="1102" y="623"/>
                    </a:cubicBezTo>
                    <a:lnTo>
                      <a:pt x="461" y="1469"/>
                    </a:lnTo>
                    <a:lnTo>
                      <a:pt x="51" y="2868"/>
                    </a:lnTo>
                    <a:cubicBezTo>
                      <a:pt x="0" y="3081"/>
                      <a:pt x="162" y="3294"/>
                      <a:pt x="393" y="3294"/>
                    </a:cubicBezTo>
                    <a:cubicBezTo>
                      <a:pt x="539" y="3294"/>
                      <a:pt x="674" y="3191"/>
                      <a:pt x="717" y="3056"/>
                    </a:cubicBezTo>
                    <a:lnTo>
                      <a:pt x="1212" y="1725"/>
                    </a:lnTo>
                    <a:lnTo>
                      <a:pt x="1528" y="1383"/>
                    </a:lnTo>
                    <a:lnTo>
                      <a:pt x="1264" y="2305"/>
                    </a:lnTo>
                    <a:lnTo>
                      <a:pt x="1296" y="3097"/>
                    </a:lnTo>
                    <a:cubicBezTo>
                      <a:pt x="1315" y="3261"/>
                      <a:pt x="1450" y="3380"/>
                      <a:pt x="1614" y="3396"/>
                    </a:cubicBezTo>
                    <a:cubicBezTo>
                      <a:pt x="1625" y="3397"/>
                      <a:pt x="1635" y="3398"/>
                      <a:pt x="1646" y="3398"/>
                    </a:cubicBezTo>
                    <a:cubicBezTo>
                      <a:pt x="1819" y="3398"/>
                      <a:pt x="1973" y="3258"/>
                      <a:pt x="1989" y="3081"/>
                    </a:cubicBezTo>
                    <a:lnTo>
                      <a:pt x="2013" y="2790"/>
                    </a:lnTo>
                    <a:lnTo>
                      <a:pt x="2116" y="3167"/>
                    </a:lnTo>
                    <a:cubicBezTo>
                      <a:pt x="2159" y="3337"/>
                      <a:pt x="2312" y="3455"/>
                      <a:pt x="2492" y="3455"/>
                    </a:cubicBezTo>
                    <a:cubicBezTo>
                      <a:pt x="2705" y="3455"/>
                      <a:pt x="2883" y="3286"/>
                      <a:pt x="2883" y="3064"/>
                    </a:cubicBezTo>
                    <a:lnTo>
                      <a:pt x="2883" y="2765"/>
                    </a:lnTo>
                    <a:lnTo>
                      <a:pt x="3064" y="3218"/>
                    </a:lnTo>
                    <a:cubicBezTo>
                      <a:pt x="3123" y="3380"/>
                      <a:pt x="3285" y="3482"/>
                      <a:pt x="3465" y="3482"/>
                    </a:cubicBezTo>
                    <a:lnTo>
                      <a:pt x="3490" y="3482"/>
                    </a:lnTo>
                    <a:cubicBezTo>
                      <a:pt x="3729" y="3482"/>
                      <a:pt x="3918" y="3294"/>
                      <a:pt x="3918" y="3056"/>
                    </a:cubicBezTo>
                    <a:cubicBezTo>
                      <a:pt x="3918" y="3056"/>
                      <a:pt x="4122" y="3312"/>
                      <a:pt x="4352" y="3482"/>
                    </a:cubicBezTo>
                    <a:cubicBezTo>
                      <a:pt x="4477" y="3579"/>
                      <a:pt x="4839" y="3691"/>
                      <a:pt x="5209" y="3691"/>
                    </a:cubicBezTo>
                    <a:cubicBezTo>
                      <a:pt x="5522" y="3691"/>
                      <a:pt x="5841" y="3610"/>
                      <a:pt x="6025" y="3372"/>
                    </a:cubicBezTo>
                    <a:cubicBezTo>
                      <a:pt x="6426" y="2851"/>
                      <a:pt x="6365" y="1989"/>
                      <a:pt x="6365" y="1989"/>
                    </a:cubicBezTo>
                    <a:lnTo>
                      <a:pt x="4624" y="292"/>
                    </a:lnTo>
                    <a:cubicBezTo>
                      <a:pt x="4430" y="103"/>
                      <a:pt x="4174" y="1"/>
                      <a:pt x="3907" y="1"/>
                    </a:cubicBezTo>
                    <a:close/>
                  </a:path>
                </a:pathLst>
              </a:custGeom>
              <a:solidFill>
                <a:srgbClr val="EF9A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3"/>
              <p:cNvSpPr/>
              <p:nvPr/>
            </p:nvSpPr>
            <p:spPr>
              <a:xfrm>
                <a:off x="3890371" y="692343"/>
                <a:ext cx="279353" cy="293621"/>
              </a:xfrm>
              <a:custGeom>
                <a:avLst/>
                <a:gdLst/>
                <a:ahLst/>
                <a:cxnLst/>
                <a:rect l="l" t="t" r="r" b="b"/>
                <a:pathLst>
                  <a:path w="1860" h="1955" extrusionOk="0">
                    <a:moveTo>
                      <a:pt x="0" y="1"/>
                    </a:moveTo>
                    <a:lnTo>
                      <a:pt x="955" y="1955"/>
                    </a:lnTo>
                    <a:cubicBezTo>
                      <a:pt x="1860" y="1615"/>
                      <a:pt x="1596" y="224"/>
                      <a:pt x="1596" y="224"/>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3"/>
              <p:cNvSpPr/>
              <p:nvPr/>
            </p:nvSpPr>
            <p:spPr>
              <a:xfrm>
                <a:off x="3266023" y="458043"/>
                <a:ext cx="565465" cy="507642"/>
              </a:xfrm>
              <a:custGeom>
                <a:avLst/>
                <a:gdLst/>
                <a:ahLst/>
                <a:cxnLst/>
                <a:rect l="l" t="t" r="r" b="b"/>
                <a:pathLst>
                  <a:path w="3765" h="3380" extrusionOk="0">
                    <a:moveTo>
                      <a:pt x="1905" y="1"/>
                    </a:moveTo>
                    <a:cubicBezTo>
                      <a:pt x="1905" y="1"/>
                      <a:pt x="461" y="136"/>
                      <a:pt x="232" y="1510"/>
                    </a:cubicBezTo>
                    <a:cubicBezTo>
                      <a:pt x="0" y="2884"/>
                      <a:pt x="590" y="3379"/>
                      <a:pt x="590" y="3379"/>
                    </a:cubicBezTo>
                    <a:lnTo>
                      <a:pt x="3764" y="2167"/>
                    </a:lnTo>
                    <a:lnTo>
                      <a:pt x="19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3"/>
              <p:cNvSpPr/>
              <p:nvPr/>
            </p:nvSpPr>
            <p:spPr>
              <a:xfrm>
                <a:off x="3609512" y="885941"/>
                <a:ext cx="696131" cy="642212"/>
              </a:xfrm>
              <a:custGeom>
                <a:avLst/>
                <a:gdLst/>
                <a:ahLst/>
                <a:cxnLst/>
                <a:rect l="l" t="t" r="r" b="b"/>
                <a:pathLst>
                  <a:path w="4635" h="4276" extrusionOk="0">
                    <a:moveTo>
                      <a:pt x="2997" y="0"/>
                    </a:moveTo>
                    <a:lnTo>
                      <a:pt x="1" y="1597"/>
                    </a:lnTo>
                    <a:lnTo>
                      <a:pt x="1041" y="4276"/>
                    </a:lnTo>
                    <a:lnTo>
                      <a:pt x="4635" y="3115"/>
                    </a:lnTo>
                    <a:lnTo>
                      <a:pt x="2997" y="0"/>
                    </a:lnTo>
                    <a:close/>
                  </a:path>
                </a:pathLst>
              </a:custGeom>
              <a:solidFill>
                <a:srgbClr val="F08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3"/>
              <p:cNvSpPr/>
              <p:nvPr/>
            </p:nvSpPr>
            <p:spPr>
              <a:xfrm>
                <a:off x="3609512" y="838480"/>
                <a:ext cx="555102" cy="548794"/>
              </a:xfrm>
              <a:custGeom>
                <a:avLst/>
                <a:gdLst/>
                <a:ahLst/>
                <a:cxnLst/>
                <a:rect l="l" t="t" r="r" b="b"/>
                <a:pathLst>
                  <a:path w="3696" h="3654" extrusionOk="0">
                    <a:moveTo>
                      <a:pt x="2876" y="1"/>
                    </a:moveTo>
                    <a:lnTo>
                      <a:pt x="1" y="1913"/>
                    </a:lnTo>
                    <a:lnTo>
                      <a:pt x="675" y="3654"/>
                    </a:lnTo>
                    <a:cubicBezTo>
                      <a:pt x="1340" y="3466"/>
                      <a:pt x="2663" y="2945"/>
                      <a:pt x="3695" y="1647"/>
                    </a:cubicBezTo>
                    <a:lnTo>
                      <a:pt x="2876" y="1"/>
                    </a:lnTo>
                    <a:close/>
                  </a:path>
                </a:pathLst>
              </a:custGeom>
              <a:solidFill>
                <a:srgbClr val="E272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3"/>
              <p:cNvSpPr/>
              <p:nvPr/>
            </p:nvSpPr>
            <p:spPr>
              <a:xfrm>
                <a:off x="3407204" y="555518"/>
                <a:ext cx="630648" cy="745844"/>
              </a:xfrm>
              <a:custGeom>
                <a:avLst/>
                <a:gdLst/>
                <a:ahLst/>
                <a:cxnLst/>
                <a:rect l="l" t="t" r="r" b="b"/>
                <a:pathLst>
                  <a:path w="4199" h="4966" extrusionOk="0">
                    <a:moveTo>
                      <a:pt x="2746" y="1"/>
                    </a:moveTo>
                    <a:cubicBezTo>
                      <a:pt x="1716" y="1"/>
                      <a:pt x="99" y="403"/>
                      <a:pt x="9" y="1451"/>
                    </a:cubicBezTo>
                    <a:cubicBezTo>
                      <a:pt x="0" y="2270"/>
                      <a:pt x="256" y="3199"/>
                      <a:pt x="529" y="4070"/>
                    </a:cubicBezTo>
                    <a:cubicBezTo>
                      <a:pt x="682" y="4507"/>
                      <a:pt x="1134" y="4966"/>
                      <a:pt x="1689" y="4966"/>
                    </a:cubicBezTo>
                    <a:cubicBezTo>
                      <a:pt x="1750" y="4966"/>
                      <a:pt x="1813" y="4960"/>
                      <a:pt x="1876" y="4948"/>
                    </a:cubicBezTo>
                    <a:lnTo>
                      <a:pt x="2269" y="4881"/>
                    </a:lnTo>
                    <a:cubicBezTo>
                      <a:pt x="2849" y="4770"/>
                      <a:pt x="3482" y="4350"/>
                      <a:pt x="3873" y="3822"/>
                    </a:cubicBezTo>
                    <a:cubicBezTo>
                      <a:pt x="4104" y="3507"/>
                      <a:pt x="4198" y="3105"/>
                      <a:pt x="4155" y="2712"/>
                    </a:cubicBezTo>
                    <a:lnTo>
                      <a:pt x="4053" y="1817"/>
                    </a:lnTo>
                    <a:cubicBezTo>
                      <a:pt x="4053" y="1817"/>
                      <a:pt x="4069" y="408"/>
                      <a:pt x="3473" y="111"/>
                    </a:cubicBezTo>
                    <a:cubicBezTo>
                      <a:pt x="3331" y="40"/>
                      <a:pt x="3067" y="1"/>
                      <a:pt x="2746" y="1"/>
                    </a:cubicBezTo>
                    <a:close/>
                  </a:path>
                </a:pathLst>
              </a:custGeom>
              <a:solidFill>
                <a:srgbClr val="EF9A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3"/>
              <p:cNvSpPr/>
              <p:nvPr/>
            </p:nvSpPr>
            <p:spPr>
              <a:xfrm>
                <a:off x="3509635" y="916731"/>
                <a:ext cx="48662" cy="44907"/>
              </a:xfrm>
              <a:custGeom>
                <a:avLst/>
                <a:gdLst/>
                <a:ahLst/>
                <a:cxnLst/>
                <a:rect l="l" t="t" r="r" b="b"/>
                <a:pathLst>
                  <a:path w="324" h="299" extrusionOk="0">
                    <a:moveTo>
                      <a:pt x="162" y="1"/>
                    </a:moveTo>
                    <a:cubicBezTo>
                      <a:pt x="129" y="1"/>
                      <a:pt x="95" y="12"/>
                      <a:pt x="68" y="35"/>
                    </a:cubicBezTo>
                    <a:cubicBezTo>
                      <a:pt x="0" y="94"/>
                      <a:pt x="0" y="180"/>
                      <a:pt x="51" y="248"/>
                    </a:cubicBezTo>
                    <a:cubicBezTo>
                      <a:pt x="80" y="281"/>
                      <a:pt x="123" y="299"/>
                      <a:pt x="165" y="299"/>
                    </a:cubicBezTo>
                    <a:cubicBezTo>
                      <a:pt x="198" y="299"/>
                      <a:pt x="230" y="288"/>
                      <a:pt x="256" y="266"/>
                    </a:cubicBezTo>
                    <a:cubicBezTo>
                      <a:pt x="316" y="205"/>
                      <a:pt x="324" y="121"/>
                      <a:pt x="273" y="51"/>
                    </a:cubicBezTo>
                    <a:cubicBezTo>
                      <a:pt x="244" y="18"/>
                      <a:pt x="20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3"/>
              <p:cNvSpPr/>
              <p:nvPr/>
            </p:nvSpPr>
            <p:spPr>
              <a:xfrm>
                <a:off x="3709540" y="847642"/>
                <a:ext cx="48662" cy="43405"/>
              </a:xfrm>
              <a:custGeom>
                <a:avLst/>
                <a:gdLst/>
                <a:ahLst/>
                <a:cxnLst/>
                <a:rect l="l" t="t" r="r" b="b"/>
                <a:pathLst>
                  <a:path w="324" h="289" extrusionOk="0">
                    <a:moveTo>
                      <a:pt x="162" y="0"/>
                    </a:moveTo>
                    <a:cubicBezTo>
                      <a:pt x="129" y="0"/>
                      <a:pt x="95" y="11"/>
                      <a:pt x="68" y="34"/>
                    </a:cubicBezTo>
                    <a:cubicBezTo>
                      <a:pt x="9" y="85"/>
                      <a:pt x="0" y="179"/>
                      <a:pt x="52" y="239"/>
                    </a:cubicBezTo>
                    <a:cubicBezTo>
                      <a:pt x="80" y="272"/>
                      <a:pt x="122" y="289"/>
                      <a:pt x="163" y="289"/>
                    </a:cubicBezTo>
                    <a:cubicBezTo>
                      <a:pt x="197" y="289"/>
                      <a:pt x="230" y="278"/>
                      <a:pt x="256" y="255"/>
                    </a:cubicBezTo>
                    <a:cubicBezTo>
                      <a:pt x="316" y="204"/>
                      <a:pt x="324" y="112"/>
                      <a:pt x="273" y="50"/>
                    </a:cubicBezTo>
                    <a:cubicBezTo>
                      <a:pt x="244" y="17"/>
                      <a:pt x="203"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3"/>
              <p:cNvSpPr/>
              <p:nvPr/>
            </p:nvSpPr>
            <p:spPr>
              <a:xfrm>
                <a:off x="3609512" y="1053856"/>
                <a:ext cx="183532" cy="125709"/>
              </a:xfrm>
              <a:custGeom>
                <a:avLst/>
                <a:gdLst/>
                <a:ahLst/>
                <a:cxnLst/>
                <a:rect l="l" t="t" r="r" b="b"/>
                <a:pathLst>
                  <a:path w="1222" h="837" extrusionOk="0">
                    <a:moveTo>
                      <a:pt x="1221" y="0"/>
                    </a:moveTo>
                    <a:lnTo>
                      <a:pt x="1" y="479"/>
                    </a:lnTo>
                    <a:cubicBezTo>
                      <a:pt x="1" y="479"/>
                      <a:pt x="130" y="836"/>
                      <a:pt x="510" y="836"/>
                    </a:cubicBezTo>
                    <a:cubicBezTo>
                      <a:pt x="565" y="836"/>
                      <a:pt x="626" y="829"/>
                      <a:pt x="693" y="811"/>
                    </a:cubicBezTo>
                    <a:cubicBezTo>
                      <a:pt x="1221" y="684"/>
                      <a:pt x="1221" y="0"/>
                      <a:pt x="1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3"/>
              <p:cNvSpPr/>
              <p:nvPr/>
            </p:nvSpPr>
            <p:spPr>
              <a:xfrm>
                <a:off x="3432286" y="366426"/>
                <a:ext cx="714454" cy="477754"/>
              </a:xfrm>
              <a:custGeom>
                <a:avLst/>
                <a:gdLst/>
                <a:ahLst/>
                <a:cxnLst/>
                <a:rect l="l" t="t" r="r" b="b"/>
                <a:pathLst>
                  <a:path w="4757" h="3181" extrusionOk="0">
                    <a:moveTo>
                      <a:pt x="2180" y="1"/>
                    </a:moveTo>
                    <a:cubicBezTo>
                      <a:pt x="748" y="1"/>
                      <a:pt x="1" y="1043"/>
                      <a:pt x="728" y="1565"/>
                    </a:cubicBezTo>
                    <a:cubicBezTo>
                      <a:pt x="728" y="1565"/>
                      <a:pt x="2046" y="3181"/>
                      <a:pt x="3961" y="3181"/>
                    </a:cubicBezTo>
                    <a:cubicBezTo>
                      <a:pt x="4049" y="3181"/>
                      <a:pt x="4138" y="3177"/>
                      <a:pt x="4228" y="3170"/>
                    </a:cubicBezTo>
                    <a:cubicBezTo>
                      <a:pt x="4228" y="3170"/>
                      <a:pt x="4231" y="3170"/>
                      <a:pt x="4237" y="3170"/>
                    </a:cubicBezTo>
                    <a:cubicBezTo>
                      <a:pt x="4300" y="3170"/>
                      <a:pt x="4689" y="3150"/>
                      <a:pt x="4689" y="2640"/>
                    </a:cubicBezTo>
                    <a:cubicBezTo>
                      <a:pt x="4689" y="2640"/>
                      <a:pt x="4756" y="285"/>
                      <a:pt x="2528" y="21"/>
                    </a:cubicBezTo>
                    <a:cubicBezTo>
                      <a:pt x="2408" y="7"/>
                      <a:pt x="2292" y="1"/>
                      <a:pt x="2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3"/>
              <p:cNvSpPr/>
              <p:nvPr/>
            </p:nvSpPr>
            <p:spPr>
              <a:xfrm>
                <a:off x="3914703" y="742357"/>
                <a:ext cx="144783" cy="245110"/>
              </a:xfrm>
              <a:custGeom>
                <a:avLst/>
                <a:gdLst/>
                <a:ahLst/>
                <a:cxnLst/>
                <a:rect l="l" t="t" r="r" b="b"/>
                <a:pathLst>
                  <a:path w="964" h="1632" extrusionOk="0">
                    <a:moveTo>
                      <a:pt x="472" y="1"/>
                    </a:moveTo>
                    <a:cubicBezTo>
                      <a:pt x="279" y="1"/>
                      <a:pt x="78" y="105"/>
                      <a:pt x="0" y="282"/>
                    </a:cubicBezTo>
                    <a:lnTo>
                      <a:pt x="316" y="1632"/>
                    </a:lnTo>
                    <a:cubicBezTo>
                      <a:pt x="316" y="1632"/>
                      <a:pt x="776" y="1341"/>
                      <a:pt x="895" y="598"/>
                    </a:cubicBezTo>
                    <a:cubicBezTo>
                      <a:pt x="964" y="178"/>
                      <a:pt x="725" y="1"/>
                      <a:pt x="472" y="1"/>
                    </a:cubicBezTo>
                    <a:close/>
                  </a:path>
                </a:pathLst>
              </a:custGeom>
              <a:solidFill>
                <a:srgbClr val="EF9A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4" name="Google Shape;514;p43"/>
            <p:cNvSpPr/>
            <p:nvPr/>
          </p:nvSpPr>
          <p:spPr>
            <a:xfrm flipH="1">
              <a:off x="2472502" y="3339726"/>
              <a:ext cx="1470849" cy="955180"/>
            </a:xfrm>
            <a:custGeom>
              <a:avLst/>
              <a:gdLst/>
              <a:ahLst/>
              <a:cxnLst/>
              <a:rect l="l" t="t" r="r" b="b"/>
              <a:pathLst>
                <a:path w="11221" h="7287" extrusionOk="0">
                  <a:moveTo>
                    <a:pt x="392" y="1"/>
                  </a:moveTo>
                  <a:cubicBezTo>
                    <a:pt x="351" y="1"/>
                    <a:pt x="308" y="9"/>
                    <a:pt x="273" y="36"/>
                  </a:cubicBezTo>
                  <a:lnTo>
                    <a:pt x="154" y="111"/>
                  </a:lnTo>
                  <a:cubicBezTo>
                    <a:pt x="77" y="163"/>
                    <a:pt x="1" y="281"/>
                    <a:pt x="17" y="376"/>
                  </a:cubicBezTo>
                  <a:lnTo>
                    <a:pt x="904" y="7082"/>
                  </a:lnTo>
                  <a:cubicBezTo>
                    <a:pt x="914" y="7203"/>
                    <a:pt x="1016" y="7287"/>
                    <a:pt x="1135" y="7287"/>
                  </a:cubicBezTo>
                  <a:lnTo>
                    <a:pt x="10973" y="7287"/>
                  </a:lnTo>
                  <a:cubicBezTo>
                    <a:pt x="11110" y="7287"/>
                    <a:pt x="11221" y="7168"/>
                    <a:pt x="11204" y="7031"/>
                  </a:cubicBezTo>
                  <a:lnTo>
                    <a:pt x="10580" y="513"/>
                  </a:lnTo>
                  <a:cubicBezTo>
                    <a:pt x="10555" y="222"/>
                    <a:pt x="10316" y="1"/>
                    <a:pt x="100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3"/>
            <p:cNvSpPr/>
            <p:nvPr/>
          </p:nvSpPr>
          <p:spPr>
            <a:xfrm flipH="1">
              <a:off x="2517332" y="3365549"/>
              <a:ext cx="1426019" cy="929357"/>
            </a:xfrm>
            <a:custGeom>
              <a:avLst/>
              <a:gdLst/>
              <a:ahLst/>
              <a:cxnLst/>
              <a:rect l="l" t="t" r="r" b="b"/>
              <a:pathLst>
                <a:path w="10879" h="7090" extrusionOk="0">
                  <a:moveTo>
                    <a:pt x="249" y="0"/>
                  </a:moveTo>
                  <a:cubicBezTo>
                    <a:pt x="111" y="0"/>
                    <a:pt x="1" y="119"/>
                    <a:pt x="17" y="256"/>
                  </a:cubicBezTo>
                  <a:lnTo>
                    <a:pt x="666" y="6885"/>
                  </a:lnTo>
                  <a:cubicBezTo>
                    <a:pt x="674" y="7006"/>
                    <a:pt x="777" y="7090"/>
                    <a:pt x="896" y="7090"/>
                  </a:cubicBezTo>
                  <a:lnTo>
                    <a:pt x="10631" y="7090"/>
                  </a:lnTo>
                  <a:cubicBezTo>
                    <a:pt x="10768" y="7090"/>
                    <a:pt x="10879" y="6971"/>
                    <a:pt x="10870" y="6834"/>
                  </a:cubicBezTo>
                  <a:lnTo>
                    <a:pt x="10248" y="512"/>
                  </a:lnTo>
                  <a:cubicBezTo>
                    <a:pt x="10221" y="222"/>
                    <a:pt x="9976" y="0"/>
                    <a:pt x="96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3"/>
            <p:cNvSpPr/>
            <p:nvPr/>
          </p:nvSpPr>
          <p:spPr>
            <a:xfrm flipH="1">
              <a:off x="2040854" y="4290598"/>
              <a:ext cx="1815196" cy="132915"/>
            </a:xfrm>
            <a:custGeom>
              <a:avLst/>
              <a:gdLst/>
              <a:ahLst/>
              <a:cxnLst/>
              <a:rect l="l" t="t" r="r" b="b"/>
              <a:pathLst>
                <a:path w="13848" h="1014" extrusionOk="0">
                  <a:moveTo>
                    <a:pt x="187" y="0"/>
                  </a:moveTo>
                  <a:cubicBezTo>
                    <a:pt x="84" y="0"/>
                    <a:pt x="0" y="84"/>
                    <a:pt x="0" y="186"/>
                  </a:cubicBezTo>
                  <a:lnTo>
                    <a:pt x="0" y="469"/>
                  </a:lnTo>
                  <a:cubicBezTo>
                    <a:pt x="0" y="768"/>
                    <a:pt x="248" y="1014"/>
                    <a:pt x="545" y="1014"/>
                  </a:cubicBezTo>
                  <a:lnTo>
                    <a:pt x="13848" y="1014"/>
                  </a:lnTo>
                  <a:lnTo>
                    <a:pt x="138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3"/>
            <p:cNvSpPr/>
            <p:nvPr/>
          </p:nvSpPr>
          <p:spPr>
            <a:xfrm flipH="1">
              <a:off x="2040825" y="4290598"/>
              <a:ext cx="473068" cy="132915"/>
            </a:xfrm>
            <a:custGeom>
              <a:avLst/>
              <a:gdLst/>
              <a:ahLst/>
              <a:cxnLst/>
              <a:rect l="l" t="t" r="r" b="b"/>
              <a:pathLst>
                <a:path w="3609" h="1014" extrusionOk="0">
                  <a:moveTo>
                    <a:pt x="0" y="0"/>
                  </a:moveTo>
                  <a:lnTo>
                    <a:pt x="0" y="1014"/>
                  </a:lnTo>
                  <a:lnTo>
                    <a:pt x="3609" y="1014"/>
                  </a:lnTo>
                  <a:lnTo>
                    <a:pt x="36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43"/>
          <p:cNvGrpSpPr/>
          <p:nvPr/>
        </p:nvGrpSpPr>
        <p:grpSpPr>
          <a:xfrm>
            <a:off x="7250066" y="1834498"/>
            <a:ext cx="1636753" cy="2769502"/>
            <a:chOff x="3155966" y="1533673"/>
            <a:chExt cx="1636753" cy="2769502"/>
          </a:xfrm>
        </p:grpSpPr>
        <p:sp>
          <p:nvSpPr>
            <p:cNvPr id="519" name="Google Shape;519;p43"/>
            <p:cNvSpPr/>
            <p:nvPr/>
          </p:nvSpPr>
          <p:spPr>
            <a:xfrm>
              <a:off x="3697980" y="2364574"/>
              <a:ext cx="321408" cy="1769276"/>
            </a:xfrm>
            <a:custGeom>
              <a:avLst/>
              <a:gdLst/>
              <a:ahLst/>
              <a:cxnLst/>
              <a:rect l="l" t="t" r="r" b="b"/>
              <a:pathLst>
                <a:path w="1305" h="7184" extrusionOk="0">
                  <a:moveTo>
                    <a:pt x="80" y="0"/>
                  </a:moveTo>
                  <a:cubicBezTo>
                    <a:pt x="60" y="0"/>
                    <a:pt x="40" y="9"/>
                    <a:pt x="25" y="25"/>
                  </a:cubicBezTo>
                  <a:cubicBezTo>
                    <a:pt x="0" y="59"/>
                    <a:pt x="8" y="100"/>
                    <a:pt x="33" y="119"/>
                  </a:cubicBezTo>
                  <a:cubicBezTo>
                    <a:pt x="41" y="127"/>
                    <a:pt x="238" y="281"/>
                    <a:pt x="451" y="588"/>
                  </a:cubicBezTo>
                  <a:cubicBezTo>
                    <a:pt x="656" y="868"/>
                    <a:pt x="912" y="1339"/>
                    <a:pt x="998" y="1986"/>
                  </a:cubicBezTo>
                  <a:cubicBezTo>
                    <a:pt x="1168" y="3258"/>
                    <a:pt x="998" y="7073"/>
                    <a:pt x="998" y="7106"/>
                  </a:cubicBezTo>
                  <a:cubicBezTo>
                    <a:pt x="989" y="7149"/>
                    <a:pt x="1024" y="7176"/>
                    <a:pt x="1057" y="7184"/>
                  </a:cubicBezTo>
                  <a:lnTo>
                    <a:pt x="1065" y="7184"/>
                  </a:lnTo>
                  <a:cubicBezTo>
                    <a:pt x="1100" y="7184"/>
                    <a:pt x="1127" y="7149"/>
                    <a:pt x="1135" y="7114"/>
                  </a:cubicBezTo>
                  <a:cubicBezTo>
                    <a:pt x="1135" y="7073"/>
                    <a:pt x="1305" y="3250"/>
                    <a:pt x="1135" y="1970"/>
                  </a:cubicBezTo>
                  <a:cubicBezTo>
                    <a:pt x="955" y="674"/>
                    <a:pt x="154" y="41"/>
                    <a:pt x="119" y="16"/>
                  </a:cubicBezTo>
                  <a:cubicBezTo>
                    <a:pt x="108" y="5"/>
                    <a:pt x="94"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3"/>
            <p:cNvSpPr/>
            <p:nvPr/>
          </p:nvSpPr>
          <p:spPr>
            <a:xfrm>
              <a:off x="3863517" y="2024024"/>
              <a:ext cx="321408" cy="1769276"/>
            </a:xfrm>
            <a:custGeom>
              <a:avLst/>
              <a:gdLst/>
              <a:ahLst/>
              <a:cxnLst/>
              <a:rect l="l" t="t" r="r" b="b"/>
              <a:pathLst>
                <a:path w="1305" h="7184" extrusionOk="0">
                  <a:moveTo>
                    <a:pt x="80" y="0"/>
                  </a:moveTo>
                  <a:cubicBezTo>
                    <a:pt x="60" y="0"/>
                    <a:pt x="40" y="9"/>
                    <a:pt x="25" y="25"/>
                  </a:cubicBezTo>
                  <a:cubicBezTo>
                    <a:pt x="0" y="59"/>
                    <a:pt x="8" y="100"/>
                    <a:pt x="33" y="119"/>
                  </a:cubicBezTo>
                  <a:cubicBezTo>
                    <a:pt x="41" y="127"/>
                    <a:pt x="238" y="281"/>
                    <a:pt x="451" y="588"/>
                  </a:cubicBezTo>
                  <a:cubicBezTo>
                    <a:pt x="656" y="868"/>
                    <a:pt x="912" y="1339"/>
                    <a:pt x="998" y="1986"/>
                  </a:cubicBezTo>
                  <a:cubicBezTo>
                    <a:pt x="1168" y="3258"/>
                    <a:pt x="998" y="7073"/>
                    <a:pt x="998" y="7106"/>
                  </a:cubicBezTo>
                  <a:cubicBezTo>
                    <a:pt x="989" y="7149"/>
                    <a:pt x="1024" y="7176"/>
                    <a:pt x="1057" y="7184"/>
                  </a:cubicBezTo>
                  <a:lnTo>
                    <a:pt x="1065" y="7184"/>
                  </a:lnTo>
                  <a:cubicBezTo>
                    <a:pt x="1100" y="7184"/>
                    <a:pt x="1127" y="7149"/>
                    <a:pt x="1135" y="7114"/>
                  </a:cubicBezTo>
                  <a:cubicBezTo>
                    <a:pt x="1135" y="7073"/>
                    <a:pt x="1305" y="3250"/>
                    <a:pt x="1135" y="1970"/>
                  </a:cubicBezTo>
                  <a:cubicBezTo>
                    <a:pt x="955" y="674"/>
                    <a:pt x="154" y="41"/>
                    <a:pt x="119" y="16"/>
                  </a:cubicBezTo>
                  <a:cubicBezTo>
                    <a:pt x="108" y="5"/>
                    <a:pt x="94"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3"/>
            <p:cNvSpPr/>
            <p:nvPr/>
          </p:nvSpPr>
          <p:spPr>
            <a:xfrm flipH="1">
              <a:off x="4019392" y="2024024"/>
              <a:ext cx="321408" cy="1769276"/>
            </a:xfrm>
            <a:custGeom>
              <a:avLst/>
              <a:gdLst/>
              <a:ahLst/>
              <a:cxnLst/>
              <a:rect l="l" t="t" r="r" b="b"/>
              <a:pathLst>
                <a:path w="1305" h="7184" extrusionOk="0">
                  <a:moveTo>
                    <a:pt x="80" y="0"/>
                  </a:moveTo>
                  <a:cubicBezTo>
                    <a:pt x="60" y="0"/>
                    <a:pt x="40" y="9"/>
                    <a:pt x="25" y="25"/>
                  </a:cubicBezTo>
                  <a:cubicBezTo>
                    <a:pt x="0" y="59"/>
                    <a:pt x="8" y="100"/>
                    <a:pt x="33" y="119"/>
                  </a:cubicBezTo>
                  <a:cubicBezTo>
                    <a:pt x="41" y="127"/>
                    <a:pt x="238" y="281"/>
                    <a:pt x="451" y="588"/>
                  </a:cubicBezTo>
                  <a:cubicBezTo>
                    <a:pt x="656" y="868"/>
                    <a:pt x="912" y="1339"/>
                    <a:pt x="998" y="1986"/>
                  </a:cubicBezTo>
                  <a:cubicBezTo>
                    <a:pt x="1168" y="3258"/>
                    <a:pt x="998" y="7073"/>
                    <a:pt x="998" y="7106"/>
                  </a:cubicBezTo>
                  <a:cubicBezTo>
                    <a:pt x="989" y="7149"/>
                    <a:pt x="1024" y="7176"/>
                    <a:pt x="1057" y="7184"/>
                  </a:cubicBezTo>
                  <a:lnTo>
                    <a:pt x="1065" y="7184"/>
                  </a:lnTo>
                  <a:cubicBezTo>
                    <a:pt x="1100" y="7184"/>
                    <a:pt x="1127" y="7149"/>
                    <a:pt x="1135" y="7114"/>
                  </a:cubicBezTo>
                  <a:cubicBezTo>
                    <a:pt x="1135" y="7073"/>
                    <a:pt x="1305" y="3250"/>
                    <a:pt x="1135" y="1970"/>
                  </a:cubicBezTo>
                  <a:cubicBezTo>
                    <a:pt x="955" y="674"/>
                    <a:pt x="154" y="41"/>
                    <a:pt x="119" y="16"/>
                  </a:cubicBezTo>
                  <a:cubicBezTo>
                    <a:pt x="108" y="5"/>
                    <a:pt x="94"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3"/>
            <p:cNvSpPr/>
            <p:nvPr/>
          </p:nvSpPr>
          <p:spPr>
            <a:xfrm>
              <a:off x="3442566" y="1533673"/>
              <a:ext cx="881546" cy="799727"/>
            </a:xfrm>
            <a:custGeom>
              <a:avLst/>
              <a:gdLst/>
              <a:ahLst/>
              <a:cxnLst/>
              <a:rect l="l" t="t" r="r" b="b"/>
              <a:pathLst>
                <a:path w="3405" h="3089" extrusionOk="0">
                  <a:moveTo>
                    <a:pt x="783" y="1"/>
                  </a:moveTo>
                  <a:cubicBezTo>
                    <a:pt x="580" y="1"/>
                    <a:pt x="355" y="9"/>
                    <a:pt x="103" y="22"/>
                  </a:cubicBezTo>
                  <a:cubicBezTo>
                    <a:pt x="71" y="133"/>
                    <a:pt x="11" y="448"/>
                    <a:pt x="1" y="850"/>
                  </a:cubicBezTo>
                  <a:cubicBezTo>
                    <a:pt x="96" y="933"/>
                    <a:pt x="199" y="955"/>
                    <a:pt x="303" y="955"/>
                  </a:cubicBezTo>
                  <a:cubicBezTo>
                    <a:pt x="423" y="955"/>
                    <a:pt x="544" y="926"/>
                    <a:pt x="658" y="926"/>
                  </a:cubicBezTo>
                  <a:cubicBezTo>
                    <a:pt x="876" y="934"/>
                    <a:pt x="759" y="1225"/>
                    <a:pt x="469" y="1225"/>
                  </a:cubicBezTo>
                  <a:cubicBezTo>
                    <a:pt x="461" y="1225"/>
                    <a:pt x="453" y="1225"/>
                    <a:pt x="445" y="1225"/>
                  </a:cubicBezTo>
                  <a:cubicBezTo>
                    <a:pt x="249" y="1216"/>
                    <a:pt x="87" y="1157"/>
                    <a:pt x="1" y="1122"/>
                  </a:cubicBezTo>
                  <a:lnTo>
                    <a:pt x="1" y="1122"/>
                  </a:lnTo>
                  <a:cubicBezTo>
                    <a:pt x="11" y="1292"/>
                    <a:pt x="28" y="1480"/>
                    <a:pt x="62" y="1661"/>
                  </a:cubicBezTo>
                  <a:cubicBezTo>
                    <a:pt x="197" y="1702"/>
                    <a:pt x="488" y="1788"/>
                    <a:pt x="615" y="1788"/>
                  </a:cubicBezTo>
                  <a:cubicBezTo>
                    <a:pt x="730" y="1788"/>
                    <a:pt x="882" y="1716"/>
                    <a:pt x="983" y="1716"/>
                  </a:cubicBezTo>
                  <a:cubicBezTo>
                    <a:pt x="1034" y="1716"/>
                    <a:pt x="1072" y="1734"/>
                    <a:pt x="1086" y="1788"/>
                  </a:cubicBezTo>
                  <a:cubicBezTo>
                    <a:pt x="1127" y="1941"/>
                    <a:pt x="974" y="2060"/>
                    <a:pt x="709" y="2070"/>
                  </a:cubicBezTo>
                  <a:cubicBezTo>
                    <a:pt x="523" y="2070"/>
                    <a:pt x="267" y="2009"/>
                    <a:pt x="138" y="1976"/>
                  </a:cubicBezTo>
                  <a:lnTo>
                    <a:pt x="138" y="1976"/>
                  </a:lnTo>
                  <a:cubicBezTo>
                    <a:pt x="189" y="2138"/>
                    <a:pt x="257" y="2308"/>
                    <a:pt x="351" y="2453"/>
                  </a:cubicBezTo>
                  <a:cubicBezTo>
                    <a:pt x="465" y="2467"/>
                    <a:pt x="643" y="2482"/>
                    <a:pt x="827" y="2482"/>
                  </a:cubicBezTo>
                  <a:cubicBezTo>
                    <a:pt x="865" y="2482"/>
                    <a:pt x="903" y="2481"/>
                    <a:pt x="941" y="2480"/>
                  </a:cubicBezTo>
                  <a:cubicBezTo>
                    <a:pt x="1220" y="2471"/>
                    <a:pt x="1350" y="2307"/>
                    <a:pt x="1460" y="2307"/>
                  </a:cubicBezTo>
                  <a:cubicBezTo>
                    <a:pt x="1481" y="2307"/>
                    <a:pt x="1500" y="2313"/>
                    <a:pt x="1520" y="2326"/>
                  </a:cubicBezTo>
                  <a:cubicBezTo>
                    <a:pt x="1658" y="2410"/>
                    <a:pt x="1588" y="2633"/>
                    <a:pt x="1248" y="2726"/>
                  </a:cubicBezTo>
                  <a:cubicBezTo>
                    <a:pt x="1096" y="2771"/>
                    <a:pt x="933" y="2784"/>
                    <a:pt x="800" y="2784"/>
                  </a:cubicBezTo>
                  <a:cubicBezTo>
                    <a:pt x="732" y="2784"/>
                    <a:pt x="672" y="2780"/>
                    <a:pt x="625" y="2777"/>
                  </a:cubicBezTo>
                  <a:lnTo>
                    <a:pt x="625" y="2777"/>
                  </a:lnTo>
                  <a:cubicBezTo>
                    <a:pt x="718" y="2871"/>
                    <a:pt x="830" y="2949"/>
                    <a:pt x="957" y="3008"/>
                  </a:cubicBezTo>
                  <a:cubicBezTo>
                    <a:pt x="1113" y="3064"/>
                    <a:pt x="1252" y="3088"/>
                    <a:pt x="1375" y="3088"/>
                  </a:cubicBezTo>
                  <a:cubicBezTo>
                    <a:pt x="2089" y="3088"/>
                    <a:pt x="2264" y="2275"/>
                    <a:pt x="2264" y="2275"/>
                  </a:cubicBezTo>
                  <a:cubicBezTo>
                    <a:pt x="2290" y="2279"/>
                    <a:pt x="2315" y="2281"/>
                    <a:pt x="2341" y="2281"/>
                  </a:cubicBezTo>
                  <a:cubicBezTo>
                    <a:pt x="2887" y="2281"/>
                    <a:pt x="3404" y="1459"/>
                    <a:pt x="2835" y="823"/>
                  </a:cubicBezTo>
                  <a:cubicBezTo>
                    <a:pt x="2808" y="790"/>
                    <a:pt x="2784" y="764"/>
                    <a:pt x="2757" y="739"/>
                  </a:cubicBezTo>
                  <a:lnTo>
                    <a:pt x="2757" y="739"/>
                  </a:lnTo>
                  <a:cubicBezTo>
                    <a:pt x="2784" y="934"/>
                    <a:pt x="2784" y="1130"/>
                    <a:pt x="2733" y="1319"/>
                  </a:cubicBezTo>
                  <a:cubicBezTo>
                    <a:pt x="2706" y="1437"/>
                    <a:pt x="2663" y="1558"/>
                    <a:pt x="2587" y="1650"/>
                  </a:cubicBezTo>
                  <a:cubicBezTo>
                    <a:pt x="2515" y="1738"/>
                    <a:pt x="2406" y="1805"/>
                    <a:pt x="2295" y="1805"/>
                  </a:cubicBezTo>
                  <a:cubicBezTo>
                    <a:pt x="2287" y="1805"/>
                    <a:pt x="2280" y="1805"/>
                    <a:pt x="2272" y="1804"/>
                  </a:cubicBezTo>
                  <a:cubicBezTo>
                    <a:pt x="2229" y="1804"/>
                    <a:pt x="2194" y="1796"/>
                    <a:pt x="2161" y="1771"/>
                  </a:cubicBezTo>
                  <a:cubicBezTo>
                    <a:pt x="2100" y="1728"/>
                    <a:pt x="2100" y="1626"/>
                    <a:pt x="2135" y="1558"/>
                  </a:cubicBezTo>
                  <a:cubicBezTo>
                    <a:pt x="2170" y="1480"/>
                    <a:pt x="2237" y="1429"/>
                    <a:pt x="2288" y="1370"/>
                  </a:cubicBezTo>
                  <a:cubicBezTo>
                    <a:pt x="2501" y="1149"/>
                    <a:pt x="2587" y="807"/>
                    <a:pt x="2509" y="508"/>
                  </a:cubicBezTo>
                  <a:cubicBezTo>
                    <a:pt x="2382" y="397"/>
                    <a:pt x="2253" y="311"/>
                    <a:pt x="2100" y="235"/>
                  </a:cubicBezTo>
                  <a:lnTo>
                    <a:pt x="2100" y="235"/>
                  </a:lnTo>
                  <a:cubicBezTo>
                    <a:pt x="2135" y="338"/>
                    <a:pt x="2170" y="448"/>
                    <a:pt x="2178" y="551"/>
                  </a:cubicBezTo>
                  <a:cubicBezTo>
                    <a:pt x="2186" y="704"/>
                    <a:pt x="2161" y="866"/>
                    <a:pt x="2075" y="995"/>
                  </a:cubicBezTo>
                  <a:cubicBezTo>
                    <a:pt x="2032" y="1071"/>
                    <a:pt x="1965" y="1130"/>
                    <a:pt x="1887" y="1149"/>
                  </a:cubicBezTo>
                  <a:cubicBezTo>
                    <a:pt x="1871" y="1153"/>
                    <a:pt x="1854" y="1155"/>
                    <a:pt x="1838" y="1155"/>
                  </a:cubicBezTo>
                  <a:cubicBezTo>
                    <a:pt x="1757" y="1155"/>
                    <a:pt x="1675" y="1108"/>
                    <a:pt x="1639" y="1036"/>
                  </a:cubicBezTo>
                  <a:cubicBezTo>
                    <a:pt x="1623" y="1003"/>
                    <a:pt x="1615" y="952"/>
                    <a:pt x="1631" y="917"/>
                  </a:cubicBezTo>
                  <a:cubicBezTo>
                    <a:pt x="1649" y="874"/>
                    <a:pt x="1690" y="850"/>
                    <a:pt x="1725" y="823"/>
                  </a:cubicBezTo>
                  <a:cubicBezTo>
                    <a:pt x="1836" y="729"/>
                    <a:pt x="1895" y="586"/>
                    <a:pt x="1905" y="440"/>
                  </a:cubicBezTo>
                  <a:cubicBezTo>
                    <a:pt x="1905" y="330"/>
                    <a:pt x="1871" y="227"/>
                    <a:pt x="1828" y="133"/>
                  </a:cubicBezTo>
                  <a:cubicBezTo>
                    <a:pt x="1658" y="82"/>
                    <a:pt x="1469" y="47"/>
                    <a:pt x="1256" y="22"/>
                  </a:cubicBezTo>
                  <a:lnTo>
                    <a:pt x="1256" y="22"/>
                  </a:lnTo>
                  <a:cubicBezTo>
                    <a:pt x="1264" y="98"/>
                    <a:pt x="1291" y="176"/>
                    <a:pt x="1307" y="252"/>
                  </a:cubicBezTo>
                  <a:cubicBezTo>
                    <a:pt x="1332" y="371"/>
                    <a:pt x="1332" y="508"/>
                    <a:pt x="1256" y="602"/>
                  </a:cubicBezTo>
                  <a:cubicBezTo>
                    <a:pt x="1230" y="645"/>
                    <a:pt x="1178" y="670"/>
                    <a:pt x="1127" y="670"/>
                  </a:cubicBezTo>
                  <a:cubicBezTo>
                    <a:pt x="1051" y="653"/>
                    <a:pt x="1008" y="567"/>
                    <a:pt x="1008" y="500"/>
                  </a:cubicBezTo>
                  <a:cubicBezTo>
                    <a:pt x="1008" y="422"/>
                    <a:pt x="1043" y="346"/>
                    <a:pt x="1051" y="268"/>
                  </a:cubicBezTo>
                  <a:cubicBezTo>
                    <a:pt x="1060" y="184"/>
                    <a:pt x="1035" y="90"/>
                    <a:pt x="992" y="4"/>
                  </a:cubicBezTo>
                  <a:cubicBezTo>
                    <a:pt x="925" y="2"/>
                    <a:pt x="855" y="1"/>
                    <a:pt x="7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3"/>
            <p:cNvSpPr/>
            <p:nvPr/>
          </p:nvSpPr>
          <p:spPr>
            <a:xfrm>
              <a:off x="3915574" y="1914510"/>
              <a:ext cx="877145" cy="983283"/>
            </a:xfrm>
            <a:custGeom>
              <a:avLst/>
              <a:gdLst/>
              <a:ahLst/>
              <a:cxnLst/>
              <a:rect l="l" t="t" r="r" b="b"/>
              <a:pathLst>
                <a:path w="3388" h="3798" extrusionOk="0">
                  <a:moveTo>
                    <a:pt x="2181" y="1"/>
                  </a:moveTo>
                  <a:cubicBezTo>
                    <a:pt x="1785" y="1"/>
                    <a:pt x="1410" y="231"/>
                    <a:pt x="1323" y="573"/>
                  </a:cubicBezTo>
                  <a:cubicBezTo>
                    <a:pt x="1323" y="573"/>
                    <a:pt x="1235" y="557"/>
                    <a:pt x="1104" y="557"/>
                  </a:cubicBezTo>
                  <a:cubicBezTo>
                    <a:pt x="737" y="557"/>
                    <a:pt x="38" y="681"/>
                    <a:pt x="1" y="1623"/>
                  </a:cubicBezTo>
                  <a:cubicBezTo>
                    <a:pt x="9" y="1785"/>
                    <a:pt x="44" y="1930"/>
                    <a:pt x="95" y="2074"/>
                  </a:cubicBezTo>
                  <a:cubicBezTo>
                    <a:pt x="146" y="1920"/>
                    <a:pt x="248" y="1656"/>
                    <a:pt x="410" y="1443"/>
                  </a:cubicBezTo>
                  <a:cubicBezTo>
                    <a:pt x="546" y="1270"/>
                    <a:pt x="690" y="1199"/>
                    <a:pt x="796" y="1199"/>
                  </a:cubicBezTo>
                  <a:cubicBezTo>
                    <a:pt x="883" y="1199"/>
                    <a:pt x="945" y="1247"/>
                    <a:pt x="957" y="1324"/>
                  </a:cubicBezTo>
                  <a:cubicBezTo>
                    <a:pt x="990" y="1502"/>
                    <a:pt x="693" y="1521"/>
                    <a:pt x="539" y="1869"/>
                  </a:cubicBezTo>
                  <a:cubicBezTo>
                    <a:pt x="445" y="2092"/>
                    <a:pt x="359" y="2348"/>
                    <a:pt x="316" y="2502"/>
                  </a:cubicBezTo>
                  <a:cubicBezTo>
                    <a:pt x="437" y="2655"/>
                    <a:pt x="572" y="2801"/>
                    <a:pt x="725" y="2928"/>
                  </a:cubicBezTo>
                  <a:cubicBezTo>
                    <a:pt x="752" y="2774"/>
                    <a:pt x="795" y="2483"/>
                    <a:pt x="879" y="2289"/>
                  </a:cubicBezTo>
                  <a:cubicBezTo>
                    <a:pt x="968" y="2081"/>
                    <a:pt x="1092" y="1971"/>
                    <a:pt x="1209" y="1971"/>
                  </a:cubicBezTo>
                  <a:cubicBezTo>
                    <a:pt x="1252" y="1971"/>
                    <a:pt x="1293" y="1985"/>
                    <a:pt x="1332" y="2014"/>
                  </a:cubicBezTo>
                  <a:cubicBezTo>
                    <a:pt x="1477" y="2125"/>
                    <a:pt x="1205" y="2330"/>
                    <a:pt x="1127" y="2510"/>
                  </a:cubicBezTo>
                  <a:cubicBezTo>
                    <a:pt x="1076" y="2647"/>
                    <a:pt x="1041" y="2979"/>
                    <a:pt x="1024" y="3141"/>
                  </a:cubicBezTo>
                  <a:cubicBezTo>
                    <a:pt x="1205" y="3251"/>
                    <a:pt x="1383" y="3354"/>
                    <a:pt x="1563" y="3431"/>
                  </a:cubicBezTo>
                  <a:cubicBezTo>
                    <a:pt x="1563" y="3321"/>
                    <a:pt x="1571" y="3132"/>
                    <a:pt x="1639" y="2928"/>
                  </a:cubicBezTo>
                  <a:cubicBezTo>
                    <a:pt x="1703" y="2748"/>
                    <a:pt x="1846" y="2666"/>
                    <a:pt x="1948" y="2666"/>
                  </a:cubicBezTo>
                  <a:cubicBezTo>
                    <a:pt x="2034" y="2666"/>
                    <a:pt x="2092" y="2725"/>
                    <a:pt x="2048" y="2833"/>
                  </a:cubicBezTo>
                  <a:cubicBezTo>
                    <a:pt x="1954" y="3057"/>
                    <a:pt x="1749" y="3261"/>
                    <a:pt x="1844" y="3550"/>
                  </a:cubicBezTo>
                  <a:cubicBezTo>
                    <a:pt x="2270" y="3712"/>
                    <a:pt x="2628" y="3782"/>
                    <a:pt x="2757" y="3798"/>
                  </a:cubicBezTo>
                  <a:cubicBezTo>
                    <a:pt x="2919" y="3448"/>
                    <a:pt x="3056" y="3149"/>
                    <a:pt x="3150" y="2876"/>
                  </a:cubicBezTo>
                  <a:cubicBezTo>
                    <a:pt x="3089" y="2790"/>
                    <a:pt x="3005" y="2731"/>
                    <a:pt x="2902" y="2698"/>
                  </a:cubicBezTo>
                  <a:cubicBezTo>
                    <a:pt x="2816" y="2680"/>
                    <a:pt x="2730" y="2680"/>
                    <a:pt x="2654" y="2647"/>
                  </a:cubicBezTo>
                  <a:cubicBezTo>
                    <a:pt x="2568" y="2612"/>
                    <a:pt x="2501" y="2534"/>
                    <a:pt x="2517" y="2450"/>
                  </a:cubicBezTo>
                  <a:cubicBezTo>
                    <a:pt x="2536" y="2399"/>
                    <a:pt x="2595" y="2356"/>
                    <a:pt x="2646" y="2340"/>
                  </a:cubicBezTo>
                  <a:cubicBezTo>
                    <a:pt x="2672" y="2333"/>
                    <a:pt x="2698" y="2330"/>
                    <a:pt x="2725" y="2330"/>
                  </a:cubicBezTo>
                  <a:cubicBezTo>
                    <a:pt x="2830" y="2330"/>
                    <a:pt x="2941" y="2380"/>
                    <a:pt x="3029" y="2442"/>
                  </a:cubicBezTo>
                  <a:cubicBezTo>
                    <a:pt x="3099" y="2493"/>
                    <a:pt x="3166" y="2553"/>
                    <a:pt x="3242" y="2596"/>
                  </a:cubicBezTo>
                  <a:cubicBezTo>
                    <a:pt x="3320" y="2356"/>
                    <a:pt x="3363" y="2143"/>
                    <a:pt x="3379" y="1947"/>
                  </a:cubicBezTo>
                  <a:cubicBezTo>
                    <a:pt x="3304" y="1861"/>
                    <a:pt x="3201" y="1785"/>
                    <a:pt x="3089" y="1742"/>
                  </a:cubicBezTo>
                  <a:cubicBezTo>
                    <a:pt x="3017" y="1714"/>
                    <a:pt x="2939" y="1699"/>
                    <a:pt x="2863" y="1699"/>
                  </a:cubicBezTo>
                  <a:cubicBezTo>
                    <a:pt x="2777" y="1699"/>
                    <a:pt x="2692" y="1718"/>
                    <a:pt x="2620" y="1758"/>
                  </a:cubicBezTo>
                  <a:cubicBezTo>
                    <a:pt x="2568" y="1785"/>
                    <a:pt x="2525" y="1818"/>
                    <a:pt x="2474" y="1818"/>
                  </a:cubicBezTo>
                  <a:cubicBezTo>
                    <a:pt x="2433" y="1818"/>
                    <a:pt x="2382" y="1793"/>
                    <a:pt x="2356" y="1758"/>
                  </a:cubicBezTo>
                  <a:cubicBezTo>
                    <a:pt x="2280" y="1674"/>
                    <a:pt x="2270" y="1537"/>
                    <a:pt x="2339" y="1443"/>
                  </a:cubicBezTo>
                  <a:cubicBezTo>
                    <a:pt x="2399" y="1375"/>
                    <a:pt x="2493" y="1332"/>
                    <a:pt x="2577" y="1316"/>
                  </a:cubicBezTo>
                  <a:cubicBezTo>
                    <a:pt x="2617" y="1310"/>
                    <a:pt x="2656" y="1307"/>
                    <a:pt x="2696" y="1307"/>
                  </a:cubicBezTo>
                  <a:cubicBezTo>
                    <a:pt x="2835" y="1307"/>
                    <a:pt x="2969" y="1343"/>
                    <a:pt x="3089" y="1408"/>
                  </a:cubicBezTo>
                  <a:cubicBezTo>
                    <a:pt x="3201" y="1459"/>
                    <a:pt x="3293" y="1529"/>
                    <a:pt x="3388" y="1613"/>
                  </a:cubicBezTo>
                  <a:cubicBezTo>
                    <a:pt x="3379" y="1427"/>
                    <a:pt x="3336" y="1246"/>
                    <a:pt x="3285" y="1068"/>
                  </a:cubicBezTo>
                  <a:cubicBezTo>
                    <a:pt x="3104" y="936"/>
                    <a:pt x="2876" y="864"/>
                    <a:pt x="2648" y="864"/>
                  </a:cubicBezTo>
                  <a:cubicBezTo>
                    <a:pt x="2523" y="864"/>
                    <a:pt x="2397" y="886"/>
                    <a:pt x="2280" y="931"/>
                  </a:cubicBezTo>
                  <a:cubicBezTo>
                    <a:pt x="2202" y="966"/>
                    <a:pt x="2116" y="1009"/>
                    <a:pt x="2024" y="1017"/>
                  </a:cubicBezTo>
                  <a:cubicBezTo>
                    <a:pt x="2017" y="1018"/>
                    <a:pt x="2010" y="1018"/>
                    <a:pt x="2003" y="1018"/>
                  </a:cubicBezTo>
                  <a:cubicBezTo>
                    <a:pt x="1921" y="1018"/>
                    <a:pt x="1825" y="975"/>
                    <a:pt x="1801" y="896"/>
                  </a:cubicBezTo>
                  <a:cubicBezTo>
                    <a:pt x="1792" y="855"/>
                    <a:pt x="1801" y="804"/>
                    <a:pt x="1819" y="769"/>
                  </a:cubicBezTo>
                  <a:cubicBezTo>
                    <a:pt x="1870" y="632"/>
                    <a:pt x="1989" y="548"/>
                    <a:pt x="2116" y="505"/>
                  </a:cubicBezTo>
                  <a:cubicBezTo>
                    <a:pt x="2191" y="482"/>
                    <a:pt x="2265" y="473"/>
                    <a:pt x="2340" y="473"/>
                  </a:cubicBezTo>
                  <a:cubicBezTo>
                    <a:pt x="2402" y="473"/>
                    <a:pt x="2464" y="479"/>
                    <a:pt x="2525" y="487"/>
                  </a:cubicBezTo>
                  <a:cubicBezTo>
                    <a:pt x="2749" y="521"/>
                    <a:pt x="2953" y="599"/>
                    <a:pt x="3140" y="718"/>
                  </a:cubicBezTo>
                  <a:cubicBezTo>
                    <a:pt x="3123" y="675"/>
                    <a:pt x="3107" y="640"/>
                    <a:pt x="3089" y="599"/>
                  </a:cubicBezTo>
                  <a:cubicBezTo>
                    <a:pt x="2887" y="175"/>
                    <a:pt x="2526" y="1"/>
                    <a:pt x="2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3"/>
            <p:cNvSpPr/>
            <p:nvPr/>
          </p:nvSpPr>
          <p:spPr>
            <a:xfrm>
              <a:off x="3562282" y="3207790"/>
              <a:ext cx="1009700" cy="1095385"/>
            </a:xfrm>
            <a:custGeom>
              <a:avLst/>
              <a:gdLst/>
              <a:ahLst/>
              <a:cxnLst/>
              <a:rect l="l" t="t" r="r" b="b"/>
              <a:pathLst>
                <a:path w="3900" h="4231" extrusionOk="0">
                  <a:moveTo>
                    <a:pt x="1" y="0"/>
                  </a:moveTo>
                  <a:lnTo>
                    <a:pt x="1" y="3131"/>
                  </a:lnTo>
                  <a:cubicBezTo>
                    <a:pt x="1" y="3737"/>
                    <a:pt x="488" y="4231"/>
                    <a:pt x="1092" y="4231"/>
                  </a:cubicBezTo>
                  <a:lnTo>
                    <a:pt x="2800" y="4231"/>
                  </a:lnTo>
                  <a:cubicBezTo>
                    <a:pt x="3406" y="4231"/>
                    <a:pt x="3900" y="3737"/>
                    <a:pt x="3900" y="3131"/>
                  </a:cubicBezTo>
                  <a:lnTo>
                    <a:pt x="39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3"/>
            <p:cNvSpPr/>
            <p:nvPr/>
          </p:nvSpPr>
          <p:spPr>
            <a:xfrm>
              <a:off x="3155966" y="2024023"/>
              <a:ext cx="978891" cy="955581"/>
            </a:xfrm>
            <a:custGeom>
              <a:avLst/>
              <a:gdLst/>
              <a:ahLst/>
              <a:cxnLst/>
              <a:rect l="l" t="t" r="r" b="b"/>
              <a:pathLst>
                <a:path w="3781" h="3691" extrusionOk="0">
                  <a:moveTo>
                    <a:pt x="1497" y="1"/>
                  </a:moveTo>
                  <a:cubicBezTo>
                    <a:pt x="1222" y="1"/>
                    <a:pt x="931" y="115"/>
                    <a:pt x="690" y="397"/>
                  </a:cubicBezTo>
                  <a:cubicBezTo>
                    <a:pt x="666" y="432"/>
                    <a:pt x="631" y="457"/>
                    <a:pt x="606" y="492"/>
                  </a:cubicBezTo>
                  <a:cubicBezTo>
                    <a:pt x="769" y="448"/>
                    <a:pt x="936" y="422"/>
                    <a:pt x="1103" y="422"/>
                  </a:cubicBezTo>
                  <a:cubicBezTo>
                    <a:pt x="1162" y="422"/>
                    <a:pt x="1221" y="425"/>
                    <a:pt x="1280" y="432"/>
                  </a:cubicBezTo>
                  <a:cubicBezTo>
                    <a:pt x="1425" y="440"/>
                    <a:pt x="1569" y="473"/>
                    <a:pt x="1689" y="551"/>
                  </a:cubicBezTo>
                  <a:cubicBezTo>
                    <a:pt x="1808" y="627"/>
                    <a:pt x="1902" y="748"/>
                    <a:pt x="1919" y="893"/>
                  </a:cubicBezTo>
                  <a:cubicBezTo>
                    <a:pt x="1919" y="934"/>
                    <a:pt x="1919" y="985"/>
                    <a:pt x="1894" y="1020"/>
                  </a:cubicBezTo>
                  <a:cubicBezTo>
                    <a:pt x="1865" y="1078"/>
                    <a:pt x="1801" y="1105"/>
                    <a:pt x="1736" y="1105"/>
                  </a:cubicBezTo>
                  <a:cubicBezTo>
                    <a:pt x="1705" y="1105"/>
                    <a:pt x="1674" y="1099"/>
                    <a:pt x="1646" y="1088"/>
                  </a:cubicBezTo>
                  <a:cubicBezTo>
                    <a:pt x="1552" y="1055"/>
                    <a:pt x="1485" y="985"/>
                    <a:pt x="1407" y="934"/>
                  </a:cubicBezTo>
                  <a:cubicBezTo>
                    <a:pt x="1229" y="803"/>
                    <a:pt x="1006" y="736"/>
                    <a:pt x="783" y="736"/>
                  </a:cubicBezTo>
                  <a:cubicBezTo>
                    <a:pt x="643" y="736"/>
                    <a:pt x="503" y="762"/>
                    <a:pt x="375" y="815"/>
                  </a:cubicBezTo>
                  <a:cubicBezTo>
                    <a:pt x="272" y="977"/>
                    <a:pt x="186" y="1139"/>
                    <a:pt x="127" y="1327"/>
                  </a:cubicBezTo>
                  <a:cubicBezTo>
                    <a:pt x="238" y="1268"/>
                    <a:pt x="358" y="1225"/>
                    <a:pt x="477" y="1190"/>
                  </a:cubicBezTo>
                  <a:cubicBezTo>
                    <a:pt x="542" y="1178"/>
                    <a:pt x="607" y="1172"/>
                    <a:pt x="672" y="1172"/>
                  </a:cubicBezTo>
                  <a:cubicBezTo>
                    <a:pt x="789" y="1172"/>
                    <a:pt x="905" y="1193"/>
                    <a:pt x="1016" y="1241"/>
                  </a:cubicBezTo>
                  <a:cubicBezTo>
                    <a:pt x="1100" y="1284"/>
                    <a:pt x="1186" y="1344"/>
                    <a:pt x="1221" y="1430"/>
                  </a:cubicBezTo>
                  <a:cubicBezTo>
                    <a:pt x="1261" y="1540"/>
                    <a:pt x="1221" y="1677"/>
                    <a:pt x="1126" y="1737"/>
                  </a:cubicBezTo>
                  <a:cubicBezTo>
                    <a:pt x="1091" y="1759"/>
                    <a:pt x="1050" y="1774"/>
                    <a:pt x="1008" y="1774"/>
                  </a:cubicBezTo>
                  <a:cubicBezTo>
                    <a:pt x="999" y="1774"/>
                    <a:pt x="990" y="1773"/>
                    <a:pt x="981" y="1772"/>
                  </a:cubicBezTo>
                  <a:cubicBezTo>
                    <a:pt x="930" y="1753"/>
                    <a:pt x="895" y="1712"/>
                    <a:pt x="862" y="1677"/>
                  </a:cubicBezTo>
                  <a:cubicBezTo>
                    <a:pt x="749" y="1573"/>
                    <a:pt x="604" y="1521"/>
                    <a:pt x="454" y="1521"/>
                  </a:cubicBezTo>
                  <a:cubicBezTo>
                    <a:pt x="433" y="1521"/>
                    <a:pt x="412" y="1522"/>
                    <a:pt x="391" y="1524"/>
                  </a:cubicBezTo>
                  <a:cubicBezTo>
                    <a:pt x="272" y="1540"/>
                    <a:pt x="154" y="1591"/>
                    <a:pt x="51" y="1661"/>
                  </a:cubicBezTo>
                  <a:cubicBezTo>
                    <a:pt x="16" y="1866"/>
                    <a:pt x="0" y="2087"/>
                    <a:pt x="8" y="2343"/>
                  </a:cubicBezTo>
                  <a:cubicBezTo>
                    <a:pt x="102" y="2316"/>
                    <a:pt x="186" y="2275"/>
                    <a:pt x="272" y="2249"/>
                  </a:cubicBezTo>
                  <a:cubicBezTo>
                    <a:pt x="345" y="2220"/>
                    <a:pt x="426" y="2199"/>
                    <a:pt x="505" y="2199"/>
                  </a:cubicBezTo>
                  <a:cubicBezTo>
                    <a:pt x="564" y="2199"/>
                    <a:pt x="622" y="2211"/>
                    <a:pt x="674" y="2240"/>
                  </a:cubicBezTo>
                  <a:cubicBezTo>
                    <a:pt x="725" y="2275"/>
                    <a:pt x="776" y="2326"/>
                    <a:pt x="776" y="2386"/>
                  </a:cubicBezTo>
                  <a:cubicBezTo>
                    <a:pt x="776" y="2480"/>
                    <a:pt x="682" y="2539"/>
                    <a:pt x="588" y="2548"/>
                  </a:cubicBezTo>
                  <a:cubicBezTo>
                    <a:pt x="571" y="2549"/>
                    <a:pt x="554" y="2550"/>
                    <a:pt x="537" y="2550"/>
                  </a:cubicBezTo>
                  <a:cubicBezTo>
                    <a:pt x="469" y="2550"/>
                    <a:pt x="401" y="2539"/>
                    <a:pt x="332" y="2539"/>
                  </a:cubicBezTo>
                  <a:cubicBezTo>
                    <a:pt x="221" y="2539"/>
                    <a:pt x="119" y="2582"/>
                    <a:pt x="33" y="2650"/>
                  </a:cubicBezTo>
                  <a:cubicBezTo>
                    <a:pt x="59" y="2941"/>
                    <a:pt x="111" y="3281"/>
                    <a:pt x="186" y="3666"/>
                  </a:cubicBezTo>
                  <a:cubicBezTo>
                    <a:pt x="255" y="3679"/>
                    <a:pt x="394" y="3690"/>
                    <a:pt x="579" y="3690"/>
                  </a:cubicBezTo>
                  <a:cubicBezTo>
                    <a:pt x="742" y="3690"/>
                    <a:pt x="940" y="3681"/>
                    <a:pt x="1159" y="3658"/>
                  </a:cubicBezTo>
                  <a:cubicBezTo>
                    <a:pt x="1331" y="3391"/>
                    <a:pt x="1178" y="3135"/>
                    <a:pt x="1151" y="2890"/>
                  </a:cubicBezTo>
                  <a:cubicBezTo>
                    <a:pt x="1139" y="2793"/>
                    <a:pt x="1184" y="2747"/>
                    <a:pt x="1248" y="2747"/>
                  </a:cubicBezTo>
                  <a:cubicBezTo>
                    <a:pt x="1353" y="2747"/>
                    <a:pt x="1506" y="2871"/>
                    <a:pt x="1528" y="3094"/>
                  </a:cubicBezTo>
                  <a:cubicBezTo>
                    <a:pt x="1544" y="3324"/>
                    <a:pt x="1501" y="3512"/>
                    <a:pt x="1466" y="3615"/>
                  </a:cubicBezTo>
                  <a:cubicBezTo>
                    <a:pt x="1671" y="3580"/>
                    <a:pt x="1876" y="3537"/>
                    <a:pt x="2081" y="3469"/>
                  </a:cubicBezTo>
                  <a:cubicBezTo>
                    <a:pt x="2107" y="3307"/>
                    <a:pt x="2167" y="2957"/>
                    <a:pt x="2142" y="2812"/>
                  </a:cubicBezTo>
                  <a:cubicBezTo>
                    <a:pt x="2115" y="2607"/>
                    <a:pt x="1894" y="2335"/>
                    <a:pt x="2072" y="2265"/>
                  </a:cubicBezTo>
                  <a:cubicBezTo>
                    <a:pt x="2102" y="2252"/>
                    <a:pt x="2130" y="2246"/>
                    <a:pt x="2158" y="2246"/>
                  </a:cubicBezTo>
                  <a:cubicBezTo>
                    <a:pt x="2296" y="2246"/>
                    <a:pt x="2415" y="2396"/>
                    <a:pt x="2457" y="2658"/>
                  </a:cubicBezTo>
                  <a:cubicBezTo>
                    <a:pt x="2482" y="2871"/>
                    <a:pt x="2457" y="3170"/>
                    <a:pt x="2431" y="3332"/>
                  </a:cubicBezTo>
                  <a:cubicBezTo>
                    <a:pt x="2619" y="3248"/>
                    <a:pt x="2797" y="3146"/>
                    <a:pt x="2951" y="3017"/>
                  </a:cubicBezTo>
                  <a:cubicBezTo>
                    <a:pt x="2951" y="2855"/>
                    <a:pt x="2943" y="2572"/>
                    <a:pt x="2900" y="2326"/>
                  </a:cubicBezTo>
                  <a:cubicBezTo>
                    <a:pt x="2840" y="1941"/>
                    <a:pt x="2552" y="1839"/>
                    <a:pt x="2627" y="1677"/>
                  </a:cubicBezTo>
                  <a:cubicBezTo>
                    <a:pt x="2655" y="1617"/>
                    <a:pt x="2707" y="1584"/>
                    <a:pt x="2770" y="1584"/>
                  </a:cubicBezTo>
                  <a:cubicBezTo>
                    <a:pt x="2885" y="1584"/>
                    <a:pt x="3035" y="1692"/>
                    <a:pt x="3139" y="1933"/>
                  </a:cubicBezTo>
                  <a:cubicBezTo>
                    <a:pt x="3250" y="2189"/>
                    <a:pt x="3285" y="2488"/>
                    <a:pt x="3293" y="2650"/>
                  </a:cubicBezTo>
                  <a:cubicBezTo>
                    <a:pt x="3379" y="2521"/>
                    <a:pt x="3455" y="2378"/>
                    <a:pt x="3506" y="2224"/>
                  </a:cubicBezTo>
                  <a:cubicBezTo>
                    <a:pt x="3780" y="934"/>
                    <a:pt x="2457" y="832"/>
                    <a:pt x="2457" y="832"/>
                  </a:cubicBezTo>
                  <a:cubicBezTo>
                    <a:pt x="2463" y="389"/>
                    <a:pt x="2006" y="1"/>
                    <a:pt x="14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43"/>
          <p:cNvSpPr/>
          <p:nvPr/>
        </p:nvSpPr>
        <p:spPr>
          <a:xfrm>
            <a:off x="4890175" y="985925"/>
            <a:ext cx="307800" cy="307800"/>
          </a:xfrm>
          <a:prstGeom prst="donut">
            <a:avLst>
              <a:gd name="adj" fmla="val 25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3"/>
          <p:cNvSpPr/>
          <p:nvPr/>
        </p:nvSpPr>
        <p:spPr>
          <a:xfrm>
            <a:off x="5915000" y="1395000"/>
            <a:ext cx="409200" cy="4092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3"/>
          <p:cNvSpPr/>
          <p:nvPr/>
        </p:nvSpPr>
        <p:spPr>
          <a:xfrm>
            <a:off x="5385100" y="494925"/>
            <a:ext cx="307800" cy="2661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B50CE89E-064D-BFDD-24C4-C9291E86F747}"/>
              </a:ext>
            </a:extLst>
          </p:cNvPr>
          <p:cNvSpPr txBox="1"/>
          <p:nvPr/>
        </p:nvSpPr>
        <p:spPr>
          <a:xfrm>
            <a:off x="-193277" y="56396"/>
            <a:ext cx="4980806" cy="2542363"/>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i="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Hãy nêu những hiểu biết của em liên quan đến việc tóm tắt ý chính do người khác trình bày. Việc tóm tắt ý chính do người khác trình bày có ý nghĩa như thế nào? Hãy nêu các trường hợp sử dụng và cách thức thực hiện kĩ năng liên quan đến việc tóm tắt ý chính do người khác trình bày.</a:t>
            </a:r>
            <a:endParaRPr lang="en-US" kern="10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B52C7DD2-B269-4DAF-EDB2-04785DFD0DD9}"/>
              </a:ext>
            </a:extLst>
          </p:cNvPr>
          <p:cNvSpPr txBox="1"/>
          <p:nvPr/>
        </p:nvSpPr>
        <p:spPr>
          <a:xfrm>
            <a:off x="-138764" y="2669179"/>
            <a:ext cx="4667414" cy="967957"/>
          </a:xfrm>
          <a:prstGeom prst="rect">
            <a:avLst/>
          </a:prstGeom>
          <a:noFill/>
        </p:spPr>
        <p:txBody>
          <a:bodyPr wrap="square">
            <a:spAutoFit/>
          </a:bodyPr>
          <a:lstStyle/>
          <a:p>
            <a:pPr marL="180340" marR="0" algn="just">
              <a:lnSpc>
                <a:spcPct val="150000"/>
              </a:lnSpc>
              <a:spcBef>
                <a:spcPts val="0"/>
              </a:spcBef>
              <a:spcAft>
                <a:spcPts val="0"/>
              </a:spcAft>
              <a:tabLst>
                <a:tab pos="90170" algn="l"/>
                <a:tab pos="180340" algn="l"/>
              </a:tabLst>
            </a:pPr>
            <a:r>
              <a:rPr lang="en-US" sz="2000" i="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Em muốn tìm hiểu thêm điều gì liên quan đến chủ đề này?</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grpSp>
        <p:nvGrpSpPr>
          <p:cNvPr id="404" name="Google Shape;404;p40"/>
          <p:cNvGrpSpPr/>
          <p:nvPr/>
        </p:nvGrpSpPr>
        <p:grpSpPr>
          <a:xfrm>
            <a:off x="349497" y="4147832"/>
            <a:ext cx="1173690" cy="450775"/>
            <a:chOff x="6607422" y="4364107"/>
            <a:chExt cx="1173690" cy="450775"/>
          </a:xfrm>
        </p:grpSpPr>
        <p:sp>
          <p:nvSpPr>
            <p:cNvPr id="405" name="Google Shape;405;p40"/>
            <p:cNvSpPr/>
            <p:nvPr/>
          </p:nvSpPr>
          <p:spPr>
            <a:xfrm>
              <a:off x="7211580" y="4589399"/>
              <a:ext cx="569532" cy="225483"/>
            </a:xfrm>
            <a:custGeom>
              <a:avLst/>
              <a:gdLst/>
              <a:ahLst/>
              <a:cxnLst/>
              <a:rect l="l" t="t" r="r" b="b"/>
              <a:pathLst>
                <a:path w="5888" h="2331" extrusionOk="0">
                  <a:moveTo>
                    <a:pt x="1170" y="0"/>
                  </a:moveTo>
                  <a:cubicBezTo>
                    <a:pt x="521" y="0"/>
                    <a:pt x="0" y="520"/>
                    <a:pt x="0" y="1161"/>
                  </a:cubicBezTo>
                  <a:cubicBezTo>
                    <a:pt x="0" y="1810"/>
                    <a:pt x="521" y="2331"/>
                    <a:pt x="1170" y="2331"/>
                  </a:cubicBezTo>
                  <a:lnTo>
                    <a:pt x="5888" y="2331"/>
                  </a:lnTo>
                  <a:lnTo>
                    <a:pt x="5888" y="2056"/>
                  </a:lnTo>
                  <a:lnTo>
                    <a:pt x="1315" y="2056"/>
                  </a:lnTo>
                  <a:cubicBezTo>
                    <a:pt x="820" y="2056"/>
                    <a:pt x="418" y="1657"/>
                    <a:pt x="418" y="1161"/>
                  </a:cubicBezTo>
                  <a:cubicBezTo>
                    <a:pt x="418" y="666"/>
                    <a:pt x="820" y="275"/>
                    <a:pt x="1315" y="275"/>
                  </a:cubicBezTo>
                  <a:lnTo>
                    <a:pt x="5888" y="275"/>
                  </a:lnTo>
                  <a:lnTo>
                    <a:pt x="5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0"/>
            <p:cNvSpPr/>
            <p:nvPr/>
          </p:nvSpPr>
          <p:spPr>
            <a:xfrm>
              <a:off x="7252012" y="4615904"/>
              <a:ext cx="509367" cy="172474"/>
            </a:xfrm>
            <a:custGeom>
              <a:avLst/>
              <a:gdLst/>
              <a:ahLst/>
              <a:cxnLst/>
              <a:rect l="l" t="t" r="r" b="b"/>
              <a:pathLst>
                <a:path w="5266" h="1783" extrusionOk="0">
                  <a:moveTo>
                    <a:pt x="897" y="1"/>
                  </a:moveTo>
                  <a:cubicBezTo>
                    <a:pt x="402" y="1"/>
                    <a:pt x="0" y="392"/>
                    <a:pt x="0" y="887"/>
                  </a:cubicBezTo>
                  <a:cubicBezTo>
                    <a:pt x="0" y="1383"/>
                    <a:pt x="402" y="1782"/>
                    <a:pt x="897" y="1782"/>
                  </a:cubicBezTo>
                  <a:lnTo>
                    <a:pt x="5265" y="1782"/>
                  </a:lnTo>
                  <a:lnTo>
                    <a:pt x="52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0"/>
            <p:cNvSpPr/>
            <p:nvPr/>
          </p:nvSpPr>
          <p:spPr>
            <a:xfrm>
              <a:off x="6666812" y="4589399"/>
              <a:ext cx="657940" cy="225483"/>
            </a:xfrm>
            <a:custGeom>
              <a:avLst/>
              <a:gdLst/>
              <a:ahLst/>
              <a:cxnLst/>
              <a:rect l="l" t="t" r="r" b="b"/>
              <a:pathLst>
                <a:path w="6802" h="2331" extrusionOk="0">
                  <a:moveTo>
                    <a:pt x="1162" y="0"/>
                  </a:moveTo>
                  <a:cubicBezTo>
                    <a:pt x="521" y="0"/>
                    <a:pt x="1" y="520"/>
                    <a:pt x="1" y="1161"/>
                  </a:cubicBezTo>
                  <a:cubicBezTo>
                    <a:pt x="1" y="1810"/>
                    <a:pt x="521" y="2331"/>
                    <a:pt x="1162" y="2331"/>
                  </a:cubicBezTo>
                  <a:lnTo>
                    <a:pt x="6802" y="2331"/>
                  </a:lnTo>
                  <a:cubicBezTo>
                    <a:pt x="6153" y="2331"/>
                    <a:pt x="5632" y="1810"/>
                    <a:pt x="5632" y="1161"/>
                  </a:cubicBezTo>
                  <a:cubicBezTo>
                    <a:pt x="5632" y="520"/>
                    <a:pt x="6153" y="0"/>
                    <a:pt x="68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0"/>
            <p:cNvSpPr/>
            <p:nvPr/>
          </p:nvSpPr>
          <p:spPr>
            <a:xfrm>
              <a:off x="6773212" y="4589399"/>
              <a:ext cx="238820" cy="225483"/>
            </a:xfrm>
            <a:custGeom>
              <a:avLst/>
              <a:gdLst/>
              <a:ahLst/>
              <a:cxnLst/>
              <a:rect l="l" t="t" r="r" b="b"/>
              <a:pathLst>
                <a:path w="2469" h="2331" extrusionOk="0">
                  <a:moveTo>
                    <a:pt x="1178" y="0"/>
                  </a:moveTo>
                  <a:cubicBezTo>
                    <a:pt x="531" y="0"/>
                    <a:pt x="1" y="469"/>
                    <a:pt x="1" y="1059"/>
                  </a:cubicBezTo>
                  <a:lnTo>
                    <a:pt x="1" y="1272"/>
                  </a:lnTo>
                  <a:cubicBezTo>
                    <a:pt x="1" y="1851"/>
                    <a:pt x="531" y="2331"/>
                    <a:pt x="1178" y="2331"/>
                  </a:cubicBezTo>
                  <a:lnTo>
                    <a:pt x="2468" y="2331"/>
                  </a:lnTo>
                  <a:lnTo>
                    <a:pt x="2468" y="2322"/>
                  </a:lnTo>
                  <a:cubicBezTo>
                    <a:pt x="1870" y="2261"/>
                    <a:pt x="1410" y="1819"/>
                    <a:pt x="1410" y="1272"/>
                  </a:cubicBezTo>
                  <a:lnTo>
                    <a:pt x="1410" y="1059"/>
                  </a:lnTo>
                  <a:cubicBezTo>
                    <a:pt x="1410" y="512"/>
                    <a:pt x="1870" y="60"/>
                    <a:pt x="2468" y="8"/>
                  </a:cubicBezTo>
                  <a:lnTo>
                    <a:pt x="24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0"/>
            <p:cNvSpPr/>
            <p:nvPr/>
          </p:nvSpPr>
          <p:spPr>
            <a:xfrm>
              <a:off x="7152189" y="4364107"/>
              <a:ext cx="569532" cy="225387"/>
            </a:xfrm>
            <a:custGeom>
              <a:avLst/>
              <a:gdLst/>
              <a:ahLst/>
              <a:cxnLst/>
              <a:rect l="l" t="t" r="r" b="b"/>
              <a:pathLst>
                <a:path w="5888" h="2330" extrusionOk="0">
                  <a:moveTo>
                    <a:pt x="1161" y="1"/>
                  </a:moveTo>
                  <a:cubicBezTo>
                    <a:pt x="520" y="1"/>
                    <a:pt x="0" y="521"/>
                    <a:pt x="0" y="1170"/>
                  </a:cubicBezTo>
                  <a:cubicBezTo>
                    <a:pt x="0" y="1809"/>
                    <a:pt x="520" y="2329"/>
                    <a:pt x="1161" y="2329"/>
                  </a:cubicBezTo>
                  <a:lnTo>
                    <a:pt x="5888" y="2329"/>
                  </a:lnTo>
                  <a:lnTo>
                    <a:pt x="5888" y="2065"/>
                  </a:lnTo>
                  <a:lnTo>
                    <a:pt x="1315" y="2065"/>
                  </a:lnTo>
                  <a:cubicBezTo>
                    <a:pt x="819" y="2065"/>
                    <a:pt x="418" y="1664"/>
                    <a:pt x="418" y="1170"/>
                  </a:cubicBezTo>
                  <a:cubicBezTo>
                    <a:pt x="418" y="674"/>
                    <a:pt x="819" y="273"/>
                    <a:pt x="1315" y="273"/>
                  </a:cubicBezTo>
                  <a:lnTo>
                    <a:pt x="5888" y="273"/>
                  </a:lnTo>
                  <a:lnTo>
                    <a:pt x="58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0"/>
            <p:cNvSpPr/>
            <p:nvPr/>
          </p:nvSpPr>
          <p:spPr>
            <a:xfrm>
              <a:off x="7192524" y="4390516"/>
              <a:ext cx="509367" cy="173345"/>
            </a:xfrm>
            <a:custGeom>
              <a:avLst/>
              <a:gdLst/>
              <a:ahLst/>
              <a:cxnLst/>
              <a:rect l="l" t="t" r="r" b="b"/>
              <a:pathLst>
                <a:path w="5266" h="1792" extrusionOk="0">
                  <a:moveTo>
                    <a:pt x="898" y="0"/>
                  </a:moveTo>
                  <a:cubicBezTo>
                    <a:pt x="402" y="0"/>
                    <a:pt x="1" y="401"/>
                    <a:pt x="1" y="897"/>
                  </a:cubicBezTo>
                  <a:cubicBezTo>
                    <a:pt x="1" y="1391"/>
                    <a:pt x="402" y="1792"/>
                    <a:pt x="898" y="1792"/>
                  </a:cubicBezTo>
                  <a:lnTo>
                    <a:pt x="5266" y="1792"/>
                  </a:lnTo>
                  <a:lnTo>
                    <a:pt x="52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0"/>
            <p:cNvSpPr/>
            <p:nvPr/>
          </p:nvSpPr>
          <p:spPr>
            <a:xfrm>
              <a:off x="6607422" y="4364107"/>
              <a:ext cx="657167" cy="225387"/>
            </a:xfrm>
            <a:custGeom>
              <a:avLst/>
              <a:gdLst/>
              <a:ahLst/>
              <a:cxnLst/>
              <a:rect l="l" t="t" r="r" b="b"/>
              <a:pathLst>
                <a:path w="6794" h="2330" extrusionOk="0">
                  <a:moveTo>
                    <a:pt x="1162" y="1"/>
                  </a:moveTo>
                  <a:cubicBezTo>
                    <a:pt x="521" y="1"/>
                    <a:pt x="1" y="521"/>
                    <a:pt x="1" y="1170"/>
                  </a:cubicBezTo>
                  <a:cubicBezTo>
                    <a:pt x="1" y="1809"/>
                    <a:pt x="521" y="2329"/>
                    <a:pt x="1162" y="2329"/>
                  </a:cubicBezTo>
                  <a:lnTo>
                    <a:pt x="6793" y="2329"/>
                  </a:lnTo>
                  <a:cubicBezTo>
                    <a:pt x="6152" y="2329"/>
                    <a:pt x="5632" y="1809"/>
                    <a:pt x="5632" y="1170"/>
                  </a:cubicBezTo>
                  <a:cubicBezTo>
                    <a:pt x="5632" y="521"/>
                    <a:pt x="6152" y="1"/>
                    <a:pt x="67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0"/>
            <p:cNvSpPr/>
            <p:nvPr/>
          </p:nvSpPr>
          <p:spPr>
            <a:xfrm>
              <a:off x="6713821" y="4364107"/>
              <a:ext cx="237756" cy="225387"/>
            </a:xfrm>
            <a:custGeom>
              <a:avLst/>
              <a:gdLst/>
              <a:ahLst/>
              <a:cxnLst/>
              <a:rect l="l" t="t" r="r" b="b"/>
              <a:pathLst>
                <a:path w="2458" h="2330" extrusionOk="0">
                  <a:moveTo>
                    <a:pt x="1178" y="1"/>
                  </a:moveTo>
                  <a:cubicBezTo>
                    <a:pt x="531" y="1"/>
                    <a:pt x="0" y="478"/>
                    <a:pt x="0" y="1057"/>
                  </a:cubicBezTo>
                  <a:lnTo>
                    <a:pt x="0" y="1272"/>
                  </a:lnTo>
                  <a:cubicBezTo>
                    <a:pt x="0" y="1860"/>
                    <a:pt x="531" y="2329"/>
                    <a:pt x="1178" y="2329"/>
                  </a:cubicBezTo>
                  <a:lnTo>
                    <a:pt x="2458" y="2329"/>
                  </a:lnTo>
                  <a:lnTo>
                    <a:pt x="2458" y="2321"/>
                  </a:lnTo>
                  <a:cubicBezTo>
                    <a:pt x="1870" y="2270"/>
                    <a:pt x="1409" y="1817"/>
                    <a:pt x="1409" y="1272"/>
                  </a:cubicBezTo>
                  <a:lnTo>
                    <a:pt x="1409" y="1057"/>
                  </a:lnTo>
                  <a:cubicBezTo>
                    <a:pt x="1409" y="513"/>
                    <a:pt x="1870" y="68"/>
                    <a:pt x="2458" y="9"/>
                  </a:cubicBezTo>
                  <a:lnTo>
                    <a:pt x="24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 name="Table 3">
            <a:extLst>
              <a:ext uri="{FF2B5EF4-FFF2-40B4-BE49-F238E27FC236}">
                <a16:creationId xmlns:a16="http://schemas.microsoft.com/office/drawing/2014/main" id="{2F12224E-52D0-1FAC-B4B1-340D192BF125}"/>
              </a:ext>
            </a:extLst>
          </p:cNvPr>
          <p:cNvGraphicFramePr>
            <a:graphicFrameLocks noGrp="1"/>
          </p:cNvGraphicFramePr>
          <p:nvPr>
            <p:extLst>
              <p:ext uri="{D42A27DB-BD31-4B8C-83A1-F6EECF244321}">
                <p14:modId xmlns:p14="http://schemas.microsoft.com/office/powerpoint/2010/main" val="559250869"/>
              </p:ext>
            </p:extLst>
          </p:nvPr>
        </p:nvGraphicFramePr>
        <p:xfrm>
          <a:off x="894264" y="1908312"/>
          <a:ext cx="7168705" cy="1844704"/>
        </p:xfrm>
        <a:graphic>
          <a:graphicData uri="http://schemas.openxmlformats.org/drawingml/2006/table">
            <a:tbl>
              <a:tblPr bandRow="1"/>
              <a:tblGrid>
                <a:gridCol w="2388752">
                  <a:extLst>
                    <a:ext uri="{9D8B030D-6E8A-4147-A177-3AD203B41FA5}">
                      <a16:colId xmlns:a16="http://schemas.microsoft.com/office/drawing/2014/main" val="162180184"/>
                    </a:ext>
                  </a:extLst>
                </a:gridCol>
                <a:gridCol w="2391201">
                  <a:extLst>
                    <a:ext uri="{9D8B030D-6E8A-4147-A177-3AD203B41FA5}">
                      <a16:colId xmlns:a16="http://schemas.microsoft.com/office/drawing/2014/main" val="613719148"/>
                    </a:ext>
                  </a:extLst>
                </a:gridCol>
                <a:gridCol w="2388752">
                  <a:extLst>
                    <a:ext uri="{9D8B030D-6E8A-4147-A177-3AD203B41FA5}">
                      <a16:colId xmlns:a16="http://schemas.microsoft.com/office/drawing/2014/main" val="2561338876"/>
                    </a:ext>
                  </a:extLst>
                </a:gridCol>
              </a:tblGrid>
              <a:tr h="922352">
                <a:tc>
                  <a:txBody>
                    <a:bodyPr/>
                    <a:lstStyle/>
                    <a:p>
                      <a:pPr marL="0" marR="0" algn="ctr">
                        <a:lnSpc>
                          <a:spcPct val="150000"/>
                        </a:lnSpc>
                        <a:spcBef>
                          <a:spcPts val="800"/>
                        </a:spcBef>
                        <a:spcAft>
                          <a:spcPts val="0"/>
                        </a:spcAft>
                        <a:tabLst>
                          <a:tab pos="90170" algn="l"/>
                          <a:tab pos="180340" algn="l"/>
                        </a:tabLst>
                      </a:pPr>
                      <a:r>
                        <a:rPr lang="en-US" sz="32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K</a:t>
                      </a:r>
                      <a:endParaRPr lang="en-US" sz="24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800"/>
                        </a:spcBef>
                        <a:spcAft>
                          <a:spcPts val="0"/>
                        </a:spcAft>
                        <a:tabLst>
                          <a:tab pos="90170" algn="l"/>
                          <a:tab pos="180340" algn="l"/>
                        </a:tabLst>
                      </a:pPr>
                      <a:r>
                        <a:rPr lang="en-US" sz="32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W</a:t>
                      </a:r>
                      <a:endParaRPr lang="en-US" sz="24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800"/>
                        </a:spcBef>
                        <a:spcAft>
                          <a:spcPts val="0"/>
                        </a:spcAft>
                        <a:tabLst>
                          <a:tab pos="90170" algn="l"/>
                          <a:tab pos="180340" algn="l"/>
                        </a:tabLst>
                      </a:pPr>
                      <a:r>
                        <a:rPr lang="en-US" sz="32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L</a:t>
                      </a:r>
                      <a:endParaRPr lang="en-US" sz="24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637590"/>
                  </a:ext>
                </a:extLst>
              </a:tr>
              <a:tr h="922352">
                <a:tc>
                  <a:txBody>
                    <a:bodyPr/>
                    <a:lstStyle/>
                    <a:p>
                      <a:pPr marL="0" marR="0" algn="just">
                        <a:lnSpc>
                          <a:spcPct val="150000"/>
                        </a:lnSpc>
                        <a:spcBef>
                          <a:spcPts val="800"/>
                        </a:spcBef>
                        <a:spcAft>
                          <a:spcPts val="0"/>
                        </a:spcAft>
                        <a:tabLst>
                          <a:tab pos="90170" algn="l"/>
                          <a:tab pos="180340" algn="l"/>
                        </a:tabLst>
                      </a:pPr>
                      <a:r>
                        <a:rPr lang="en-US" sz="3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800"/>
                        </a:spcBef>
                        <a:spcAft>
                          <a:spcPts val="0"/>
                        </a:spcAft>
                        <a:tabLst>
                          <a:tab pos="90170" algn="l"/>
                          <a:tab pos="180340" algn="l"/>
                        </a:tabLst>
                      </a:pPr>
                      <a:r>
                        <a:rPr lang="en-US" sz="3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800"/>
                        </a:spcBef>
                        <a:spcAft>
                          <a:spcPts val="0"/>
                        </a:spcAft>
                        <a:tabLst>
                          <a:tab pos="90170" algn="l"/>
                          <a:tab pos="180340" algn="l"/>
                        </a:tabLst>
                      </a:pPr>
                      <a:r>
                        <a:rPr lang="en-US" sz="3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996712"/>
                  </a:ext>
                </a:extLst>
              </a:tr>
            </a:tbl>
          </a:graphicData>
        </a:graphic>
      </p:graphicFrame>
      <p:sp>
        <p:nvSpPr>
          <p:cNvPr id="6" name="TextBox 5">
            <a:extLst>
              <a:ext uri="{FF2B5EF4-FFF2-40B4-BE49-F238E27FC236}">
                <a16:creationId xmlns:a16="http://schemas.microsoft.com/office/drawing/2014/main" id="{479C9702-6344-EF32-9F0B-B0E7248A48F2}"/>
              </a:ext>
            </a:extLst>
          </p:cNvPr>
          <p:cNvSpPr txBox="1"/>
          <p:nvPr/>
        </p:nvSpPr>
        <p:spPr>
          <a:xfrm>
            <a:off x="825668" y="302390"/>
            <a:ext cx="6950707" cy="1295868"/>
          </a:xfrm>
          <a:prstGeom prst="rect">
            <a:avLst/>
          </a:prstGeom>
          <a:noFill/>
        </p:spPr>
        <p:txBody>
          <a:bodyPr wrap="square">
            <a:spAutoFit/>
          </a:bodyPr>
          <a:lstStyle/>
          <a:p>
            <a:pPr algn="just">
              <a:lnSpc>
                <a:spcPct val="150000"/>
              </a:lnSpc>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GV sử dụng kĩ thuật KWL để khơi gợi hiểu biết nền của HS về ý nghĩa, các trường hợp sử dụng và cách thức thực hiện kĩ năng có liên quan đến việc tóm tắt ý chính do người khác trình bày.</a:t>
            </a:r>
            <a:endParaRPr lang="en-US" sz="180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2"/>
          <p:cNvSpPr txBox="1">
            <a:spLocks noGrp="1"/>
          </p:cNvSpPr>
          <p:nvPr>
            <p:ph type="title"/>
          </p:nvPr>
        </p:nvSpPr>
        <p:spPr>
          <a:xfrm>
            <a:off x="3792018" y="1439388"/>
            <a:ext cx="5261889" cy="232978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7200"/>
              <a:t>Hình thành kiến thức mới</a:t>
            </a:r>
            <a:endParaRPr sz="7200"/>
          </a:p>
        </p:txBody>
      </p:sp>
      <p:grpSp>
        <p:nvGrpSpPr>
          <p:cNvPr id="451" name="Google Shape;451;p42"/>
          <p:cNvGrpSpPr/>
          <p:nvPr/>
        </p:nvGrpSpPr>
        <p:grpSpPr>
          <a:xfrm>
            <a:off x="4125" y="1327385"/>
            <a:ext cx="3787893" cy="3816126"/>
            <a:chOff x="4125" y="1271835"/>
            <a:chExt cx="3787893" cy="3816126"/>
          </a:xfrm>
        </p:grpSpPr>
        <p:sp>
          <p:nvSpPr>
            <p:cNvPr id="452" name="Google Shape;452;p42"/>
            <p:cNvSpPr/>
            <p:nvPr/>
          </p:nvSpPr>
          <p:spPr>
            <a:xfrm>
              <a:off x="634218" y="1301714"/>
              <a:ext cx="841799" cy="1049918"/>
            </a:xfrm>
            <a:custGeom>
              <a:avLst/>
              <a:gdLst/>
              <a:ahLst/>
              <a:cxnLst/>
              <a:rect l="l" t="t" r="r" b="b"/>
              <a:pathLst>
                <a:path w="2423" h="3022" extrusionOk="0">
                  <a:moveTo>
                    <a:pt x="0" y="1"/>
                  </a:moveTo>
                  <a:lnTo>
                    <a:pt x="0" y="2493"/>
                  </a:lnTo>
                  <a:lnTo>
                    <a:pt x="43" y="3021"/>
                  </a:lnTo>
                  <a:lnTo>
                    <a:pt x="2423" y="2970"/>
                  </a:lnTo>
                  <a:lnTo>
                    <a:pt x="2304" y="2458"/>
                  </a:lnTo>
                  <a:lnTo>
                    <a:pt x="230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42"/>
            <p:cNvSpPr/>
            <p:nvPr/>
          </p:nvSpPr>
          <p:spPr>
            <a:xfrm>
              <a:off x="880194" y="1271835"/>
              <a:ext cx="267166" cy="63231"/>
            </a:xfrm>
            <a:custGeom>
              <a:avLst/>
              <a:gdLst/>
              <a:ahLst/>
              <a:cxnLst/>
              <a:rect l="l" t="t" r="r" b="b"/>
              <a:pathLst>
                <a:path w="769" h="182" extrusionOk="0">
                  <a:moveTo>
                    <a:pt x="1" y="1"/>
                  </a:moveTo>
                  <a:lnTo>
                    <a:pt x="1" y="181"/>
                  </a:lnTo>
                  <a:lnTo>
                    <a:pt x="769" y="181"/>
                  </a:lnTo>
                  <a:lnTo>
                    <a:pt x="76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42"/>
            <p:cNvSpPr/>
            <p:nvPr/>
          </p:nvSpPr>
          <p:spPr>
            <a:xfrm>
              <a:off x="1612215" y="1654699"/>
              <a:ext cx="842146" cy="1049918"/>
            </a:xfrm>
            <a:custGeom>
              <a:avLst/>
              <a:gdLst/>
              <a:ahLst/>
              <a:cxnLst/>
              <a:rect l="l" t="t" r="r" b="b"/>
              <a:pathLst>
                <a:path w="2424" h="3022" extrusionOk="0">
                  <a:moveTo>
                    <a:pt x="1" y="1"/>
                  </a:moveTo>
                  <a:lnTo>
                    <a:pt x="1" y="2482"/>
                  </a:lnTo>
                  <a:lnTo>
                    <a:pt x="44" y="3021"/>
                  </a:lnTo>
                  <a:lnTo>
                    <a:pt x="2423" y="2962"/>
                  </a:lnTo>
                  <a:lnTo>
                    <a:pt x="2305" y="2450"/>
                  </a:lnTo>
                  <a:lnTo>
                    <a:pt x="230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42"/>
            <p:cNvSpPr/>
            <p:nvPr/>
          </p:nvSpPr>
          <p:spPr>
            <a:xfrm>
              <a:off x="1858538" y="1622041"/>
              <a:ext cx="267166" cy="62884"/>
            </a:xfrm>
            <a:custGeom>
              <a:avLst/>
              <a:gdLst/>
              <a:ahLst/>
              <a:cxnLst/>
              <a:rect l="l" t="t" r="r" b="b"/>
              <a:pathLst>
                <a:path w="769" h="181" extrusionOk="0">
                  <a:moveTo>
                    <a:pt x="0" y="0"/>
                  </a:moveTo>
                  <a:lnTo>
                    <a:pt x="0" y="181"/>
                  </a:lnTo>
                  <a:lnTo>
                    <a:pt x="768" y="181"/>
                  </a:lnTo>
                  <a:lnTo>
                    <a:pt x="76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56" name="Google Shape;456;p42"/>
            <p:cNvGrpSpPr/>
            <p:nvPr/>
          </p:nvGrpSpPr>
          <p:grpSpPr>
            <a:xfrm>
              <a:off x="4125" y="3044751"/>
              <a:ext cx="3682050" cy="2043210"/>
              <a:chOff x="4125" y="3044751"/>
              <a:chExt cx="3682050" cy="2043210"/>
            </a:xfrm>
          </p:grpSpPr>
          <p:sp>
            <p:nvSpPr>
              <p:cNvPr id="457" name="Google Shape;457;p42"/>
              <p:cNvSpPr/>
              <p:nvPr/>
            </p:nvSpPr>
            <p:spPr>
              <a:xfrm>
                <a:off x="385116" y="3644061"/>
                <a:ext cx="1067622" cy="302607"/>
              </a:xfrm>
              <a:custGeom>
                <a:avLst/>
                <a:gdLst/>
                <a:ahLst/>
                <a:cxnLst/>
                <a:rect l="l" t="t" r="r" b="b"/>
                <a:pathLst>
                  <a:path w="3073" h="871" extrusionOk="0">
                    <a:moveTo>
                      <a:pt x="342" y="0"/>
                    </a:moveTo>
                    <a:cubicBezTo>
                      <a:pt x="154" y="0"/>
                      <a:pt x="0" y="197"/>
                      <a:pt x="0" y="434"/>
                    </a:cubicBezTo>
                    <a:cubicBezTo>
                      <a:pt x="0" y="674"/>
                      <a:pt x="154" y="871"/>
                      <a:pt x="342" y="871"/>
                    </a:cubicBezTo>
                    <a:lnTo>
                      <a:pt x="3072" y="871"/>
                    </a:lnTo>
                    <a:lnTo>
                      <a:pt x="3072" y="862"/>
                    </a:lnTo>
                    <a:cubicBezTo>
                      <a:pt x="2902" y="852"/>
                      <a:pt x="2757" y="666"/>
                      <a:pt x="2757" y="434"/>
                    </a:cubicBezTo>
                    <a:cubicBezTo>
                      <a:pt x="2757" y="205"/>
                      <a:pt x="2902" y="17"/>
                      <a:pt x="30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42"/>
              <p:cNvSpPr/>
              <p:nvPr/>
            </p:nvSpPr>
            <p:spPr>
              <a:xfrm>
                <a:off x="1342614" y="3644061"/>
                <a:ext cx="1067622" cy="302607"/>
              </a:xfrm>
              <a:custGeom>
                <a:avLst/>
                <a:gdLst/>
                <a:ahLst/>
                <a:cxnLst/>
                <a:rect l="l" t="t" r="r" b="b"/>
                <a:pathLst>
                  <a:path w="3073" h="871" extrusionOk="0">
                    <a:moveTo>
                      <a:pt x="341" y="0"/>
                    </a:moveTo>
                    <a:cubicBezTo>
                      <a:pt x="154" y="0"/>
                      <a:pt x="1" y="197"/>
                      <a:pt x="1" y="434"/>
                    </a:cubicBezTo>
                    <a:cubicBezTo>
                      <a:pt x="1" y="674"/>
                      <a:pt x="154" y="871"/>
                      <a:pt x="341" y="871"/>
                    </a:cubicBezTo>
                    <a:lnTo>
                      <a:pt x="3072" y="871"/>
                    </a:lnTo>
                    <a:lnTo>
                      <a:pt x="3072" y="760"/>
                    </a:lnTo>
                    <a:lnTo>
                      <a:pt x="392" y="760"/>
                    </a:lnTo>
                    <a:cubicBezTo>
                      <a:pt x="257" y="760"/>
                      <a:pt x="136" y="615"/>
                      <a:pt x="136" y="434"/>
                    </a:cubicBezTo>
                    <a:cubicBezTo>
                      <a:pt x="136" y="256"/>
                      <a:pt x="257" y="111"/>
                      <a:pt x="392" y="111"/>
                    </a:cubicBezTo>
                    <a:lnTo>
                      <a:pt x="3072" y="111"/>
                    </a:lnTo>
                    <a:lnTo>
                      <a:pt x="307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59;p42"/>
              <p:cNvSpPr/>
              <p:nvPr/>
            </p:nvSpPr>
            <p:spPr>
              <a:xfrm>
                <a:off x="1386737" y="3682278"/>
                <a:ext cx="969997" cy="225826"/>
              </a:xfrm>
              <a:custGeom>
                <a:avLst/>
                <a:gdLst/>
                <a:ahLst/>
                <a:cxnLst/>
                <a:rect l="l" t="t" r="r" b="b"/>
                <a:pathLst>
                  <a:path w="2792" h="650" extrusionOk="0">
                    <a:moveTo>
                      <a:pt x="326" y="1"/>
                    </a:moveTo>
                    <a:cubicBezTo>
                      <a:pt x="146" y="1"/>
                      <a:pt x="1" y="146"/>
                      <a:pt x="1" y="324"/>
                    </a:cubicBezTo>
                    <a:cubicBezTo>
                      <a:pt x="1" y="505"/>
                      <a:pt x="146" y="650"/>
                      <a:pt x="326" y="650"/>
                    </a:cubicBezTo>
                    <a:lnTo>
                      <a:pt x="2792" y="650"/>
                    </a:lnTo>
                    <a:lnTo>
                      <a:pt x="279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42"/>
              <p:cNvSpPr/>
              <p:nvPr/>
            </p:nvSpPr>
            <p:spPr>
              <a:xfrm>
                <a:off x="1457959" y="3044751"/>
                <a:ext cx="821301" cy="300175"/>
              </a:xfrm>
              <a:custGeom>
                <a:avLst/>
                <a:gdLst/>
                <a:ahLst/>
                <a:cxnLst/>
                <a:rect l="l" t="t" r="r" b="b"/>
                <a:pathLst>
                  <a:path w="2364" h="864" extrusionOk="0">
                    <a:moveTo>
                      <a:pt x="1" y="1"/>
                    </a:moveTo>
                    <a:cubicBezTo>
                      <a:pt x="173" y="9"/>
                      <a:pt x="316" y="198"/>
                      <a:pt x="316" y="427"/>
                    </a:cubicBezTo>
                    <a:cubicBezTo>
                      <a:pt x="316" y="658"/>
                      <a:pt x="173" y="847"/>
                      <a:pt x="1" y="863"/>
                    </a:cubicBezTo>
                    <a:lnTo>
                      <a:pt x="2024" y="863"/>
                    </a:lnTo>
                    <a:cubicBezTo>
                      <a:pt x="2210" y="863"/>
                      <a:pt x="2364" y="666"/>
                      <a:pt x="2364" y="427"/>
                    </a:cubicBezTo>
                    <a:cubicBezTo>
                      <a:pt x="2364" y="189"/>
                      <a:pt x="2210" y="1"/>
                      <a:pt x="202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42"/>
              <p:cNvSpPr/>
              <p:nvPr/>
            </p:nvSpPr>
            <p:spPr>
              <a:xfrm>
                <a:off x="577936" y="3044751"/>
                <a:ext cx="989800" cy="300175"/>
              </a:xfrm>
              <a:custGeom>
                <a:avLst/>
                <a:gdLst/>
                <a:ahLst/>
                <a:cxnLst/>
                <a:rect l="l" t="t" r="r" b="b"/>
                <a:pathLst>
                  <a:path w="2849" h="864" extrusionOk="0">
                    <a:moveTo>
                      <a:pt x="0" y="1"/>
                    </a:moveTo>
                    <a:lnTo>
                      <a:pt x="0" y="103"/>
                    </a:lnTo>
                    <a:lnTo>
                      <a:pt x="2458" y="103"/>
                    </a:lnTo>
                    <a:cubicBezTo>
                      <a:pt x="2593" y="103"/>
                      <a:pt x="2714" y="249"/>
                      <a:pt x="2714" y="427"/>
                    </a:cubicBezTo>
                    <a:cubicBezTo>
                      <a:pt x="2714" y="607"/>
                      <a:pt x="2593" y="761"/>
                      <a:pt x="2458" y="761"/>
                    </a:cubicBezTo>
                    <a:lnTo>
                      <a:pt x="0" y="761"/>
                    </a:lnTo>
                    <a:lnTo>
                      <a:pt x="0" y="863"/>
                    </a:lnTo>
                    <a:lnTo>
                      <a:pt x="2509" y="863"/>
                    </a:lnTo>
                    <a:cubicBezTo>
                      <a:pt x="2695" y="863"/>
                      <a:pt x="2849" y="666"/>
                      <a:pt x="2849" y="427"/>
                    </a:cubicBezTo>
                    <a:cubicBezTo>
                      <a:pt x="2849" y="189"/>
                      <a:pt x="2695" y="1"/>
                      <a:pt x="250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42"/>
              <p:cNvSpPr/>
              <p:nvPr/>
            </p:nvSpPr>
            <p:spPr>
              <a:xfrm>
                <a:off x="631091" y="3080536"/>
                <a:ext cx="892522" cy="228606"/>
              </a:xfrm>
              <a:custGeom>
                <a:avLst/>
                <a:gdLst/>
                <a:ahLst/>
                <a:cxnLst/>
                <a:rect l="l" t="t" r="r" b="b"/>
                <a:pathLst>
                  <a:path w="2569" h="658" extrusionOk="0">
                    <a:moveTo>
                      <a:pt x="1" y="0"/>
                    </a:moveTo>
                    <a:lnTo>
                      <a:pt x="1" y="658"/>
                    </a:lnTo>
                    <a:lnTo>
                      <a:pt x="2245" y="658"/>
                    </a:lnTo>
                    <a:cubicBezTo>
                      <a:pt x="2424" y="658"/>
                      <a:pt x="2569" y="504"/>
                      <a:pt x="2569" y="324"/>
                    </a:cubicBezTo>
                    <a:cubicBezTo>
                      <a:pt x="2569" y="146"/>
                      <a:pt x="2424" y="0"/>
                      <a:pt x="224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42"/>
              <p:cNvSpPr/>
              <p:nvPr/>
            </p:nvSpPr>
            <p:spPr>
              <a:xfrm>
                <a:off x="1419395" y="3344579"/>
                <a:ext cx="1067622" cy="299828"/>
              </a:xfrm>
              <a:custGeom>
                <a:avLst/>
                <a:gdLst/>
                <a:ahLst/>
                <a:cxnLst/>
                <a:rect l="l" t="t" r="r" b="b"/>
                <a:pathLst>
                  <a:path w="3073" h="863" extrusionOk="0">
                    <a:moveTo>
                      <a:pt x="1" y="0"/>
                    </a:moveTo>
                    <a:cubicBezTo>
                      <a:pt x="181" y="8"/>
                      <a:pt x="324" y="197"/>
                      <a:pt x="324" y="426"/>
                    </a:cubicBezTo>
                    <a:cubicBezTo>
                      <a:pt x="324" y="657"/>
                      <a:pt x="181" y="844"/>
                      <a:pt x="1" y="862"/>
                    </a:cubicBezTo>
                    <a:lnTo>
                      <a:pt x="2741" y="862"/>
                    </a:lnTo>
                    <a:cubicBezTo>
                      <a:pt x="2927" y="862"/>
                      <a:pt x="3073" y="666"/>
                      <a:pt x="3073" y="426"/>
                    </a:cubicBezTo>
                    <a:cubicBezTo>
                      <a:pt x="3073" y="188"/>
                      <a:pt x="2927" y="0"/>
                      <a:pt x="27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42"/>
              <p:cNvSpPr/>
              <p:nvPr/>
            </p:nvSpPr>
            <p:spPr>
              <a:xfrm>
                <a:off x="464676" y="3344579"/>
                <a:ext cx="1067622" cy="299828"/>
              </a:xfrm>
              <a:custGeom>
                <a:avLst/>
                <a:gdLst/>
                <a:ahLst/>
                <a:cxnLst/>
                <a:rect l="l" t="t" r="r" b="b"/>
                <a:pathLst>
                  <a:path w="3073" h="863" extrusionOk="0">
                    <a:moveTo>
                      <a:pt x="1" y="0"/>
                    </a:moveTo>
                    <a:lnTo>
                      <a:pt x="1" y="102"/>
                    </a:lnTo>
                    <a:lnTo>
                      <a:pt x="2681" y="102"/>
                    </a:lnTo>
                    <a:cubicBezTo>
                      <a:pt x="2817" y="102"/>
                      <a:pt x="2937" y="248"/>
                      <a:pt x="2937" y="426"/>
                    </a:cubicBezTo>
                    <a:cubicBezTo>
                      <a:pt x="2937" y="606"/>
                      <a:pt x="2817" y="752"/>
                      <a:pt x="2681" y="752"/>
                    </a:cubicBezTo>
                    <a:lnTo>
                      <a:pt x="1" y="752"/>
                    </a:lnTo>
                    <a:lnTo>
                      <a:pt x="1" y="862"/>
                    </a:lnTo>
                    <a:lnTo>
                      <a:pt x="2733" y="862"/>
                    </a:lnTo>
                    <a:cubicBezTo>
                      <a:pt x="2919" y="862"/>
                      <a:pt x="3072" y="666"/>
                      <a:pt x="3072" y="426"/>
                    </a:cubicBezTo>
                    <a:cubicBezTo>
                      <a:pt x="3072" y="188"/>
                      <a:pt x="2919" y="0"/>
                      <a:pt x="27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42"/>
              <p:cNvSpPr/>
              <p:nvPr/>
            </p:nvSpPr>
            <p:spPr>
              <a:xfrm>
                <a:off x="518179" y="3380017"/>
                <a:ext cx="969997" cy="225826"/>
              </a:xfrm>
              <a:custGeom>
                <a:avLst/>
                <a:gdLst/>
                <a:ahLst/>
                <a:cxnLst/>
                <a:rect l="l" t="t" r="r" b="b"/>
                <a:pathLst>
                  <a:path w="2792" h="650" extrusionOk="0">
                    <a:moveTo>
                      <a:pt x="0" y="0"/>
                    </a:moveTo>
                    <a:lnTo>
                      <a:pt x="0" y="650"/>
                    </a:lnTo>
                    <a:lnTo>
                      <a:pt x="2468" y="650"/>
                    </a:lnTo>
                    <a:cubicBezTo>
                      <a:pt x="2646" y="650"/>
                      <a:pt x="2792" y="504"/>
                      <a:pt x="2792" y="324"/>
                    </a:cubicBezTo>
                    <a:cubicBezTo>
                      <a:pt x="2792" y="146"/>
                      <a:pt x="2646" y="0"/>
                      <a:pt x="24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42"/>
              <p:cNvSpPr/>
              <p:nvPr/>
            </p:nvSpPr>
            <p:spPr>
              <a:xfrm>
                <a:off x="521653" y="4215924"/>
                <a:ext cx="2646993" cy="872037"/>
              </a:xfrm>
              <a:custGeom>
                <a:avLst/>
                <a:gdLst/>
                <a:ahLst/>
                <a:cxnLst/>
                <a:rect l="l" t="t" r="r" b="b"/>
                <a:pathLst>
                  <a:path w="7619" h="2510" extrusionOk="0">
                    <a:moveTo>
                      <a:pt x="1" y="1"/>
                    </a:moveTo>
                    <a:lnTo>
                      <a:pt x="1" y="2509"/>
                    </a:lnTo>
                    <a:lnTo>
                      <a:pt x="7618" y="2509"/>
                    </a:lnTo>
                    <a:lnTo>
                      <a:pt x="761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42"/>
              <p:cNvSpPr/>
              <p:nvPr/>
            </p:nvSpPr>
            <p:spPr>
              <a:xfrm>
                <a:off x="4125" y="3946325"/>
                <a:ext cx="3682050" cy="282101"/>
              </a:xfrm>
              <a:custGeom>
                <a:avLst/>
                <a:gdLst/>
                <a:ahLst/>
                <a:cxnLst/>
                <a:rect l="l" t="t" r="r" b="b"/>
                <a:pathLst>
                  <a:path w="9073" h="812" extrusionOk="0">
                    <a:moveTo>
                      <a:pt x="1" y="1"/>
                    </a:moveTo>
                    <a:lnTo>
                      <a:pt x="1" y="811"/>
                    </a:lnTo>
                    <a:lnTo>
                      <a:pt x="9072" y="811"/>
                    </a:lnTo>
                    <a:lnTo>
                      <a:pt x="90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8" name="Google Shape;468;p42"/>
            <p:cNvGrpSpPr/>
            <p:nvPr/>
          </p:nvGrpSpPr>
          <p:grpSpPr>
            <a:xfrm>
              <a:off x="2329051" y="1706725"/>
              <a:ext cx="1462967" cy="2266036"/>
              <a:chOff x="4405010" y="644441"/>
              <a:chExt cx="2556294" cy="3959524"/>
            </a:xfrm>
          </p:grpSpPr>
          <p:sp>
            <p:nvSpPr>
              <p:cNvPr id="469" name="Google Shape;469;p42"/>
              <p:cNvSpPr/>
              <p:nvPr/>
            </p:nvSpPr>
            <p:spPr>
              <a:xfrm>
                <a:off x="5867361" y="803665"/>
                <a:ext cx="561610" cy="3091509"/>
              </a:xfrm>
              <a:custGeom>
                <a:avLst/>
                <a:gdLst/>
                <a:ahLst/>
                <a:cxnLst/>
                <a:rect l="l" t="t" r="r" b="b"/>
                <a:pathLst>
                  <a:path w="1305" h="7184" extrusionOk="0">
                    <a:moveTo>
                      <a:pt x="80" y="0"/>
                    </a:moveTo>
                    <a:cubicBezTo>
                      <a:pt x="60" y="0"/>
                      <a:pt x="40" y="9"/>
                      <a:pt x="25" y="25"/>
                    </a:cubicBezTo>
                    <a:cubicBezTo>
                      <a:pt x="0" y="59"/>
                      <a:pt x="8" y="100"/>
                      <a:pt x="33" y="119"/>
                    </a:cubicBezTo>
                    <a:cubicBezTo>
                      <a:pt x="41" y="127"/>
                      <a:pt x="238" y="281"/>
                      <a:pt x="451" y="588"/>
                    </a:cubicBezTo>
                    <a:cubicBezTo>
                      <a:pt x="656" y="868"/>
                      <a:pt x="912" y="1339"/>
                      <a:pt x="998" y="1986"/>
                    </a:cubicBezTo>
                    <a:cubicBezTo>
                      <a:pt x="1168" y="3258"/>
                      <a:pt x="998" y="7073"/>
                      <a:pt x="998" y="7106"/>
                    </a:cubicBezTo>
                    <a:cubicBezTo>
                      <a:pt x="989" y="7149"/>
                      <a:pt x="1024" y="7176"/>
                      <a:pt x="1057" y="7184"/>
                    </a:cubicBezTo>
                    <a:lnTo>
                      <a:pt x="1065" y="7184"/>
                    </a:lnTo>
                    <a:cubicBezTo>
                      <a:pt x="1100" y="7184"/>
                      <a:pt x="1127" y="7149"/>
                      <a:pt x="1135" y="7114"/>
                    </a:cubicBezTo>
                    <a:cubicBezTo>
                      <a:pt x="1135" y="7073"/>
                      <a:pt x="1305" y="3250"/>
                      <a:pt x="1135" y="1970"/>
                    </a:cubicBezTo>
                    <a:cubicBezTo>
                      <a:pt x="955" y="674"/>
                      <a:pt x="154" y="41"/>
                      <a:pt x="119" y="16"/>
                    </a:cubicBezTo>
                    <a:cubicBezTo>
                      <a:pt x="108" y="5"/>
                      <a:pt x="94" y="0"/>
                      <a:pt x="8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42"/>
              <p:cNvSpPr/>
              <p:nvPr/>
            </p:nvSpPr>
            <p:spPr>
              <a:xfrm>
                <a:off x="5657347" y="711143"/>
                <a:ext cx="356762" cy="367504"/>
              </a:xfrm>
              <a:custGeom>
                <a:avLst/>
                <a:gdLst/>
                <a:ahLst/>
                <a:cxnLst/>
                <a:rect l="l" t="t" r="r" b="b"/>
                <a:pathLst>
                  <a:path w="829" h="854" extrusionOk="0">
                    <a:moveTo>
                      <a:pt x="504" y="0"/>
                    </a:moveTo>
                    <a:cubicBezTo>
                      <a:pt x="470" y="0"/>
                      <a:pt x="435" y="6"/>
                      <a:pt x="402" y="18"/>
                    </a:cubicBezTo>
                    <a:lnTo>
                      <a:pt x="1" y="172"/>
                    </a:lnTo>
                    <a:lnTo>
                      <a:pt x="284" y="854"/>
                    </a:lnTo>
                    <a:lnTo>
                      <a:pt x="693" y="520"/>
                    </a:lnTo>
                    <a:cubicBezTo>
                      <a:pt x="804" y="436"/>
                      <a:pt x="828" y="283"/>
                      <a:pt x="769" y="162"/>
                    </a:cubicBezTo>
                    <a:cubicBezTo>
                      <a:pt x="718" y="59"/>
                      <a:pt x="612" y="0"/>
                      <a:pt x="5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42"/>
              <p:cNvSpPr/>
              <p:nvPr/>
            </p:nvSpPr>
            <p:spPr>
              <a:xfrm>
                <a:off x="4886579" y="644441"/>
                <a:ext cx="1083197" cy="1003535"/>
              </a:xfrm>
              <a:custGeom>
                <a:avLst/>
                <a:gdLst/>
                <a:ahLst/>
                <a:cxnLst/>
                <a:rect l="l" t="t" r="r" b="b"/>
                <a:pathLst>
                  <a:path w="2517" h="2332" extrusionOk="0">
                    <a:moveTo>
                      <a:pt x="1666" y="1"/>
                    </a:moveTo>
                    <a:cubicBezTo>
                      <a:pt x="1628" y="1"/>
                      <a:pt x="1590" y="4"/>
                      <a:pt x="1552" y="10"/>
                    </a:cubicBezTo>
                    <a:lnTo>
                      <a:pt x="0" y="233"/>
                    </a:lnTo>
                    <a:lnTo>
                      <a:pt x="938" y="2332"/>
                    </a:lnTo>
                    <a:lnTo>
                      <a:pt x="2142" y="1384"/>
                    </a:lnTo>
                    <a:cubicBezTo>
                      <a:pt x="2423" y="1163"/>
                      <a:pt x="2517" y="769"/>
                      <a:pt x="2363" y="446"/>
                    </a:cubicBezTo>
                    <a:lnTo>
                      <a:pt x="2355" y="438"/>
                    </a:lnTo>
                    <a:cubicBezTo>
                      <a:pt x="2226" y="173"/>
                      <a:pt x="1957" y="1"/>
                      <a:pt x="16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42"/>
              <p:cNvSpPr/>
              <p:nvPr/>
            </p:nvSpPr>
            <p:spPr>
              <a:xfrm>
                <a:off x="4640415" y="728787"/>
                <a:ext cx="844782" cy="960502"/>
              </a:xfrm>
              <a:custGeom>
                <a:avLst/>
                <a:gdLst/>
                <a:ahLst/>
                <a:cxnLst/>
                <a:rect l="l" t="t" r="r" b="b"/>
                <a:pathLst>
                  <a:path w="1963" h="2232" extrusionOk="0">
                    <a:moveTo>
                      <a:pt x="777" y="1"/>
                    </a:moveTo>
                    <a:cubicBezTo>
                      <a:pt x="707" y="1"/>
                      <a:pt x="638" y="12"/>
                      <a:pt x="572" y="37"/>
                    </a:cubicBezTo>
                    <a:cubicBezTo>
                      <a:pt x="154" y="199"/>
                      <a:pt x="1" y="805"/>
                      <a:pt x="230" y="1401"/>
                    </a:cubicBezTo>
                    <a:cubicBezTo>
                      <a:pt x="418" y="1904"/>
                      <a:pt x="816" y="2231"/>
                      <a:pt x="1186" y="2231"/>
                    </a:cubicBezTo>
                    <a:cubicBezTo>
                      <a:pt x="1256" y="2231"/>
                      <a:pt x="1325" y="2220"/>
                      <a:pt x="1391" y="2195"/>
                    </a:cubicBezTo>
                    <a:cubicBezTo>
                      <a:pt x="1809" y="2042"/>
                      <a:pt x="1963" y="1427"/>
                      <a:pt x="1741" y="829"/>
                    </a:cubicBezTo>
                    <a:cubicBezTo>
                      <a:pt x="1547" y="328"/>
                      <a:pt x="1148" y="1"/>
                      <a:pt x="7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42"/>
              <p:cNvSpPr/>
              <p:nvPr/>
            </p:nvSpPr>
            <p:spPr>
              <a:xfrm>
                <a:off x="4952424" y="895327"/>
                <a:ext cx="488880" cy="488427"/>
              </a:xfrm>
              <a:custGeom>
                <a:avLst/>
                <a:gdLst/>
                <a:ahLst/>
                <a:cxnLst/>
                <a:rect l="l" t="t" r="r" b="b"/>
                <a:pathLst>
                  <a:path w="1136" h="1135" extrusionOk="0">
                    <a:moveTo>
                      <a:pt x="564" y="0"/>
                    </a:moveTo>
                    <a:cubicBezTo>
                      <a:pt x="248" y="0"/>
                      <a:pt x="1" y="256"/>
                      <a:pt x="1" y="563"/>
                    </a:cubicBezTo>
                    <a:cubicBezTo>
                      <a:pt x="1" y="879"/>
                      <a:pt x="248" y="1135"/>
                      <a:pt x="564" y="1135"/>
                    </a:cubicBezTo>
                    <a:cubicBezTo>
                      <a:pt x="879" y="1135"/>
                      <a:pt x="1135" y="879"/>
                      <a:pt x="1135" y="563"/>
                    </a:cubicBezTo>
                    <a:cubicBezTo>
                      <a:pt x="1135" y="256"/>
                      <a:pt x="879" y="0"/>
                      <a:pt x="56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42"/>
              <p:cNvSpPr/>
              <p:nvPr/>
            </p:nvSpPr>
            <p:spPr>
              <a:xfrm>
                <a:off x="5712863" y="3784608"/>
                <a:ext cx="1127954" cy="198814"/>
              </a:xfrm>
              <a:custGeom>
                <a:avLst/>
                <a:gdLst/>
                <a:ahLst/>
                <a:cxnLst/>
                <a:rect l="l" t="t" r="r" b="b"/>
                <a:pathLst>
                  <a:path w="2621" h="462" extrusionOk="0">
                    <a:moveTo>
                      <a:pt x="462" y="1"/>
                    </a:moveTo>
                    <a:cubicBezTo>
                      <a:pt x="206" y="1"/>
                      <a:pt x="1" y="206"/>
                      <a:pt x="1" y="462"/>
                    </a:cubicBezTo>
                    <a:lnTo>
                      <a:pt x="2620" y="462"/>
                    </a:lnTo>
                    <a:cubicBezTo>
                      <a:pt x="2620" y="206"/>
                      <a:pt x="2415" y="1"/>
                      <a:pt x="21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42"/>
              <p:cNvSpPr/>
              <p:nvPr/>
            </p:nvSpPr>
            <p:spPr>
              <a:xfrm>
                <a:off x="4405010" y="3982993"/>
                <a:ext cx="2556294" cy="224203"/>
              </a:xfrm>
              <a:custGeom>
                <a:avLst/>
                <a:gdLst/>
                <a:ahLst/>
                <a:cxnLst/>
                <a:rect l="l" t="t" r="r" b="b"/>
                <a:pathLst>
                  <a:path w="5940" h="521" extrusionOk="0">
                    <a:moveTo>
                      <a:pt x="1" y="1"/>
                    </a:moveTo>
                    <a:lnTo>
                      <a:pt x="1" y="521"/>
                    </a:lnTo>
                    <a:lnTo>
                      <a:pt x="5940" y="521"/>
                    </a:lnTo>
                    <a:lnTo>
                      <a:pt x="594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6" name="Google Shape;476;p42"/>
              <p:cNvSpPr/>
              <p:nvPr/>
            </p:nvSpPr>
            <p:spPr>
              <a:xfrm>
                <a:off x="6391535" y="4169760"/>
                <a:ext cx="335245" cy="434205"/>
              </a:xfrm>
              <a:custGeom>
                <a:avLst/>
                <a:gdLst/>
                <a:ahLst/>
                <a:cxnLst/>
                <a:rect l="l" t="t" r="r" b="b"/>
                <a:pathLst>
                  <a:path w="779" h="1009" extrusionOk="0">
                    <a:moveTo>
                      <a:pt x="1" y="1"/>
                    </a:moveTo>
                    <a:lnTo>
                      <a:pt x="343" y="1008"/>
                    </a:lnTo>
                    <a:lnTo>
                      <a:pt x="779" y="1008"/>
                    </a:lnTo>
                    <a:lnTo>
                      <a:pt x="42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42"/>
              <p:cNvSpPr/>
              <p:nvPr/>
            </p:nvSpPr>
            <p:spPr>
              <a:xfrm>
                <a:off x="4640415" y="4169760"/>
                <a:ext cx="334384" cy="434205"/>
              </a:xfrm>
              <a:custGeom>
                <a:avLst/>
                <a:gdLst/>
                <a:ahLst/>
                <a:cxnLst/>
                <a:rect l="l" t="t" r="r" b="b"/>
                <a:pathLst>
                  <a:path w="777" h="1009" extrusionOk="0">
                    <a:moveTo>
                      <a:pt x="351" y="1"/>
                    </a:moveTo>
                    <a:lnTo>
                      <a:pt x="1" y="1008"/>
                    </a:lnTo>
                    <a:lnTo>
                      <a:pt x="435" y="1008"/>
                    </a:lnTo>
                    <a:lnTo>
                      <a:pt x="77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78" name="Google Shape;478;p42"/>
          <p:cNvSpPr/>
          <p:nvPr/>
        </p:nvSpPr>
        <p:spPr>
          <a:xfrm>
            <a:off x="7621700" y="3943975"/>
            <a:ext cx="307800" cy="2661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428685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9"/>
                                        </p:tgtEl>
                                        <p:attrNameLst>
                                          <p:attrName>style.visibility</p:attrName>
                                        </p:attrNameLst>
                                      </p:cBhvr>
                                      <p:to>
                                        <p:strVal val="visible"/>
                                      </p:to>
                                    </p:set>
                                    <p:anim calcmode="lin" valueType="num">
                                      <p:cBhvr additive="base">
                                        <p:cTn id="7" dur="500" fill="hold"/>
                                        <p:tgtEl>
                                          <p:spTgt spid="449"/>
                                        </p:tgtEl>
                                        <p:attrNameLst>
                                          <p:attrName>ppt_x</p:attrName>
                                        </p:attrNameLst>
                                      </p:cBhvr>
                                      <p:tavLst>
                                        <p:tav tm="0">
                                          <p:val>
                                            <p:strVal val="#ppt_x"/>
                                          </p:val>
                                        </p:tav>
                                        <p:tav tm="100000">
                                          <p:val>
                                            <p:strVal val="#ppt_x"/>
                                          </p:val>
                                        </p:tav>
                                      </p:tavLst>
                                    </p:anim>
                                    <p:anim calcmode="lin" valueType="num">
                                      <p:cBhvr additive="base">
                                        <p:cTn id="8" dur="500" fill="hold"/>
                                        <p:tgtEl>
                                          <p:spTgt spid="4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grpSp>
        <p:nvGrpSpPr>
          <p:cNvPr id="536" name="Google Shape;536;p44"/>
          <p:cNvGrpSpPr/>
          <p:nvPr/>
        </p:nvGrpSpPr>
        <p:grpSpPr>
          <a:xfrm>
            <a:off x="503937" y="3673606"/>
            <a:ext cx="8136087" cy="1226030"/>
            <a:chOff x="503937" y="3673606"/>
            <a:chExt cx="8136087" cy="1226030"/>
          </a:xfrm>
        </p:grpSpPr>
        <p:grpSp>
          <p:nvGrpSpPr>
            <p:cNvPr id="537" name="Google Shape;537;p44"/>
            <p:cNvGrpSpPr/>
            <p:nvPr/>
          </p:nvGrpSpPr>
          <p:grpSpPr>
            <a:xfrm flipH="1">
              <a:off x="503937" y="3878600"/>
              <a:ext cx="8136087" cy="1021036"/>
              <a:chOff x="-2818747" y="644450"/>
              <a:chExt cx="8136087" cy="1021036"/>
            </a:xfrm>
          </p:grpSpPr>
          <p:sp>
            <p:nvSpPr>
              <p:cNvPr id="538" name="Google Shape;538;p44"/>
              <p:cNvSpPr/>
              <p:nvPr/>
            </p:nvSpPr>
            <p:spPr>
              <a:xfrm>
                <a:off x="-2818747" y="1427550"/>
                <a:ext cx="7858093" cy="237924"/>
              </a:xfrm>
              <a:custGeom>
                <a:avLst/>
                <a:gdLst/>
                <a:ahLst/>
                <a:cxnLst/>
                <a:rect l="l" t="t" r="r" b="b"/>
                <a:pathLst>
                  <a:path w="13865" h="1016" extrusionOk="0">
                    <a:moveTo>
                      <a:pt x="0" y="0"/>
                    </a:moveTo>
                    <a:lnTo>
                      <a:pt x="0" y="1016"/>
                    </a:lnTo>
                    <a:lnTo>
                      <a:pt x="13864" y="1016"/>
                    </a:lnTo>
                    <a:lnTo>
                      <a:pt x="138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4643370" y="1427556"/>
                <a:ext cx="673970" cy="237929"/>
              </a:xfrm>
              <a:custGeom>
                <a:avLst/>
                <a:gdLst/>
                <a:ahLst/>
                <a:cxnLst/>
                <a:rect l="l" t="t" r="r" b="b"/>
                <a:pathLst>
                  <a:path w="2878" h="1016" extrusionOk="0">
                    <a:moveTo>
                      <a:pt x="1" y="0"/>
                    </a:moveTo>
                    <a:lnTo>
                      <a:pt x="1" y="1016"/>
                    </a:lnTo>
                    <a:lnTo>
                      <a:pt x="2878" y="1016"/>
                    </a:lnTo>
                    <a:lnTo>
                      <a:pt x="28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4"/>
              <p:cNvSpPr/>
              <p:nvPr/>
            </p:nvSpPr>
            <p:spPr>
              <a:xfrm>
                <a:off x="3648325" y="1034375"/>
                <a:ext cx="1373232" cy="392025"/>
              </a:xfrm>
              <a:custGeom>
                <a:avLst/>
                <a:gdLst/>
                <a:ahLst/>
                <a:cxnLst/>
                <a:rect l="l" t="t" r="r" b="b"/>
                <a:pathLst>
                  <a:path w="5864" h="1671" extrusionOk="0">
                    <a:moveTo>
                      <a:pt x="0" y="0"/>
                    </a:moveTo>
                    <a:lnTo>
                      <a:pt x="0" y="1671"/>
                    </a:lnTo>
                    <a:lnTo>
                      <a:pt x="5036" y="1671"/>
                    </a:lnTo>
                    <a:cubicBezTo>
                      <a:pt x="5497" y="1671"/>
                      <a:pt x="5863" y="1296"/>
                      <a:pt x="5863" y="836"/>
                    </a:cubicBezTo>
                    <a:cubicBezTo>
                      <a:pt x="5863" y="375"/>
                      <a:pt x="5497" y="0"/>
                      <a:pt x="50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4"/>
              <p:cNvSpPr/>
              <p:nvPr/>
            </p:nvSpPr>
            <p:spPr>
              <a:xfrm>
                <a:off x="3676662" y="1096188"/>
                <a:ext cx="1298762" cy="271652"/>
              </a:xfrm>
              <a:custGeom>
                <a:avLst/>
                <a:gdLst/>
                <a:ahLst/>
                <a:cxnLst/>
                <a:rect l="l" t="t" r="r" b="b"/>
                <a:pathLst>
                  <a:path w="5546" h="1160" extrusionOk="0">
                    <a:moveTo>
                      <a:pt x="0" y="0"/>
                    </a:moveTo>
                    <a:lnTo>
                      <a:pt x="0" y="1159"/>
                    </a:lnTo>
                    <a:lnTo>
                      <a:pt x="4966" y="1159"/>
                    </a:lnTo>
                    <a:cubicBezTo>
                      <a:pt x="5281" y="1159"/>
                      <a:pt x="5546" y="903"/>
                      <a:pt x="5546" y="580"/>
                    </a:cubicBezTo>
                    <a:cubicBezTo>
                      <a:pt x="5546" y="264"/>
                      <a:pt x="5281" y="0"/>
                      <a:pt x="4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4"/>
              <p:cNvSpPr/>
              <p:nvPr/>
            </p:nvSpPr>
            <p:spPr>
              <a:xfrm>
                <a:off x="3178789" y="1034364"/>
                <a:ext cx="1373232" cy="59951"/>
              </a:xfrm>
              <a:custGeom>
                <a:avLst/>
                <a:gdLst/>
                <a:ahLst/>
                <a:cxnLst/>
                <a:rect l="l" t="t" r="r" b="b"/>
                <a:pathLst>
                  <a:path w="5864" h="256" extrusionOk="0">
                    <a:moveTo>
                      <a:pt x="1" y="0"/>
                    </a:moveTo>
                    <a:lnTo>
                      <a:pt x="1" y="256"/>
                    </a:lnTo>
                    <a:lnTo>
                      <a:pt x="5863" y="256"/>
                    </a:lnTo>
                    <a:lnTo>
                      <a:pt x="58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4"/>
              <p:cNvSpPr/>
              <p:nvPr/>
            </p:nvSpPr>
            <p:spPr>
              <a:xfrm>
                <a:off x="3178800" y="1365725"/>
                <a:ext cx="1373232" cy="61825"/>
              </a:xfrm>
              <a:custGeom>
                <a:avLst/>
                <a:gdLst/>
                <a:ahLst/>
                <a:cxnLst/>
                <a:rect l="l" t="t" r="r" b="b"/>
                <a:pathLst>
                  <a:path w="5864" h="256" extrusionOk="0">
                    <a:moveTo>
                      <a:pt x="1" y="0"/>
                    </a:moveTo>
                    <a:lnTo>
                      <a:pt x="1" y="256"/>
                    </a:lnTo>
                    <a:lnTo>
                      <a:pt x="5863" y="256"/>
                    </a:lnTo>
                    <a:lnTo>
                      <a:pt x="58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4"/>
              <p:cNvSpPr/>
              <p:nvPr/>
            </p:nvSpPr>
            <p:spPr>
              <a:xfrm>
                <a:off x="3255132" y="1096188"/>
                <a:ext cx="1296889" cy="271652"/>
              </a:xfrm>
              <a:custGeom>
                <a:avLst/>
                <a:gdLst/>
                <a:ahLst/>
                <a:cxnLst/>
                <a:rect l="l" t="t" r="r" b="b"/>
                <a:pathLst>
                  <a:path w="5538" h="1160" extrusionOk="0">
                    <a:moveTo>
                      <a:pt x="0" y="0"/>
                    </a:moveTo>
                    <a:lnTo>
                      <a:pt x="0" y="1159"/>
                    </a:lnTo>
                    <a:lnTo>
                      <a:pt x="5537" y="1159"/>
                    </a:lnTo>
                    <a:lnTo>
                      <a:pt x="55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4"/>
              <p:cNvSpPr/>
              <p:nvPr/>
            </p:nvSpPr>
            <p:spPr>
              <a:xfrm>
                <a:off x="3258879" y="1303674"/>
                <a:ext cx="1298996" cy="8431"/>
              </a:xfrm>
              <a:custGeom>
                <a:avLst/>
                <a:gdLst/>
                <a:ahLst/>
                <a:cxnLst/>
                <a:rect l="l" t="t" r="r" b="b"/>
                <a:pathLst>
                  <a:path w="5547" h="36" extrusionOk="0">
                    <a:moveTo>
                      <a:pt x="1" y="1"/>
                    </a:moveTo>
                    <a:lnTo>
                      <a:pt x="1" y="36"/>
                    </a:lnTo>
                    <a:lnTo>
                      <a:pt x="5546" y="36"/>
                    </a:lnTo>
                    <a:lnTo>
                      <a:pt x="55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4"/>
              <p:cNvSpPr/>
              <p:nvPr/>
            </p:nvSpPr>
            <p:spPr>
              <a:xfrm>
                <a:off x="3364964" y="1233653"/>
                <a:ext cx="1187058" cy="8431"/>
              </a:xfrm>
              <a:custGeom>
                <a:avLst/>
                <a:gdLst/>
                <a:ahLst/>
                <a:cxnLst/>
                <a:rect l="l" t="t" r="r" b="b"/>
                <a:pathLst>
                  <a:path w="5069" h="36" extrusionOk="0">
                    <a:moveTo>
                      <a:pt x="0" y="1"/>
                    </a:moveTo>
                    <a:lnTo>
                      <a:pt x="0" y="36"/>
                    </a:lnTo>
                    <a:lnTo>
                      <a:pt x="5068" y="36"/>
                    </a:lnTo>
                    <a:lnTo>
                      <a:pt x="50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4"/>
              <p:cNvSpPr/>
              <p:nvPr/>
            </p:nvSpPr>
            <p:spPr>
              <a:xfrm>
                <a:off x="3780171" y="644450"/>
                <a:ext cx="1373232" cy="392022"/>
              </a:xfrm>
              <a:custGeom>
                <a:avLst/>
                <a:gdLst/>
                <a:ahLst/>
                <a:cxnLst/>
                <a:rect l="l" t="t" r="r" b="b"/>
                <a:pathLst>
                  <a:path w="5864" h="1674" extrusionOk="0">
                    <a:moveTo>
                      <a:pt x="1" y="0"/>
                    </a:moveTo>
                    <a:lnTo>
                      <a:pt x="1" y="1673"/>
                    </a:lnTo>
                    <a:lnTo>
                      <a:pt x="5028" y="1673"/>
                    </a:lnTo>
                    <a:cubicBezTo>
                      <a:pt x="5489" y="1673"/>
                      <a:pt x="5863" y="1296"/>
                      <a:pt x="5863" y="836"/>
                    </a:cubicBezTo>
                    <a:cubicBezTo>
                      <a:pt x="5863" y="375"/>
                      <a:pt x="5489" y="0"/>
                      <a:pt x="5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4"/>
              <p:cNvSpPr/>
              <p:nvPr/>
            </p:nvSpPr>
            <p:spPr>
              <a:xfrm>
                <a:off x="3806634" y="706274"/>
                <a:ext cx="1298762" cy="272120"/>
              </a:xfrm>
              <a:custGeom>
                <a:avLst/>
                <a:gdLst/>
                <a:ahLst/>
                <a:cxnLst/>
                <a:rect l="l" t="t" r="r" b="b"/>
                <a:pathLst>
                  <a:path w="5546" h="1162" extrusionOk="0">
                    <a:moveTo>
                      <a:pt x="0" y="0"/>
                    </a:moveTo>
                    <a:lnTo>
                      <a:pt x="0" y="1161"/>
                    </a:lnTo>
                    <a:lnTo>
                      <a:pt x="4966" y="1161"/>
                    </a:lnTo>
                    <a:cubicBezTo>
                      <a:pt x="5281" y="1161"/>
                      <a:pt x="5546" y="905"/>
                      <a:pt x="5546" y="582"/>
                    </a:cubicBezTo>
                    <a:cubicBezTo>
                      <a:pt x="5546" y="264"/>
                      <a:pt x="5281" y="0"/>
                      <a:pt x="4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4"/>
              <p:cNvSpPr/>
              <p:nvPr/>
            </p:nvSpPr>
            <p:spPr>
              <a:xfrm>
                <a:off x="3310625" y="644450"/>
                <a:ext cx="1373246" cy="61825"/>
              </a:xfrm>
              <a:custGeom>
                <a:avLst/>
                <a:gdLst/>
                <a:ahLst/>
                <a:cxnLst/>
                <a:rect l="l" t="t" r="r" b="b"/>
                <a:pathLst>
                  <a:path w="5864" h="257" extrusionOk="0">
                    <a:moveTo>
                      <a:pt x="1" y="0"/>
                    </a:moveTo>
                    <a:lnTo>
                      <a:pt x="1" y="256"/>
                    </a:lnTo>
                    <a:lnTo>
                      <a:pt x="5864" y="256"/>
                    </a:lnTo>
                    <a:lnTo>
                      <a:pt x="5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4"/>
              <p:cNvSpPr/>
              <p:nvPr/>
            </p:nvSpPr>
            <p:spPr>
              <a:xfrm>
                <a:off x="3310634" y="976287"/>
                <a:ext cx="1373232" cy="60185"/>
              </a:xfrm>
              <a:custGeom>
                <a:avLst/>
                <a:gdLst/>
                <a:ahLst/>
                <a:cxnLst/>
                <a:rect l="l" t="t" r="r" b="b"/>
                <a:pathLst>
                  <a:path w="5864" h="257" extrusionOk="0">
                    <a:moveTo>
                      <a:pt x="1" y="0"/>
                    </a:moveTo>
                    <a:lnTo>
                      <a:pt x="1" y="256"/>
                    </a:lnTo>
                    <a:lnTo>
                      <a:pt x="5864" y="256"/>
                    </a:lnTo>
                    <a:lnTo>
                      <a:pt x="58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4"/>
              <p:cNvSpPr/>
              <p:nvPr/>
            </p:nvSpPr>
            <p:spPr>
              <a:xfrm>
                <a:off x="3384636" y="706274"/>
                <a:ext cx="1299231" cy="272120"/>
              </a:xfrm>
              <a:custGeom>
                <a:avLst/>
                <a:gdLst/>
                <a:ahLst/>
                <a:cxnLst/>
                <a:rect l="l" t="t" r="r" b="b"/>
                <a:pathLst>
                  <a:path w="5548" h="1162" extrusionOk="0">
                    <a:moveTo>
                      <a:pt x="0" y="0"/>
                    </a:moveTo>
                    <a:lnTo>
                      <a:pt x="0" y="1161"/>
                    </a:lnTo>
                    <a:lnTo>
                      <a:pt x="5548" y="1161"/>
                    </a:lnTo>
                    <a:lnTo>
                      <a:pt x="55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4"/>
              <p:cNvSpPr/>
              <p:nvPr/>
            </p:nvSpPr>
            <p:spPr>
              <a:xfrm>
                <a:off x="3388851" y="914463"/>
                <a:ext cx="1298762" cy="9601"/>
              </a:xfrm>
              <a:custGeom>
                <a:avLst/>
                <a:gdLst/>
                <a:ahLst/>
                <a:cxnLst/>
                <a:rect l="l" t="t" r="r" b="b"/>
                <a:pathLst>
                  <a:path w="5546" h="41" extrusionOk="0">
                    <a:moveTo>
                      <a:pt x="1" y="0"/>
                    </a:moveTo>
                    <a:lnTo>
                      <a:pt x="1" y="41"/>
                    </a:lnTo>
                    <a:lnTo>
                      <a:pt x="5546" y="41"/>
                    </a:lnTo>
                    <a:lnTo>
                      <a:pt x="55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4"/>
              <p:cNvSpPr/>
              <p:nvPr/>
            </p:nvSpPr>
            <p:spPr>
              <a:xfrm>
                <a:off x="3494936" y="844442"/>
                <a:ext cx="1188932" cy="7728"/>
              </a:xfrm>
              <a:custGeom>
                <a:avLst/>
                <a:gdLst/>
                <a:ahLst/>
                <a:cxnLst/>
                <a:rect l="l" t="t" r="r" b="b"/>
                <a:pathLst>
                  <a:path w="5077" h="33" extrusionOk="0">
                    <a:moveTo>
                      <a:pt x="0" y="0"/>
                    </a:moveTo>
                    <a:lnTo>
                      <a:pt x="0" y="33"/>
                    </a:lnTo>
                    <a:lnTo>
                      <a:pt x="5077" y="33"/>
                    </a:lnTo>
                    <a:lnTo>
                      <a:pt x="50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44"/>
            <p:cNvGrpSpPr/>
            <p:nvPr/>
          </p:nvGrpSpPr>
          <p:grpSpPr>
            <a:xfrm>
              <a:off x="5655138" y="3878551"/>
              <a:ext cx="1939151" cy="789038"/>
              <a:chOff x="3458872" y="3242237"/>
              <a:chExt cx="3017194" cy="891064"/>
            </a:xfrm>
          </p:grpSpPr>
          <p:sp>
            <p:nvSpPr>
              <p:cNvPr id="555" name="Google Shape;555;p44"/>
              <p:cNvSpPr/>
              <p:nvPr/>
            </p:nvSpPr>
            <p:spPr>
              <a:xfrm>
                <a:off x="4885515" y="3685779"/>
                <a:ext cx="1590551" cy="447523"/>
              </a:xfrm>
              <a:custGeom>
                <a:avLst/>
                <a:gdLst/>
                <a:ahLst/>
                <a:cxnLst/>
                <a:rect l="l" t="t" r="r" b="b"/>
                <a:pathLst>
                  <a:path w="6792" h="1911" extrusionOk="0">
                    <a:moveTo>
                      <a:pt x="1" y="0"/>
                    </a:moveTo>
                    <a:lnTo>
                      <a:pt x="1" y="9"/>
                    </a:lnTo>
                    <a:cubicBezTo>
                      <a:pt x="392" y="33"/>
                      <a:pt x="707" y="453"/>
                      <a:pt x="707" y="955"/>
                    </a:cubicBezTo>
                    <a:cubicBezTo>
                      <a:pt x="707" y="1467"/>
                      <a:pt x="392" y="1886"/>
                      <a:pt x="1" y="1911"/>
                    </a:cubicBezTo>
                    <a:lnTo>
                      <a:pt x="6050" y="1911"/>
                    </a:lnTo>
                    <a:cubicBezTo>
                      <a:pt x="6459" y="1911"/>
                      <a:pt x="6791" y="1485"/>
                      <a:pt x="6791" y="955"/>
                    </a:cubicBezTo>
                    <a:cubicBezTo>
                      <a:pt x="6791" y="434"/>
                      <a:pt x="6459" y="0"/>
                      <a:pt x="6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3458872" y="3685779"/>
                <a:ext cx="1592424" cy="447523"/>
              </a:xfrm>
              <a:custGeom>
                <a:avLst/>
                <a:gdLst/>
                <a:ahLst/>
                <a:cxnLst/>
                <a:rect l="l" t="t" r="r" b="b"/>
                <a:pathLst>
                  <a:path w="6800" h="1911" extrusionOk="0">
                    <a:moveTo>
                      <a:pt x="1" y="0"/>
                    </a:moveTo>
                    <a:lnTo>
                      <a:pt x="1" y="238"/>
                    </a:lnTo>
                    <a:lnTo>
                      <a:pt x="5921" y="238"/>
                    </a:lnTo>
                    <a:cubicBezTo>
                      <a:pt x="6236" y="238"/>
                      <a:pt x="6492" y="563"/>
                      <a:pt x="6492" y="955"/>
                    </a:cubicBezTo>
                    <a:cubicBezTo>
                      <a:pt x="6492" y="1356"/>
                      <a:pt x="6236" y="1682"/>
                      <a:pt x="5921" y="1682"/>
                    </a:cubicBezTo>
                    <a:lnTo>
                      <a:pt x="1" y="1682"/>
                    </a:lnTo>
                    <a:lnTo>
                      <a:pt x="1" y="1911"/>
                    </a:lnTo>
                    <a:lnTo>
                      <a:pt x="6050" y="1911"/>
                    </a:lnTo>
                    <a:cubicBezTo>
                      <a:pt x="6467" y="1911"/>
                      <a:pt x="6799" y="1485"/>
                      <a:pt x="6799" y="955"/>
                    </a:cubicBezTo>
                    <a:cubicBezTo>
                      <a:pt x="6799" y="434"/>
                      <a:pt x="6467" y="0"/>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4"/>
              <p:cNvSpPr/>
              <p:nvPr/>
            </p:nvSpPr>
            <p:spPr>
              <a:xfrm>
                <a:off x="3538494" y="3741280"/>
                <a:ext cx="1446998" cy="338394"/>
              </a:xfrm>
              <a:custGeom>
                <a:avLst/>
                <a:gdLst/>
                <a:ahLst/>
                <a:cxnLst/>
                <a:rect l="l" t="t" r="r" b="b"/>
                <a:pathLst>
                  <a:path w="6179" h="1445" extrusionOk="0">
                    <a:moveTo>
                      <a:pt x="0" y="1"/>
                    </a:moveTo>
                    <a:lnTo>
                      <a:pt x="0" y="1445"/>
                    </a:lnTo>
                    <a:lnTo>
                      <a:pt x="5462" y="1445"/>
                    </a:lnTo>
                    <a:cubicBezTo>
                      <a:pt x="5855" y="1445"/>
                      <a:pt x="6179" y="1119"/>
                      <a:pt x="6179" y="718"/>
                    </a:cubicBezTo>
                    <a:cubicBezTo>
                      <a:pt x="6179" y="326"/>
                      <a:pt x="5855" y="1"/>
                      <a:pt x="54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4"/>
              <p:cNvSpPr/>
              <p:nvPr/>
            </p:nvSpPr>
            <p:spPr>
              <a:xfrm>
                <a:off x="4379680" y="3901461"/>
                <a:ext cx="206313" cy="151750"/>
              </a:xfrm>
              <a:custGeom>
                <a:avLst/>
                <a:gdLst/>
                <a:ahLst/>
                <a:cxnLst/>
                <a:rect l="l" t="t" r="r" b="b"/>
                <a:pathLst>
                  <a:path w="881" h="648" extrusionOk="0">
                    <a:moveTo>
                      <a:pt x="402" y="1"/>
                    </a:moveTo>
                    <a:cubicBezTo>
                      <a:pt x="248" y="146"/>
                      <a:pt x="121" y="367"/>
                      <a:pt x="0" y="615"/>
                    </a:cubicBezTo>
                    <a:lnTo>
                      <a:pt x="326" y="443"/>
                    </a:lnTo>
                    <a:lnTo>
                      <a:pt x="522" y="648"/>
                    </a:lnTo>
                    <a:cubicBezTo>
                      <a:pt x="574" y="427"/>
                      <a:pt x="684" y="206"/>
                      <a:pt x="8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4"/>
              <p:cNvSpPr/>
              <p:nvPr/>
            </p:nvSpPr>
            <p:spPr>
              <a:xfrm>
                <a:off x="3552311" y="3242237"/>
                <a:ext cx="1227572" cy="447523"/>
              </a:xfrm>
              <a:custGeom>
                <a:avLst/>
                <a:gdLst/>
                <a:ahLst/>
                <a:cxnLst/>
                <a:rect l="l" t="t" r="r" b="b"/>
                <a:pathLst>
                  <a:path w="5242" h="1911" extrusionOk="0">
                    <a:moveTo>
                      <a:pt x="744" y="0"/>
                    </a:moveTo>
                    <a:cubicBezTo>
                      <a:pt x="335" y="0"/>
                      <a:pt x="1" y="426"/>
                      <a:pt x="1" y="954"/>
                    </a:cubicBezTo>
                    <a:cubicBezTo>
                      <a:pt x="1" y="1477"/>
                      <a:pt x="335" y="1911"/>
                      <a:pt x="744" y="1911"/>
                    </a:cubicBezTo>
                    <a:lnTo>
                      <a:pt x="5241" y="1911"/>
                    </a:lnTo>
                    <a:lnTo>
                      <a:pt x="5241" y="1903"/>
                    </a:lnTo>
                    <a:cubicBezTo>
                      <a:pt x="4840" y="1876"/>
                      <a:pt x="4533" y="1458"/>
                      <a:pt x="4533" y="954"/>
                    </a:cubicBezTo>
                    <a:cubicBezTo>
                      <a:pt x="4533" y="442"/>
                      <a:pt x="4840" y="25"/>
                      <a:pt x="5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4"/>
              <p:cNvSpPr/>
              <p:nvPr/>
            </p:nvSpPr>
            <p:spPr>
              <a:xfrm>
                <a:off x="4613629" y="3242237"/>
                <a:ext cx="1474866" cy="447523"/>
              </a:xfrm>
              <a:custGeom>
                <a:avLst/>
                <a:gdLst/>
                <a:ahLst/>
                <a:cxnLst/>
                <a:rect l="l" t="t" r="r" b="b"/>
                <a:pathLst>
                  <a:path w="6298" h="1911" extrusionOk="0">
                    <a:moveTo>
                      <a:pt x="742" y="0"/>
                    </a:moveTo>
                    <a:cubicBezTo>
                      <a:pt x="332" y="0"/>
                      <a:pt x="1" y="426"/>
                      <a:pt x="1" y="954"/>
                    </a:cubicBezTo>
                    <a:cubicBezTo>
                      <a:pt x="1" y="1477"/>
                      <a:pt x="332" y="1911"/>
                      <a:pt x="742" y="1911"/>
                    </a:cubicBezTo>
                    <a:lnTo>
                      <a:pt x="6298" y="1911"/>
                    </a:lnTo>
                    <a:lnTo>
                      <a:pt x="6298" y="1671"/>
                    </a:lnTo>
                    <a:lnTo>
                      <a:pt x="1049" y="1671"/>
                    </a:lnTo>
                    <a:cubicBezTo>
                      <a:pt x="734" y="1671"/>
                      <a:pt x="486" y="1348"/>
                      <a:pt x="486" y="954"/>
                    </a:cubicBezTo>
                    <a:cubicBezTo>
                      <a:pt x="486" y="555"/>
                      <a:pt x="734" y="229"/>
                      <a:pt x="1049" y="229"/>
                    </a:cubicBezTo>
                    <a:lnTo>
                      <a:pt x="6298" y="229"/>
                    </a:lnTo>
                    <a:lnTo>
                      <a:pt x="62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4"/>
              <p:cNvSpPr/>
              <p:nvPr/>
            </p:nvSpPr>
            <p:spPr>
              <a:xfrm>
                <a:off x="4677327" y="3295865"/>
                <a:ext cx="1331079" cy="337925"/>
              </a:xfrm>
              <a:custGeom>
                <a:avLst/>
                <a:gdLst/>
                <a:ahLst/>
                <a:cxnLst/>
                <a:rect l="l" t="t" r="r" b="b"/>
                <a:pathLst>
                  <a:path w="5684" h="1443" extrusionOk="0">
                    <a:moveTo>
                      <a:pt x="726" y="0"/>
                    </a:moveTo>
                    <a:cubicBezTo>
                      <a:pt x="327" y="0"/>
                      <a:pt x="1" y="326"/>
                      <a:pt x="1" y="725"/>
                    </a:cubicBezTo>
                    <a:cubicBezTo>
                      <a:pt x="1" y="1119"/>
                      <a:pt x="327" y="1442"/>
                      <a:pt x="726" y="1442"/>
                    </a:cubicBezTo>
                    <a:lnTo>
                      <a:pt x="5684" y="1442"/>
                    </a:lnTo>
                    <a:lnTo>
                      <a:pt x="5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4"/>
              <p:cNvSpPr/>
              <p:nvPr/>
            </p:nvSpPr>
            <p:spPr>
              <a:xfrm>
                <a:off x="4929308" y="3482040"/>
                <a:ext cx="251978" cy="203973"/>
              </a:xfrm>
              <a:custGeom>
                <a:avLst/>
                <a:gdLst/>
                <a:ahLst/>
                <a:cxnLst/>
                <a:rect l="l" t="t" r="r" b="b"/>
                <a:pathLst>
                  <a:path w="1076" h="871" extrusionOk="0">
                    <a:moveTo>
                      <a:pt x="0" y="0"/>
                    </a:moveTo>
                    <a:cubicBezTo>
                      <a:pt x="666" y="410"/>
                      <a:pt x="709" y="870"/>
                      <a:pt x="709" y="870"/>
                    </a:cubicBezTo>
                    <a:lnTo>
                      <a:pt x="846" y="690"/>
                    </a:lnTo>
                    <a:lnTo>
                      <a:pt x="1042" y="870"/>
                    </a:lnTo>
                    <a:lnTo>
                      <a:pt x="1075" y="870"/>
                    </a:lnTo>
                    <a:cubicBezTo>
                      <a:pt x="981" y="332"/>
                      <a:pt x="401"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 name="Google Shape;563;p44"/>
            <p:cNvGrpSpPr/>
            <p:nvPr/>
          </p:nvGrpSpPr>
          <p:grpSpPr>
            <a:xfrm>
              <a:off x="7629034" y="3673606"/>
              <a:ext cx="794710" cy="1020926"/>
              <a:chOff x="1763486" y="646937"/>
              <a:chExt cx="2538199" cy="3260704"/>
            </a:xfrm>
          </p:grpSpPr>
          <p:sp>
            <p:nvSpPr>
              <p:cNvPr id="564" name="Google Shape;564;p44"/>
              <p:cNvSpPr/>
              <p:nvPr/>
            </p:nvSpPr>
            <p:spPr>
              <a:xfrm>
                <a:off x="2285570" y="646937"/>
                <a:ext cx="807190" cy="1511033"/>
              </a:xfrm>
              <a:custGeom>
                <a:avLst/>
                <a:gdLst/>
                <a:ahLst/>
                <a:cxnLst/>
                <a:rect l="l" t="t" r="r" b="b"/>
                <a:pathLst>
                  <a:path w="1945" h="3641" extrusionOk="0">
                    <a:moveTo>
                      <a:pt x="808" y="1"/>
                    </a:moveTo>
                    <a:cubicBezTo>
                      <a:pt x="363" y="1"/>
                      <a:pt x="1" y="540"/>
                      <a:pt x="333" y="1611"/>
                    </a:cubicBezTo>
                    <a:cubicBezTo>
                      <a:pt x="966" y="3630"/>
                      <a:pt x="1458" y="3640"/>
                      <a:pt x="1468" y="3640"/>
                    </a:cubicBezTo>
                    <a:cubicBezTo>
                      <a:pt x="1468" y="3640"/>
                      <a:pt x="1468" y="3640"/>
                      <a:pt x="1468" y="3640"/>
                    </a:cubicBezTo>
                    <a:cubicBezTo>
                      <a:pt x="1468" y="3640"/>
                      <a:pt x="1945" y="3198"/>
                      <a:pt x="1767" y="1328"/>
                    </a:cubicBezTo>
                    <a:cubicBezTo>
                      <a:pt x="1681" y="442"/>
                      <a:pt x="1211" y="1"/>
                      <a:pt x="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4"/>
              <p:cNvSpPr/>
              <p:nvPr/>
            </p:nvSpPr>
            <p:spPr>
              <a:xfrm>
                <a:off x="3135097" y="784304"/>
                <a:ext cx="824205" cy="1515598"/>
              </a:xfrm>
              <a:custGeom>
                <a:avLst/>
                <a:gdLst/>
                <a:ahLst/>
                <a:cxnLst/>
                <a:rect l="l" t="t" r="r" b="b"/>
                <a:pathLst>
                  <a:path w="1986" h="3652" extrusionOk="0">
                    <a:moveTo>
                      <a:pt x="1104" y="1"/>
                    </a:moveTo>
                    <a:cubicBezTo>
                      <a:pt x="737" y="1"/>
                      <a:pt x="336" y="397"/>
                      <a:pt x="232" y="1331"/>
                    </a:cubicBezTo>
                    <a:cubicBezTo>
                      <a:pt x="0" y="3455"/>
                      <a:pt x="461" y="3651"/>
                      <a:pt x="461" y="3651"/>
                    </a:cubicBezTo>
                    <a:cubicBezTo>
                      <a:pt x="461" y="3651"/>
                      <a:pt x="1075" y="3430"/>
                      <a:pt x="1655" y="1646"/>
                    </a:cubicBezTo>
                    <a:cubicBezTo>
                      <a:pt x="1985" y="647"/>
                      <a:pt x="1573" y="1"/>
                      <a:pt x="1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4"/>
              <p:cNvSpPr/>
              <p:nvPr/>
            </p:nvSpPr>
            <p:spPr>
              <a:xfrm>
                <a:off x="1763486" y="1441261"/>
                <a:ext cx="1177376" cy="1345861"/>
              </a:xfrm>
              <a:custGeom>
                <a:avLst/>
                <a:gdLst/>
                <a:ahLst/>
                <a:cxnLst/>
                <a:rect l="l" t="t" r="r" b="b"/>
                <a:pathLst>
                  <a:path w="2837" h="3243" extrusionOk="0">
                    <a:moveTo>
                      <a:pt x="891" y="0"/>
                    </a:moveTo>
                    <a:cubicBezTo>
                      <a:pt x="331" y="0"/>
                      <a:pt x="0" y="682"/>
                      <a:pt x="780" y="1710"/>
                    </a:cubicBezTo>
                    <a:cubicBezTo>
                      <a:pt x="1846" y="3121"/>
                      <a:pt x="2351" y="3243"/>
                      <a:pt x="2493" y="3243"/>
                    </a:cubicBezTo>
                    <a:cubicBezTo>
                      <a:pt x="2523" y="3243"/>
                      <a:pt x="2537" y="3238"/>
                      <a:pt x="2537" y="3238"/>
                    </a:cubicBezTo>
                    <a:cubicBezTo>
                      <a:pt x="2537" y="3238"/>
                      <a:pt x="2836" y="2658"/>
                      <a:pt x="2034" y="958"/>
                    </a:cubicBezTo>
                    <a:cubicBezTo>
                      <a:pt x="1718" y="289"/>
                      <a:pt x="1256" y="0"/>
                      <a:pt x="8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4"/>
              <p:cNvSpPr/>
              <p:nvPr/>
            </p:nvSpPr>
            <p:spPr>
              <a:xfrm>
                <a:off x="1967257" y="950722"/>
                <a:ext cx="1015938" cy="1353331"/>
              </a:xfrm>
              <a:custGeom>
                <a:avLst/>
                <a:gdLst/>
                <a:ahLst/>
                <a:cxnLst/>
                <a:rect l="l" t="t" r="r" b="b"/>
                <a:pathLst>
                  <a:path w="2448" h="3261" extrusionOk="0">
                    <a:moveTo>
                      <a:pt x="813" y="0"/>
                    </a:moveTo>
                    <a:cubicBezTo>
                      <a:pt x="323" y="0"/>
                      <a:pt x="1" y="601"/>
                      <a:pt x="596" y="1620"/>
                    </a:cubicBezTo>
                    <a:cubicBezTo>
                      <a:pt x="1511" y="3167"/>
                      <a:pt x="1978" y="3260"/>
                      <a:pt x="2077" y="3260"/>
                    </a:cubicBezTo>
                    <a:cubicBezTo>
                      <a:pt x="2091" y="3260"/>
                      <a:pt x="2097" y="3258"/>
                      <a:pt x="2097" y="3258"/>
                    </a:cubicBezTo>
                    <a:cubicBezTo>
                      <a:pt x="2097" y="3258"/>
                      <a:pt x="2448" y="2738"/>
                      <a:pt x="1868" y="1041"/>
                    </a:cubicBezTo>
                    <a:cubicBezTo>
                      <a:pt x="1622" y="323"/>
                      <a:pt x="1172" y="0"/>
                      <a:pt x="8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4"/>
              <p:cNvSpPr/>
              <p:nvPr/>
            </p:nvSpPr>
            <p:spPr>
              <a:xfrm>
                <a:off x="2849155" y="890546"/>
                <a:ext cx="611721" cy="1484058"/>
              </a:xfrm>
              <a:custGeom>
                <a:avLst/>
                <a:gdLst/>
                <a:ahLst/>
                <a:cxnLst/>
                <a:rect l="l" t="t" r="r" b="b"/>
                <a:pathLst>
                  <a:path w="1474" h="3576" extrusionOk="0">
                    <a:moveTo>
                      <a:pt x="721" y="0"/>
                    </a:moveTo>
                    <a:cubicBezTo>
                      <a:pt x="361" y="0"/>
                      <a:pt x="1" y="394"/>
                      <a:pt x="32" y="1100"/>
                    </a:cubicBezTo>
                    <a:cubicBezTo>
                      <a:pt x="83" y="2457"/>
                      <a:pt x="689" y="3576"/>
                      <a:pt x="689" y="3576"/>
                    </a:cubicBezTo>
                    <a:cubicBezTo>
                      <a:pt x="689" y="3576"/>
                      <a:pt x="1474" y="2603"/>
                      <a:pt x="1414" y="1067"/>
                    </a:cubicBezTo>
                    <a:cubicBezTo>
                      <a:pt x="1386" y="334"/>
                      <a:pt x="1053" y="0"/>
                      <a:pt x="7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4"/>
              <p:cNvSpPr/>
              <p:nvPr/>
            </p:nvSpPr>
            <p:spPr>
              <a:xfrm>
                <a:off x="3435980" y="1191427"/>
                <a:ext cx="865706" cy="1353331"/>
              </a:xfrm>
              <a:custGeom>
                <a:avLst/>
                <a:gdLst/>
                <a:ahLst/>
                <a:cxnLst/>
                <a:rect l="l" t="t" r="r" b="b"/>
                <a:pathLst>
                  <a:path w="2086" h="3261" extrusionOk="0">
                    <a:moveTo>
                      <a:pt x="1307" y="1"/>
                    </a:moveTo>
                    <a:cubicBezTo>
                      <a:pt x="1016" y="1"/>
                      <a:pt x="685" y="262"/>
                      <a:pt x="488" y="921"/>
                    </a:cubicBezTo>
                    <a:cubicBezTo>
                      <a:pt x="0" y="2568"/>
                      <a:pt x="172" y="3260"/>
                      <a:pt x="172" y="3260"/>
                    </a:cubicBezTo>
                    <a:cubicBezTo>
                      <a:pt x="172" y="3225"/>
                      <a:pt x="1212" y="2482"/>
                      <a:pt x="1759" y="1296"/>
                    </a:cubicBezTo>
                    <a:cubicBezTo>
                      <a:pt x="2086" y="586"/>
                      <a:pt x="1741" y="1"/>
                      <a:pt x="1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4"/>
              <p:cNvSpPr/>
              <p:nvPr/>
            </p:nvSpPr>
            <p:spPr>
              <a:xfrm>
                <a:off x="2093835" y="2207780"/>
                <a:ext cx="2082508" cy="1699860"/>
              </a:xfrm>
              <a:custGeom>
                <a:avLst/>
                <a:gdLst/>
                <a:ahLst/>
                <a:cxnLst/>
                <a:rect l="l" t="t" r="r" b="b"/>
                <a:pathLst>
                  <a:path w="5018" h="4096" extrusionOk="0">
                    <a:moveTo>
                      <a:pt x="1" y="0"/>
                    </a:moveTo>
                    <a:lnTo>
                      <a:pt x="1" y="2474"/>
                    </a:lnTo>
                    <a:cubicBezTo>
                      <a:pt x="1" y="3371"/>
                      <a:pt x="726" y="4096"/>
                      <a:pt x="1623" y="4096"/>
                    </a:cubicBezTo>
                    <a:lnTo>
                      <a:pt x="3406" y="4096"/>
                    </a:lnTo>
                    <a:cubicBezTo>
                      <a:pt x="4293" y="4096"/>
                      <a:pt x="5018" y="3371"/>
                      <a:pt x="5018" y="2474"/>
                    </a:cubicBezTo>
                    <a:lnTo>
                      <a:pt x="50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 name="TextBox 8">
            <a:extLst>
              <a:ext uri="{FF2B5EF4-FFF2-40B4-BE49-F238E27FC236}">
                <a16:creationId xmlns:a16="http://schemas.microsoft.com/office/drawing/2014/main" id="{CCED9A87-FC16-837A-43C2-F80875A39C57}"/>
              </a:ext>
            </a:extLst>
          </p:cNvPr>
          <p:cNvSpPr txBox="1"/>
          <p:nvPr/>
        </p:nvSpPr>
        <p:spPr>
          <a:xfrm>
            <a:off x="1133664" y="102012"/>
            <a:ext cx="7506360" cy="830997"/>
          </a:xfrm>
          <a:prstGeom prst="rect">
            <a:avLst/>
          </a:prstGeom>
          <a:noFill/>
        </p:spPr>
        <p:txBody>
          <a:bodyPr wrap="square">
            <a:spAutoFit/>
          </a:bodyPr>
          <a:lstStyle/>
          <a:p>
            <a:pPr marL="0" marR="0" algn="just">
              <a:spcBef>
                <a:spcPts val="800"/>
              </a:spcBef>
              <a:spcAft>
                <a:spcPts val="0"/>
              </a:spcAft>
              <a:tabLst>
                <a:tab pos="90170" algn="l"/>
                <a:tab pos="180340" algn="l"/>
              </a:tabLst>
            </a:pPr>
            <a:r>
              <a:rPr lang="en-US" sz="2400" b="1" kern="0">
                <a:solidFill>
                  <a:schemeClr val="bg1">
                    <a:lumMod val="25000"/>
                  </a:schemeClr>
                </a:solidFill>
                <a:effectLst/>
                <a:latin typeface="#9Slide03 AllRoundGothic" panose="020B0703020202020104" pitchFamily="34" charset="0"/>
                <a:ea typeface="Times New Roman" panose="02020603050405020304" pitchFamily="18" charset="0"/>
                <a:cs typeface="Times New Roman" panose="02020603050405020304" pitchFamily="18" charset="0"/>
              </a:rPr>
              <a:t>I. Các thao tác tóm tắt ý chính do người khác trình bày</a:t>
            </a:r>
            <a:endParaRPr lang="en-US" sz="1800" kern="100">
              <a:solidFill>
                <a:schemeClr val="bg1">
                  <a:lumMod val="25000"/>
                </a:schemeClr>
              </a:solidFill>
              <a:effectLst/>
              <a:latin typeface="#9Slide03 AllRoundGothic" panose="020B07030202020201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EDF0159-561C-ADDA-F448-D769C2E6AA67}"/>
              </a:ext>
            </a:extLst>
          </p:cNvPr>
          <p:cNvSpPr txBox="1"/>
          <p:nvPr/>
        </p:nvSpPr>
        <p:spPr>
          <a:xfrm>
            <a:off x="1177907" y="914868"/>
            <a:ext cx="7506360" cy="2588529"/>
          </a:xfrm>
          <a:prstGeom prst="rect">
            <a:avLst/>
          </a:prstGeom>
          <a:noFill/>
        </p:spPr>
        <p:txBody>
          <a:bodyPr wrap="square">
            <a:spAutoFit/>
          </a:bodyPr>
          <a:lstStyle/>
          <a:p>
            <a:pPr marL="0" marR="0" algn="just">
              <a:lnSpc>
                <a:spcPct val="150000"/>
              </a:lnSpc>
              <a:spcBef>
                <a:spcPts val="0"/>
              </a:spcBef>
              <a:spcAft>
                <a:spcPts val="0"/>
              </a:spcAft>
              <a:tabLst>
                <a:tab pos="90170" algn="l"/>
                <a:tab pos="180340" algn="l"/>
              </a:tabLst>
            </a:pPr>
            <a:r>
              <a:rPr lang="en-US" sz="2000" b="1" i="1" kern="0">
                <a:solidFill>
                  <a:srgbClr val="0070C0"/>
                </a:solidFill>
                <a:effectLst/>
                <a:latin typeface="Calibri" panose="020F0502020204030204" pitchFamily="34" charset="0"/>
                <a:ea typeface="Calibri" panose="020F0502020204030204" pitchFamily="34" charset="0"/>
                <a:cs typeface="Calibri" panose="020F0502020204030204" pitchFamily="34" charset="0"/>
              </a:rPr>
              <a:t>Bước 1: Chuẩn bị trước khi nghe</a:t>
            </a:r>
            <a:endParaRPr lang="en-US" sz="1600" b="1" kern="10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tabLst>
                <a:tab pos="90170" algn="l"/>
                <a:tab pos="180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Tìm hiểu trước đề tài của bài thuyết trình, liệt kê những gì em đã biết, đang quan tâm và muốn tìm hiểu thêm về đề tài của bài thuyết trình</a:t>
            </a:r>
            <a:endParaRPr lang="en-US" kern="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tabLst>
                <a:tab pos="90170" algn="l"/>
                <a:tab pos="180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Xác định mục đích nghe</a:t>
            </a:r>
            <a:endParaRPr lang="en-US" kern="10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50000"/>
              </a:lnSpc>
              <a:spcBef>
                <a:spcPts val="0"/>
              </a:spcBef>
              <a:spcAft>
                <a:spcPts val="0"/>
              </a:spcAft>
              <a:tabLst>
                <a:tab pos="90170" algn="l"/>
                <a:tab pos="180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Chuẩn bị giấy, bút,…để ghi chép và đánh dấu hoặc gạch chân những thông tin quan trọng trong khi nghe.</a:t>
            </a:r>
            <a:endParaRPr lang="en-US" kern="10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26" name="Google Shape;1526;p68"/>
          <p:cNvSpPr txBox="1">
            <a:spLocks noGrp="1"/>
          </p:cNvSpPr>
          <p:nvPr>
            <p:ph type="title" idx="4294967295"/>
          </p:nvPr>
        </p:nvSpPr>
        <p:spPr>
          <a:xfrm>
            <a:off x="1662997" y="1870109"/>
            <a:ext cx="734700" cy="447600"/>
          </a:xfrm>
          <a:prstGeom prst="rect">
            <a:avLst/>
          </a:prstGeom>
          <a:solidFill>
            <a:schemeClr val="dk2"/>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accent1"/>
                </a:solidFill>
              </a:rPr>
              <a:t>01</a:t>
            </a:r>
            <a:endParaRPr sz="3000">
              <a:solidFill>
                <a:schemeClr val="accent1"/>
              </a:solidFill>
            </a:endParaRPr>
          </a:p>
        </p:txBody>
      </p:sp>
      <p:sp>
        <p:nvSpPr>
          <p:cNvPr id="1527" name="Google Shape;1527;p68"/>
          <p:cNvSpPr txBox="1">
            <a:spLocks noGrp="1"/>
          </p:cNvSpPr>
          <p:nvPr>
            <p:ph type="title" idx="4294967295"/>
          </p:nvPr>
        </p:nvSpPr>
        <p:spPr>
          <a:xfrm>
            <a:off x="3341522" y="1870109"/>
            <a:ext cx="734700" cy="447600"/>
          </a:xfrm>
          <a:prstGeom prst="rect">
            <a:avLst/>
          </a:prstGeom>
          <a:solidFill>
            <a:schemeClr val="dk2"/>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accent1"/>
                </a:solidFill>
              </a:rPr>
              <a:t>02</a:t>
            </a:r>
            <a:endParaRPr sz="3000">
              <a:solidFill>
                <a:schemeClr val="accent1"/>
              </a:solidFill>
            </a:endParaRPr>
          </a:p>
        </p:txBody>
      </p:sp>
      <p:sp>
        <p:nvSpPr>
          <p:cNvPr id="1528" name="Google Shape;1528;p68"/>
          <p:cNvSpPr txBox="1">
            <a:spLocks noGrp="1"/>
          </p:cNvSpPr>
          <p:nvPr>
            <p:ph type="title" idx="4294967295"/>
          </p:nvPr>
        </p:nvSpPr>
        <p:spPr>
          <a:xfrm>
            <a:off x="5020047" y="1870109"/>
            <a:ext cx="734700" cy="447600"/>
          </a:xfrm>
          <a:prstGeom prst="rect">
            <a:avLst/>
          </a:prstGeom>
          <a:solidFill>
            <a:schemeClr val="dk2"/>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accent1"/>
                </a:solidFill>
              </a:rPr>
              <a:t>03</a:t>
            </a:r>
            <a:endParaRPr sz="3000">
              <a:solidFill>
                <a:schemeClr val="accent1"/>
              </a:solidFill>
            </a:endParaRPr>
          </a:p>
        </p:txBody>
      </p:sp>
      <p:sp>
        <p:nvSpPr>
          <p:cNvPr id="1529" name="Google Shape;1529;p68"/>
          <p:cNvSpPr txBox="1">
            <a:spLocks noGrp="1"/>
          </p:cNvSpPr>
          <p:nvPr>
            <p:ph type="title" idx="4294967295"/>
          </p:nvPr>
        </p:nvSpPr>
        <p:spPr>
          <a:xfrm>
            <a:off x="6698572" y="1870109"/>
            <a:ext cx="734700" cy="447600"/>
          </a:xfrm>
          <a:prstGeom prst="rect">
            <a:avLst/>
          </a:prstGeom>
          <a:solidFill>
            <a:schemeClr val="dk2"/>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accent1"/>
                </a:solidFill>
              </a:rPr>
              <a:t>04</a:t>
            </a:r>
            <a:endParaRPr sz="3000">
              <a:solidFill>
                <a:schemeClr val="accent1"/>
              </a:solidFill>
            </a:endParaRPr>
          </a:p>
        </p:txBody>
      </p:sp>
      <p:cxnSp>
        <p:nvCxnSpPr>
          <p:cNvPr id="1530" name="Google Shape;1530;p68"/>
          <p:cNvCxnSpPr>
            <a:stCxn id="1526" idx="3"/>
            <a:endCxn id="1527" idx="1"/>
          </p:cNvCxnSpPr>
          <p:nvPr/>
        </p:nvCxnSpPr>
        <p:spPr>
          <a:xfrm>
            <a:off x="2397697" y="2093909"/>
            <a:ext cx="943800" cy="0"/>
          </a:xfrm>
          <a:prstGeom prst="straightConnector1">
            <a:avLst/>
          </a:prstGeom>
          <a:noFill/>
          <a:ln w="9525" cap="flat" cmpd="sng">
            <a:solidFill>
              <a:schemeClr val="dk1"/>
            </a:solidFill>
            <a:prstDash val="solid"/>
            <a:round/>
            <a:headEnd type="none" w="med" len="med"/>
            <a:tailEnd type="none" w="med" len="med"/>
          </a:ln>
        </p:spPr>
      </p:cxnSp>
      <p:cxnSp>
        <p:nvCxnSpPr>
          <p:cNvPr id="1531" name="Google Shape;1531;p68"/>
          <p:cNvCxnSpPr>
            <a:stCxn id="1527" idx="3"/>
            <a:endCxn id="1528" idx="1"/>
          </p:cNvCxnSpPr>
          <p:nvPr/>
        </p:nvCxnSpPr>
        <p:spPr>
          <a:xfrm>
            <a:off x="4076222" y="2093909"/>
            <a:ext cx="943800" cy="0"/>
          </a:xfrm>
          <a:prstGeom prst="straightConnector1">
            <a:avLst/>
          </a:prstGeom>
          <a:noFill/>
          <a:ln w="9525" cap="flat" cmpd="sng">
            <a:solidFill>
              <a:schemeClr val="dk1"/>
            </a:solidFill>
            <a:prstDash val="solid"/>
            <a:round/>
            <a:headEnd type="none" w="med" len="med"/>
            <a:tailEnd type="none" w="med" len="med"/>
          </a:ln>
        </p:spPr>
      </p:cxnSp>
      <p:cxnSp>
        <p:nvCxnSpPr>
          <p:cNvPr id="1532" name="Google Shape;1532;p68"/>
          <p:cNvCxnSpPr>
            <a:stCxn id="1528" idx="3"/>
            <a:endCxn id="1529" idx="1"/>
          </p:cNvCxnSpPr>
          <p:nvPr/>
        </p:nvCxnSpPr>
        <p:spPr>
          <a:xfrm>
            <a:off x="5754747" y="2093909"/>
            <a:ext cx="943800" cy="0"/>
          </a:xfrm>
          <a:prstGeom prst="straightConnector1">
            <a:avLst/>
          </a:prstGeom>
          <a:noFill/>
          <a:ln w="9525" cap="flat" cmpd="sng">
            <a:solidFill>
              <a:schemeClr val="dk1"/>
            </a:solidFill>
            <a:prstDash val="solid"/>
            <a:round/>
            <a:headEnd type="none" w="med" len="med"/>
            <a:tailEnd type="none" w="med" len="med"/>
          </a:ln>
        </p:spPr>
      </p:cxnSp>
      <p:sp>
        <p:nvSpPr>
          <p:cNvPr id="5" name="TextBox 4">
            <a:extLst>
              <a:ext uri="{FF2B5EF4-FFF2-40B4-BE49-F238E27FC236}">
                <a16:creationId xmlns:a16="http://schemas.microsoft.com/office/drawing/2014/main" id="{2DDD09A4-53E2-6518-68E7-D52F71E357B2}"/>
              </a:ext>
            </a:extLst>
          </p:cNvPr>
          <p:cNvSpPr txBox="1"/>
          <p:nvPr/>
        </p:nvSpPr>
        <p:spPr>
          <a:xfrm>
            <a:off x="0" y="-63946"/>
            <a:ext cx="4572000" cy="669542"/>
          </a:xfrm>
          <a:prstGeom prst="rect">
            <a:avLst/>
          </a:prstGeom>
          <a:noFill/>
        </p:spPr>
        <p:txBody>
          <a:bodyPr wrap="square">
            <a:spAutoFit/>
          </a:bodyPr>
          <a:lstStyle/>
          <a:p>
            <a:pPr marL="0" marR="0" algn="just">
              <a:lnSpc>
                <a:spcPct val="150000"/>
              </a:lnSpc>
              <a:spcBef>
                <a:spcPts val="0"/>
              </a:spcBef>
              <a:spcAft>
                <a:spcPts val="0"/>
              </a:spcAft>
              <a:tabLst>
                <a:tab pos="90170" algn="l"/>
                <a:tab pos="180340" algn="l"/>
              </a:tabLst>
            </a:pPr>
            <a:r>
              <a:rPr lang="en-US" sz="2800" b="1" kern="0">
                <a:solidFill>
                  <a:srgbClr val="000000"/>
                </a:solidFill>
                <a:effectLst/>
                <a:latin typeface="#9Slide03 AllRoundGothic" panose="020B0703020202020104" pitchFamily="34" charset="0"/>
                <a:ea typeface="Times New Roman" panose="02020603050405020304" pitchFamily="18" charset="0"/>
                <a:cs typeface="Times New Roman" panose="02020603050405020304" pitchFamily="18" charset="0"/>
              </a:rPr>
              <a:t>Bước 2: Nghe và ghi chép</a:t>
            </a:r>
            <a:endParaRPr lang="en-US" sz="2000" kern="100">
              <a:effectLst/>
              <a:latin typeface="#9Slide03 AllRoundGothic" panose="020B07030202020201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375A8EF-018D-A1B7-F594-19AF0FFAE60C}"/>
              </a:ext>
            </a:extLst>
          </p:cNvPr>
          <p:cNvSpPr txBox="1"/>
          <p:nvPr/>
        </p:nvSpPr>
        <p:spPr>
          <a:xfrm>
            <a:off x="540026" y="753874"/>
            <a:ext cx="2592371" cy="967957"/>
          </a:xfrm>
          <a:prstGeom prst="rect">
            <a:avLst/>
          </a:prstGeom>
          <a:noFill/>
        </p:spPr>
        <p:txBody>
          <a:bodyPr wrap="square">
            <a:spAutoFit/>
          </a:bodyPr>
          <a:lstStyle/>
          <a:p>
            <a:pPr marL="0" marR="0" algn="ctr">
              <a:lnSpc>
                <a:spcPct val="150000"/>
              </a:lnSpc>
              <a:spcBef>
                <a:spcPts val="0"/>
              </a:spcBef>
              <a:spcAft>
                <a:spcPts val="0"/>
              </a:spcAft>
              <a:tabLst>
                <a:tab pos="90170" algn="l"/>
                <a:tab pos="180340" algn="l"/>
              </a:tabLst>
            </a:pPr>
            <a:r>
              <a:rPr lang="en-US" sz="2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Theo dõi và ghi lại những nội dung chính.</a:t>
            </a:r>
            <a:endParaRPr lang="en-US" sz="1600" kern="100">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A6312FD-78F8-80BA-4C43-A266DAE9C1C3}"/>
              </a:ext>
            </a:extLst>
          </p:cNvPr>
          <p:cNvSpPr txBox="1"/>
          <p:nvPr/>
        </p:nvSpPr>
        <p:spPr>
          <a:xfrm>
            <a:off x="2095168" y="2465987"/>
            <a:ext cx="2842592" cy="2542363"/>
          </a:xfrm>
          <a:prstGeom prst="rect">
            <a:avLst/>
          </a:prstGeom>
          <a:noFill/>
        </p:spPr>
        <p:txBody>
          <a:bodyPr wrap="square">
            <a:spAutoFit/>
          </a:bodyPr>
          <a:lstStyle/>
          <a:p>
            <a:pPr marL="0" marR="0" algn="just">
              <a:lnSpc>
                <a:spcPct val="150000"/>
              </a:lnSpc>
              <a:spcBef>
                <a:spcPts val="0"/>
              </a:spcBef>
              <a:spcAft>
                <a:spcPts val="0"/>
              </a:spcAft>
              <a:tabLst>
                <a:tab pos="90170" algn="l"/>
                <a:tab pos="180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Theo dõi các lập luận, bằng chứng mà người nói sử dụng để làm rõ các ý chính của bài thuyết trình; ghi tóm tắt các nội dung đó bằng từ/ cụm từ…</a:t>
            </a:r>
            <a:endParaRPr lang="en-US" kern="10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4BB1CED-3389-E5A9-4CEC-B2F44DA4A30E}"/>
              </a:ext>
            </a:extLst>
          </p:cNvPr>
          <p:cNvSpPr txBox="1"/>
          <p:nvPr/>
        </p:nvSpPr>
        <p:spPr>
          <a:xfrm>
            <a:off x="4076222" y="518589"/>
            <a:ext cx="2747176" cy="1323439"/>
          </a:xfrm>
          <a:prstGeom prst="rect">
            <a:avLst/>
          </a:prstGeom>
          <a:noFill/>
        </p:spPr>
        <p:txBody>
          <a:bodyPr wrap="square">
            <a:spAutoFit/>
          </a:bodyPr>
          <a:lstStyle/>
          <a:p>
            <a:pPr algn="just"/>
            <a:r>
              <a:rPr lang="en-US" sz="16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Chú ý điệu bộ, cử chỉ, tốc độ của giọng người nói và những nội dung được lặp đi lặp lại, nhấn mạnh để xác định ý chính của bài thuyết trình.</a:t>
            </a:r>
            <a:endParaRPr lang="en-US" sz="1600">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2D9AB06-D48D-0C23-76D2-1EB61AA901CE}"/>
              </a:ext>
            </a:extLst>
          </p:cNvPr>
          <p:cNvSpPr txBox="1"/>
          <p:nvPr/>
        </p:nvSpPr>
        <p:spPr>
          <a:xfrm>
            <a:off x="6056897" y="2569590"/>
            <a:ext cx="2196557" cy="1711366"/>
          </a:xfrm>
          <a:prstGeom prst="rect">
            <a:avLst/>
          </a:prstGeom>
          <a:noFill/>
        </p:spPr>
        <p:txBody>
          <a:bodyPr wrap="square">
            <a:spAutoFit/>
          </a:bodyPr>
          <a:lstStyle/>
          <a:p>
            <a:pPr marL="0" marR="0" algn="just">
              <a:lnSpc>
                <a:spcPct val="150000"/>
              </a:lnSpc>
              <a:spcBef>
                <a:spcPts val="0"/>
              </a:spcBef>
              <a:spcAft>
                <a:spcPts val="0"/>
              </a:spcAft>
              <a:tabLst>
                <a:tab pos="90170" algn="l"/>
                <a:tab pos="180340" algn="l"/>
              </a:tabLst>
            </a:pPr>
            <a:r>
              <a:rPr lang="en-US" sz="18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Ghi chú hoặc nêu câu hỏi về những điểm em chưa hiểu rõ hoặc chưa nghe kịp.</a:t>
            </a:r>
            <a:endParaRPr lang="en-US" kern="10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26"/>
                                        </p:tgtEl>
                                        <p:attrNameLst>
                                          <p:attrName>style.visibility</p:attrName>
                                        </p:attrNameLst>
                                      </p:cBhvr>
                                      <p:to>
                                        <p:strVal val="visible"/>
                                      </p:to>
                                    </p:set>
                                    <p:anim calcmode="lin" valueType="num">
                                      <p:cBhvr additive="base">
                                        <p:cTn id="13" dur="500" fill="hold"/>
                                        <p:tgtEl>
                                          <p:spTgt spid="1526"/>
                                        </p:tgtEl>
                                        <p:attrNameLst>
                                          <p:attrName>ppt_x</p:attrName>
                                        </p:attrNameLst>
                                      </p:cBhvr>
                                      <p:tavLst>
                                        <p:tav tm="0">
                                          <p:val>
                                            <p:strVal val="#ppt_x"/>
                                          </p:val>
                                        </p:tav>
                                        <p:tav tm="100000">
                                          <p:val>
                                            <p:strVal val="#ppt_x"/>
                                          </p:val>
                                        </p:tav>
                                      </p:tavLst>
                                    </p:anim>
                                    <p:anim calcmode="lin" valueType="num">
                                      <p:cBhvr additive="base">
                                        <p:cTn id="14" dur="500" fill="hold"/>
                                        <p:tgtEl>
                                          <p:spTgt spid="152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30"/>
                                        </p:tgtEl>
                                        <p:attrNameLst>
                                          <p:attrName>style.visibility</p:attrName>
                                        </p:attrNameLst>
                                      </p:cBhvr>
                                      <p:to>
                                        <p:strVal val="visible"/>
                                      </p:to>
                                    </p:set>
                                    <p:anim calcmode="lin" valueType="num">
                                      <p:cBhvr additive="base">
                                        <p:cTn id="23" dur="500" fill="hold"/>
                                        <p:tgtEl>
                                          <p:spTgt spid="1530"/>
                                        </p:tgtEl>
                                        <p:attrNameLst>
                                          <p:attrName>ppt_x</p:attrName>
                                        </p:attrNameLst>
                                      </p:cBhvr>
                                      <p:tavLst>
                                        <p:tav tm="0">
                                          <p:val>
                                            <p:strVal val="#ppt_x"/>
                                          </p:val>
                                        </p:tav>
                                        <p:tav tm="100000">
                                          <p:val>
                                            <p:strVal val="#ppt_x"/>
                                          </p:val>
                                        </p:tav>
                                      </p:tavLst>
                                    </p:anim>
                                    <p:anim calcmode="lin" valueType="num">
                                      <p:cBhvr additive="base">
                                        <p:cTn id="24" dur="500" fill="hold"/>
                                        <p:tgtEl>
                                          <p:spTgt spid="15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27"/>
                                        </p:tgtEl>
                                        <p:attrNameLst>
                                          <p:attrName>style.visibility</p:attrName>
                                        </p:attrNameLst>
                                      </p:cBhvr>
                                      <p:to>
                                        <p:strVal val="visible"/>
                                      </p:to>
                                    </p:set>
                                    <p:anim calcmode="lin" valueType="num">
                                      <p:cBhvr additive="base">
                                        <p:cTn id="27" dur="500" fill="hold"/>
                                        <p:tgtEl>
                                          <p:spTgt spid="1527"/>
                                        </p:tgtEl>
                                        <p:attrNameLst>
                                          <p:attrName>ppt_x</p:attrName>
                                        </p:attrNameLst>
                                      </p:cBhvr>
                                      <p:tavLst>
                                        <p:tav tm="0">
                                          <p:val>
                                            <p:strVal val="#ppt_x"/>
                                          </p:val>
                                        </p:tav>
                                        <p:tav tm="100000">
                                          <p:val>
                                            <p:strVal val="#ppt_x"/>
                                          </p:val>
                                        </p:tav>
                                      </p:tavLst>
                                    </p:anim>
                                    <p:anim calcmode="lin" valueType="num">
                                      <p:cBhvr additive="base">
                                        <p:cTn id="28" dur="500" fill="hold"/>
                                        <p:tgtEl>
                                          <p:spTgt spid="15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31"/>
                                        </p:tgtEl>
                                        <p:attrNameLst>
                                          <p:attrName>style.visibility</p:attrName>
                                        </p:attrNameLst>
                                      </p:cBhvr>
                                      <p:to>
                                        <p:strVal val="visible"/>
                                      </p:to>
                                    </p:set>
                                    <p:anim calcmode="lin" valueType="num">
                                      <p:cBhvr additive="base">
                                        <p:cTn id="37" dur="500" fill="hold"/>
                                        <p:tgtEl>
                                          <p:spTgt spid="1531"/>
                                        </p:tgtEl>
                                        <p:attrNameLst>
                                          <p:attrName>ppt_x</p:attrName>
                                        </p:attrNameLst>
                                      </p:cBhvr>
                                      <p:tavLst>
                                        <p:tav tm="0">
                                          <p:val>
                                            <p:strVal val="#ppt_x"/>
                                          </p:val>
                                        </p:tav>
                                        <p:tav tm="100000">
                                          <p:val>
                                            <p:strVal val="#ppt_x"/>
                                          </p:val>
                                        </p:tav>
                                      </p:tavLst>
                                    </p:anim>
                                    <p:anim calcmode="lin" valueType="num">
                                      <p:cBhvr additive="base">
                                        <p:cTn id="38" dur="500" fill="hold"/>
                                        <p:tgtEl>
                                          <p:spTgt spid="153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28"/>
                                        </p:tgtEl>
                                        <p:attrNameLst>
                                          <p:attrName>style.visibility</p:attrName>
                                        </p:attrNameLst>
                                      </p:cBhvr>
                                      <p:to>
                                        <p:strVal val="visible"/>
                                      </p:to>
                                    </p:set>
                                    <p:anim calcmode="lin" valueType="num">
                                      <p:cBhvr additive="base">
                                        <p:cTn id="41" dur="500" fill="hold"/>
                                        <p:tgtEl>
                                          <p:spTgt spid="1528"/>
                                        </p:tgtEl>
                                        <p:attrNameLst>
                                          <p:attrName>ppt_x</p:attrName>
                                        </p:attrNameLst>
                                      </p:cBhvr>
                                      <p:tavLst>
                                        <p:tav tm="0">
                                          <p:val>
                                            <p:strVal val="#ppt_x"/>
                                          </p:val>
                                        </p:tav>
                                        <p:tav tm="100000">
                                          <p:val>
                                            <p:strVal val="#ppt_x"/>
                                          </p:val>
                                        </p:tav>
                                      </p:tavLst>
                                    </p:anim>
                                    <p:anim calcmode="lin" valueType="num">
                                      <p:cBhvr additive="base">
                                        <p:cTn id="42" dur="500" fill="hold"/>
                                        <p:tgtEl>
                                          <p:spTgt spid="152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32"/>
                                        </p:tgtEl>
                                        <p:attrNameLst>
                                          <p:attrName>style.visibility</p:attrName>
                                        </p:attrNameLst>
                                      </p:cBhvr>
                                      <p:to>
                                        <p:strVal val="visible"/>
                                      </p:to>
                                    </p:set>
                                    <p:anim calcmode="lin" valueType="num">
                                      <p:cBhvr additive="base">
                                        <p:cTn id="51" dur="500" fill="hold"/>
                                        <p:tgtEl>
                                          <p:spTgt spid="1532"/>
                                        </p:tgtEl>
                                        <p:attrNameLst>
                                          <p:attrName>ppt_x</p:attrName>
                                        </p:attrNameLst>
                                      </p:cBhvr>
                                      <p:tavLst>
                                        <p:tav tm="0">
                                          <p:val>
                                            <p:strVal val="#ppt_x"/>
                                          </p:val>
                                        </p:tav>
                                        <p:tav tm="100000">
                                          <p:val>
                                            <p:strVal val="#ppt_x"/>
                                          </p:val>
                                        </p:tav>
                                      </p:tavLst>
                                    </p:anim>
                                    <p:anim calcmode="lin" valueType="num">
                                      <p:cBhvr additive="base">
                                        <p:cTn id="52" dur="500" fill="hold"/>
                                        <p:tgtEl>
                                          <p:spTgt spid="153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29"/>
                                        </p:tgtEl>
                                        <p:attrNameLst>
                                          <p:attrName>style.visibility</p:attrName>
                                        </p:attrNameLst>
                                      </p:cBhvr>
                                      <p:to>
                                        <p:strVal val="visible"/>
                                      </p:to>
                                    </p:set>
                                    <p:anim calcmode="lin" valueType="num">
                                      <p:cBhvr additive="base">
                                        <p:cTn id="55" dur="500" fill="hold"/>
                                        <p:tgtEl>
                                          <p:spTgt spid="1529"/>
                                        </p:tgtEl>
                                        <p:attrNameLst>
                                          <p:attrName>ppt_x</p:attrName>
                                        </p:attrNameLst>
                                      </p:cBhvr>
                                      <p:tavLst>
                                        <p:tav tm="0">
                                          <p:val>
                                            <p:strVal val="#ppt_x"/>
                                          </p:val>
                                        </p:tav>
                                        <p:tav tm="100000">
                                          <p:val>
                                            <p:strVal val="#ppt_x"/>
                                          </p:val>
                                        </p:tav>
                                      </p:tavLst>
                                    </p:anim>
                                    <p:anim calcmode="lin" valueType="num">
                                      <p:cBhvr additive="base">
                                        <p:cTn id="56" dur="500" fill="hold"/>
                                        <p:tgtEl>
                                          <p:spTgt spid="15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 grpId="0" animBg="1"/>
      <p:bldP spid="1527" grpId="0" animBg="1"/>
      <p:bldP spid="1528" grpId="0" animBg="1"/>
      <p:bldP spid="1529" grpId="0" animBg="1"/>
      <p:bldP spid="5" grpId="0"/>
      <p:bldP spid="7" grpId="0"/>
      <p:bldP spid="9"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22" name="Google Shape;422;p41"/>
          <p:cNvSpPr txBox="1">
            <a:spLocks noGrp="1"/>
          </p:cNvSpPr>
          <p:nvPr>
            <p:ph type="title" idx="5"/>
          </p:nvPr>
        </p:nvSpPr>
        <p:spPr>
          <a:xfrm>
            <a:off x="819325" y="1332020"/>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23" name="Google Shape;423;p41"/>
          <p:cNvSpPr txBox="1">
            <a:spLocks noGrp="1"/>
          </p:cNvSpPr>
          <p:nvPr>
            <p:ph type="title" idx="6"/>
          </p:nvPr>
        </p:nvSpPr>
        <p:spPr>
          <a:xfrm>
            <a:off x="819325" y="3064616"/>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grpSp>
        <p:nvGrpSpPr>
          <p:cNvPr id="430" name="Google Shape;430;p41"/>
          <p:cNvGrpSpPr/>
          <p:nvPr/>
        </p:nvGrpSpPr>
        <p:grpSpPr>
          <a:xfrm>
            <a:off x="6803176" y="1095163"/>
            <a:ext cx="1627596" cy="3509098"/>
            <a:chOff x="5424025" y="789598"/>
            <a:chExt cx="1958599" cy="4222742"/>
          </a:xfrm>
        </p:grpSpPr>
        <p:sp>
          <p:nvSpPr>
            <p:cNvPr id="431" name="Google Shape;431;p41"/>
            <p:cNvSpPr/>
            <p:nvPr/>
          </p:nvSpPr>
          <p:spPr>
            <a:xfrm>
              <a:off x="5424025" y="789598"/>
              <a:ext cx="945411" cy="3087525"/>
            </a:xfrm>
            <a:custGeom>
              <a:avLst/>
              <a:gdLst/>
              <a:ahLst/>
              <a:cxnLst/>
              <a:rect l="l" t="t" r="r" b="b"/>
              <a:pathLst>
                <a:path w="3781" h="12348" extrusionOk="0">
                  <a:moveTo>
                    <a:pt x="2525" y="1"/>
                  </a:moveTo>
                  <a:lnTo>
                    <a:pt x="0" y="265"/>
                  </a:lnTo>
                  <a:lnTo>
                    <a:pt x="1262" y="12347"/>
                  </a:lnTo>
                  <a:lnTo>
                    <a:pt x="3780" y="12083"/>
                  </a:lnTo>
                  <a:lnTo>
                    <a:pt x="25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1"/>
            <p:cNvSpPr/>
            <p:nvPr/>
          </p:nvSpPr>
          <p:spPr>
            <a:xfrm>
              <a:off x="6532974" y="1610997"/>
              <a:ext cx="446326" cy="1997339"/>
            </a:xfrm>
            <a:custGeom>
              <a:avLst/>
              <a:gdLst/>
              <a:ahLst/>
              <a:cxnLst/>
              <a:rect l="l" t="t" r="r" b="b"/>
              <a:pathLst>
                <a:path w="1785" h="7988" extrusionOk="0">
                  <a:moveTo>
                    <a:pt x="480" y="1"/>
                  </a:moveTo>
                  <a:lnTo>
                    <a:pt x="1" y="7903"/>
                  </a:lnTo>
                  <a:lnTo>
                    <a:pt x="1307" y="7987"/>
                  </a:lnTo>
                  <a:lnTo>
                    <a:pt x="1784" y="78"/>
                  </a:lnTo>
                  <a:lnTo>
                    <a:pt x="4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1"/>
            <p:cNvSpPr/>
            <p:nvPr/>
          </p:nvSpPr>
          <p:spPr>
            <a:xfrm>
              <a:off x="6605737" y="1199172"/>
              <a:ext cx="388316" cy="817639"/>
            </a:xfrm>
            <a:custGeom>
              <a:avLst/>
              <a:gdLst/>
              <a:ahLst/>
              <a:cxnLst/>
              <a:rect l="l" t="t" r="r" b="b"/>
              <a:pathLst>
                <a:path w="1553" h="3270" extrusionOk="0">
                  <a:moveTo>
                    <a:pt x="540" y="1"/>
                  </a:moveTo>
                  <a:cubicBezTo>
                    <a:pt x="402" y="1"/>
                    <a:pt x="291" y="108"/>
                    <a:pt x="273" y="241"/>
                  </a:cubicBezTo>
                  <a:lnTo>
                    <a:pt x="0" y="3175"/>
                  </a:lnTo>
                  <a:lnTo>
                    <a:pt x="1469" y="3270"/>
                  </a:lnTo>
                  <a:lnTo>
                    <a:pt x="1553" y="327"/>
                  </a:lnTo>
                  <a:cubicBezTo>
                    <a:pt x="1553" y="181"/>
                    <a:pt x="1450" y="61"/>
                    <a:pt x="1307" y="52"/>
                  </a:cubicBezTo>
                  <a:lnTo>
                    <a:pt x="555" y="1"/>
                  </a:lnTo>
                  <a:cubicBezTo>
                    <a:pt x="550" y="1"/>
                    <a:pt x="545" y="1"/>
                    <a:pt x="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1"/>
            <p:cNvSpPr/>
            <p:nvPr/>
          </p:nvSpPr>
          <p:spPr>
            <a:xfrm>
              <a:off x="6322186" y="1939807"/>
              <a:ext cx="157777" cy="331056"/>
            </a:xfrm>
            <a:custGeom>
              <a:avLst/>
              <a:gdLst/>
              <a:ahLst/>
              <a:cxnLst/>
              <a:rect l="l" t="t" r="r" b="b"/>
              <a:pathLst>
                <a:path w="631" h="1324" extrusionOk="0">
                  <a:moveTo>
                    <a:pt x="0" y="0"/>
                  </a:moveTo>
                  <a:lnTo>
                    <a:pt x="0" y="1323"/>
                  </a:lnTo>
                  <a:lnTo>
                    <a:pt x="631" y="1323"/>
                  </a:lnTo>
                  <a:lnTo>
                    <a:pt x="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1"/>
            <p:cNvSpPr/>
            <p:nvPr/>
          </p:nvSpPr>
          <p:spPr>
            <a:xfrm>
              <a:off x="6155656" y="1391457"/>
              <a:ext cx="145025" cy="533591"/>
            </a:xfrm>
            <a:custGeom>
              <a:avLst/>
              <a:gdLst/>
              <a:ahLst/>
              <a:cxnLst/>
              <a:rect l="l" t="t" r="r" b="b"/>
              <a:pathLst>
                <a:path w="580" h="2134" extrusionOk="0">
                  <a:moveTo>
                    <a:pt x="291" y="0"/>
                  </a:moveTo>
                  <a:cubicBezTo>
                    <a:pt x="138" y="0"/>
                    <a:pt x="0" y="129"/>
                    <a:pt x="0" y="291"/>
                  </a:cubicBezTo>
                  <a:lnTo>
                    <a:pt x="0" y="2134"/>
                  </a:lnTo>
                  <a:lnTo>
                    <a:pt x="580" y="2134"/>
                  </a:lnTo>
                  <a:lnTo>
                    <a:pt x="580" y="291"/>
                  </a:lnTo>
                  <a:cubicBezTo>
                    <a:pt x="580" y="129"/>
                    <a:pt x="453" y="0"/>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1"/>
            <p:cNvSpPr/>
            <p:nvPr/>
          </p:nvSpPr>
          <p:spPr>
            <a:xfrm>
              <a:off x="6091645" y="1694513"/>
              <a:ext cx="288049" cy="1988588"/>
            </a:xfrm>
            <a:custGeom>
              <a:avLst/>
              <a:gdLst/>
              <a:ahLst/>
              <a:cxnLst/>
              <a:rect l="l" t="t" r="r" b="b"/>
              <a:pathLst>
                <a:path w="1152" h="7953" extrusionOk="0">
                  <a:moveTo>
                    <a:pt x="580" y="0"/>
                  </a:moveTo>
                  <a:cubicBezTo>
                    <a:pt x="256" y="0"/>
                    <a:pt x="0" y="256"/>
                    <a:pt x="0" y="572"/>
                  </a:cubicBezTo>
                  <a:lnTo>
                    <a:pt x="0" y="7381"/>
                  </a:lnTo>
                  <a:cubicBezTo>
                    <a:pt x="0" y="7696"/>
                    <a:pt x="256" y="7952"/>
                    <a:pt x="580" y="7952"/>
                  </a:cubicBezTo>
                  <a:cubicBezTo>
                    <a:pt x="895" y="7952"/>
                    <a:pt x="1151" y="7696"/>
                    <a:pt x="1151" y="7381"/>
                  </a:cubicBezTo>
                  <a:lnTo>
                    <a:pt x="1151" y="572"/>
                  </a:lnTo>
                  <a:cubicBezTo>
                    <a:pt x="1151" y="256"/>
                    <a:pt x="895" y="0"/>
                    <a:pt x="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1"/>
            <p:cNvSpPr/>
            <p:nvPr/>
          </p:nvSpPr>
          <p:spPr>
            <a:xfrm>
              <a:off x="6430706" y="1773277"/>
              <a:ext cx="72762" cy="1218457"/>
            </a:xfrm>
            <a:custGeom>
              <a:avLst/>
              <a:gdLst/>
              <a:ahLst/>
              <a:cxnLst/>
              <a:rect l="l" t="t" r="r" b="b"/>
              <a:pathLst>
                <a:path w="291" h="4873" extrusionOk="0">
                  <a:moveTo>
                    <a:pt x="146" y="1"/>
                  </a:moveTo>
                  <a:cubicBezTo>
                    <a:pt x="62" y="1"/>
                    <a:pt x="0" y="60"/>
                    <a:pt x="0" y="146"/>
                  </a:cubicBezTo>
                  <a:lnTo>
                    <a:pt x="0" y="4727"/>
                  </a:lnTo>
                  <a:cubicBezTo>
                    <a:pt x="0" y="4805"/>
                    <a:pt x="62" y="4873"/>
                    <a:pt x="146" y="4873"/>
                  </a:cubicBezTo>
                  <a:cubicBezTo>
                    <a:pt x="223" y="4873"/>
                    <a:pt x="291" y="4805"/>
                    <a:pt x="291" y="4727"/>
                  </a:cubicBezTo>
                  <a:lnTo>
                    <a:pt x="291" y="146"/>
                  </a:lnTo>
                  <a:cubicBezTo>
                    <a:pt x="291" y="60"/>
                    <a:pt x="223"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1"/>
            <p:cNvSpPr/>
            <p:nvPr/>
          </p:nvSpPr>
          <p:spPr>
            <a:xfrm>
              <a:off x="6783019" y="1820536"/>
              <a:ext cx="599602" cy="2070852"/>
            </a:xfrm>
            <a:custGeom>
              <a:avLst/>
              <a:gdLst/>
              <a:ahLst/>
              <a:cxnLst/>
              <a:rect l="l" t="t" r="r" b="b"/>
              <a:pathLst>
                <a:path w="2398" h="8282" extrusionOk="0">
                  <a:moveTo>
                    <a:pt x="1059" y="0"/>
                  </a:moveTo>
                  <a:lnTo>
                    <a:pt x="51" y="7518"/>
                  </a:lnTo>
                  <a:cubicBezTo>
                    <a:pt x="0" y="7884"/>
                    <a:pt x="256" y="8224"/>
                    <a:pt x="631" y="8275"/>
                  </a:cubicBezTo>
                  <a:cubicBezTo>
                    <a:pt x="661" y="8280"/>
                    <a:pt x="692" y="8282"/>
                    <a:pt x="722" y="8282"/>
                  </a:cubicBezTo>
                  <a:cubicBezTo>
                    <a:pt x="1052" y="8282"/>
                    <a:pt x="1344" y="8032"/>
                    <a:pt x="1390" y="7696"/>
                  </a:cubicBezTo>
                  <a:lnTo>
                    <a:pt x="2398" y="178"/>
                  </a:lnTo>
                  <a:lnTo>
                    <a:pt x="10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1"/>
            <p:cNvSpPr/>
            <p:nvPr/>
          </p:nvSpPr>
          <p:spPr>
            <a:xfrm>
              <a:off x="7047567" y="1476223"/>
              <a:ext cx="335057" cy="410820"/>
            </a:xfrm>
            <a:custGeom>
              <a:avLst/>
              <a:gdLst/>
              <a:ahLst/>
              <a:cxnLst/>
              <a:rect l="l" t="t" r="r" b="b"/>
              <a:pathLst>
                <a:path w="1340" h="1643" extrusionOk="0">
                  <a:moveTo>
                    <a:pt x="863" y="0"/>
                  </a:moveTo>
                  <a:cubicBezTo>
                    <a:pt x="823" y="0"/>
                    <a:pt x="782" y="20"/>
                    <a:pt x="758" y="63"/>
                  </a:cubicBezTo>
                  <a:lnTo>
                    <a:pt x="1" y="1377"/>
                  </a:lnTo>
                  <a:cubicBezTo>
                    <a:pt x="268" y="1552"/>
                    <a:pt x="546" y="1642"/>
                    <a:pt x="837" y="1642"/>
                  </a:cubicBezTo>
                  <a:cubicBezTo>
                    <a:pt x="1000" y="1642"/>
                    <a:pt x="1168" y="1614"/>
                    <a:pt x="1340" y="1555"/>
                  </a:cubicBezTo>
                  <a:lnTo>
                    <a:pt x="973" y="79"/>
                  </a:lnTo>
                  <a:cubicBezTo>
                    <a:pt x="959" y="29"/>
                    <a:pt x="911" y="0"/>
                    <a:pt x="8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1"/>
            <p:cNvSpPr/>
            <p:nvPr/>
          </p:nvSpPr>
          <p:spPr>
            <a:xfrm>
              <a:off x="7166838" y="1476223"/>
              <a:ext cx="156027" cy="170529"/>
            </a:xfrm>
            <a:custGeom>
              <a:avLst/>
              <a:gdLst/>
              <a:ahLst/>
              <a:cxnLst/>
              <a:rect l="l" t="t" r="r" b="b"/>
              <a:pathLst>
                <a:path w="624" h="682" extrusionOk="0">
                  <a:moveTo>
                    <a:pt x="386" y="0"/>
                  </a:moveTo>
                  <a:cubicBezTo>
                    <a:pt x="346" y="0"/>
                    <a:pt x="305" y="20"/>
                    <a:pt x="281" y="63"/>
                  </a:cubicBezTo>
                  <a:lnTo>
                    <a:pt x="1" y="550"/>
                  </a:lnTo>
                  <a:cubicBezTo>
                    <a:pt x="77" y="617"/>
                    <a:pt x="171" y="660"/>
                    <a:pt x="281" y="677"/>
                  </a:cubicBezTo>
                  <a:cubicBezTo>
                    <a:pt x="308" y="680"/>
                    <a:pt x="333" y="682"/>
                    <a:pt x="359" y="682"/>
                  </a:cubicBezTo>
                  <a:cubicBezTo>
                    <a:pt x="458" y="682"/>
                    <a:pt x="548" y="657"/>
                    <a:pt x="623" y="609"/>
                  </a:cubicBezTo>
                  <a:lnTo>
                    <a:pt x="496" y="79"/>
                  </a:lnTo>
                  <a:cubicBezTo>
                    <a:pt x="482" y="29"/>
                    <a:pt x="434" y="0"/>
                    <a:pt x="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1"/>
            <p:cNvSpPr/>
            <p:nvPr/>
          </p:nvSpPr>
          <p:spPr>
            <a:xfrm>
              <a:off x="5462281" y="2761207"/>
              <a:ext cx="1820059" cy="2251133"/>
            </a:xfrm>
            <a:custGeom>
              <a:avLst/>
              <a:gdLst/>
              <a:ahLst/>
              <a:cxnLst/>
              <a:rect l="l" t="t" r="r" b="b"/>
              <a:pathLst>
                <a:path w="7279" h="9003" extrusionOk="0">
                  <a:moveTo>
                    <a:pt x="1" y="0"/>
                  </a:moveTo>
                  <a:lnTo>
                    <a:pt x="1" y="6655"/>
                  </a:lnTo>
                  <a:cubicBezTo>
                    <a:pt x="1" y="7954"/>
                    <a:pt x="1057" y="9002"/>
                    <a:pt x="2356" y="9002"/>
                  </a:cubicBezTo>
                  <a:lnTo>
                    <a:pt x="4932" y="9002"/>
                  </a:lnTo>
                  <a:cubicBezTo>
                    <a:pt x="6228" y="9002"/>
                    <a:pt x="7279" y="7954"/>
                    <a:pt x="7279" y="6655"/>
                  </a:cubicBezTo>
                  <a:lnTo>
                    <a:pt x="72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 name="Google Shape;443;p41"/>
          <p:cNvSpPr/>
          <p:nvPr/>
        </p:nvSpPr>
        <p:spPr>
          <a:xfrm>
            <a:off x="8430775" y="1138950"/>
            <a:ext cx="409200" cy="409200"/>
          </a:xfrm>
          <a:prstGeom prst="mathPlus">
            <a:avLst>
              <a:gd name="adj1" fmla="val 2352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TextBox 32">
            <a:extLst>
              <a:ext uri="{FF2B5EF4-FFF2-40B4-BE49-F238E27FC236}">
                <a16:creationId xmlns:a16="http://schemas.microsoft.com/office/drawing/2014/main" id="{DB81D349-C5EA-3643-9163-AF91F54726FF}"/>
              </a:ext>
            </a:extLst>
          </p:cNvPr>
          <p:cNvSpPr txBox="1"/>
          <p:nvPr/>
        </p:nvSpPr>
        <p:spPr>
          <a:xfrm>
            <a:off x="66622" y="432763"/>
            <a:ext cx="7291346" cy="338939"/>
          </a:xfrm>
          <a:prstGeom prst="rect">
            <a:avLst/>
          </a:prstGeom>
          <a:noFill/>
        </p:spPr>
        <p:txBody>
          <a:bodyPr wrap="square">
            <a:spAutoFit/>
          </a:bodyPr>
          <a:lstStyle/>
          <a:p>
            <a:pPr marL="30480" marR="30480" algn="just">
              <a:lnSpc>
                <a:spcPts val="1800"/>
              </a:lnSpc>
              <a:spcBef>
                <a:spcPts val="0"/>
              </a:spcBef>
              <a:spcAft>
                <a:spcPts val="1200"/>
              </a:spcAft>
            </a:pPr>
            <a:r>
              <a:rPr lang="en-US" sz="2400" b="1">
                <a:solidFill>
                  <a:srgbClr val="000000"/>
                </a:solidFill>
                <a:effectLst/>
                <a:latin typeface="#9Slide03 AllRoundGothic" panose="020B0703020202020104" pitchFamily="34" charset="0"/>
                <a:ea typeface="Times New Roman" panose="02020603050405020304" pitchFamily="18" charset="0"/>
              </a:rPr>
              <a:t>Bước 3: Đọc lại, chỉnh sửa và phản hồi</a:t>
            </a:r>
            <a:endParaRPr lang="en-US" sz="2400">
              <a:effectLst/>
              <a:latin typeface="#9Slide03 AllRoundGothic" panose="020B0703020202020104" pitchFamily="34" charset="0"/>
              <a:ea typeface="Times New Roman" panose="02020603050405020304" pitchFamily="18" charset="0"/>
            </a:endParaRPr>
          </a:p>
        </p:txBody>
      </p:sp>
      <p:sp>
        <p:nvSpPr>
          <p:cNvPr id="35" name="TextBox 34">
            <a:extLst>
              <a:ext uri="{FF2B5EF4-FFF2-40B4-BE49-F238E27FC236}">
                <a16:creationId xmlns:a16="http://schemas.microsoft.com/office/drawing/2014/main" id="{D461E3BD-DD06-604B-948F-F913F711182F}"/>
              </a:ext>
            </a:extLst>
          </p:cNvPr>
          <p:cNvSpPr txBox="1"/>
          <p:nvPr/>
        </p:nvSpPr>
        <p:spPr>
          <a:xfrm>
            <a:off x="1750391" y="1407348"/>
            <a:ext cx="4575974" cy="400110"/>
          </a:xfrm>
          <a:prstGeom prst="rect">
            <a:avLst/>
          </a:prstGeom>
          <a:noFill/>
        </p:spPr>
        <p:txBody>
          <a:bodyPr wrap="square">
            <a:spAutoFit/>
          </a:bodyPr>
          <a:lstStyle/>
          <a:p>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Đọc lại và trao đổi nội dung</a:t>
            </a:r>
            <a:endParaRPr lang="en-US" sz="2400"/>
          </a:p>
        </p:txBody>
      </p:sp>
      <p:sp>
        <p:nvSpPr>
          <p:cNvPr id="37" name="TextBox 36">
            <a:extLst>
              <a:ext uri="{FF2B5EF4-FFF2-40B4-BE49-F238E27FC236}">
                <a16:creationId xmlns:a16="http://schemas.microsoft.com/office/drawing/2014/main" id="{70BCF32D-3543-EF84-B528-B14CB8E5AB1F}"/>
              </a:ext>
            </a:extLst>
          </p:cNvPr>
          <p:cNvSpPr txBox="1"/>
          <p:nvPr/>
        </p:nvSpPr>
        <p:spPr>
          <a:xfrm>
            <a:off x="1689925" y="2978252"/>
            <a:ext cx="4058868" cy="1889300"/>
          </a:xfrm>
          <a:prstGeom prst="rect">
            <a:avLst/>
          </a:prstGeom>
          <a:noFill/>
        </p:spPr>
        <p:txBody>
          <a:bodyPr wrap="square">
            <a:spAutoFit/>
          </a:bodyPr>
          <a:lstStyle/>
          <a:p>
            <a:pPr>
              <a:lnSpc>
                <a:spcPct val="150000"/>
              </a:lnSpc>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Đối với những chỗ chưa rõ, nêu câu hỏi hoặc đề nghị người thuyết trình giải thích/ trình bày lại để bảm đảm bảo em hiểu đúng ý người nói.</a:t>
            </a:r>
            <a:endParaRPr lang="en-US" sz="240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22"/>
                                        </p:tgtEl>
                                        <p:attrNameLst>
                                          <p:attrName>style.visibility</p:attrName>
                                        </p:attrNameLst>
                                      </p:cBhvr>
                                      <p:to>
                                        <p:strVal val="visible"/>
                                      </p:to>
                                    </p:set>
                                    <p:animEffect transition="in" filter="barn(inVertical)">
                                      <p:cBhvr>
                                        <p:cTn id="12" dur="500"/>
                                        <p:tgtEl>
                                          <p:spTgt spid="4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23"/>
                                        </p:tgtEl>
                                        <p:attrNameLst>
                                          <p:attrName>style.visibility</p:attrName>
                                        </p:attrNameLst>
                                      </p:cBhvr>
                                      <p:to>
                                        <p:strVal val="visible"/>
                                      </p:to>
                                    </p:set>
                                    <p:animEffect transition="in" filter="barn(inVertical)">
                                      <p:cBhvr>
                                        <p:cTn id="20" dur="500"/>
                                        <p:tgtEl>
                                          <p:spTgt spid="42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animBg="1"/>
      <p:bldP spid="423" grpId="0" animBg="1"/>
      <p:bldP spid="33" grpId="0"/>
      <p:bldP spid="35"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grpSp>
        <p:nvGrpSpPr>
          <p:cNvPr id="577" name="Google Shape;577;p45"/>
          <p:cNvGrpSpPr/>
          <p:nvPr/>
        </p:nvGrpSpPr>
        <p:grpSpPr>
          <a:xfrm>
            <a:off x="6402575" y="1946530"/>
            <a:ext cx="2765417" cy="3196970"/>
            <a:chOff x="1831831" y="982052"/>
            <a:chExt cx="2929777" cy="3386980"/>
          </a:xfrm>
        </p:grpSpPr>
        <p:sp>
          <p:nvSpPr>
            <p:cNvPr id="578" name="Google Shape;578;p45"/>
            <p:cNvSpPr/>
            <p:nvPr/>
          </p:nvSpPr>
          <p:spPr>
            <a:xfrm>
              <a:off x="2942724" y="1258535"/>
              <a:ext cx="787695" cy="826233"/>
            </a:xfrm>
            <a:custGeom>
              <a:avLst/>
              <a:gdLst/>
              <a:ahLst/>
              <a:cxnLst/>
              <a:rect l="l" t="t" r="r" b="b"/>
              <a:pathLst>
                <a:path w="2698" h="2830" extrusionOk="0">
                  <a:moveTo>
                    <a:pt x="1492" y="0"/>
                  </a:moveTo>
                  <a:cubicBezTo>
                    <a:pt x="1359" y="0"/>
                    <a:pt x="1212" y="19"/>
                    <a:pt x="1049" y="61"/>
                  </a:cubicBezTo>
                  <a:cubicBezTo>
                    <a:pt x="1049" y="61"/>
                    <a:pt x="1045" y="61"/>
                    <a:pt x="1038" y="61"/>
                  </a:cubicBezTo>
                  <a:cubicBezTo>
                    <a:pt x="942" y="61"/>
                    <a:pt x="191" y="91"/>
                    <a:pt x="103" y="1034"/>
                  </a:cubicBezTo>
                  <a:cubicBezTo>
                    <a:pt x="0" y="2039"/>
                    <a:pt x="615" y="2739"/>
                    <a:pt x="1151" y="2807"/>
                  </a:cubicBezTo>
                  <a:cubicBezTo>
                    <a:pt x="1254" y="2820"/>
                    <a:pt x="1354" y="2829"/>
                    <a:pt x="1450" y="2829"/>
                  </a:cubicBezTo>
                  <a:cubicBezTo>
                    <a:pt x="1855" y="2829"/>
                    <a:pt x="2191" y="2671"/>
                    <a:pt x="2431" y="2023"/>
                  </a:cubicBezTo>
                  <a:cubicBezTo>
                    <a:pt x="2698" y="1307"/>
                    <a:pt x="2591" y="0"/>
                    <a:pt x="1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5"/>
            <p:cNvSpPr/>
            <p:nvPr/>
          </p:nvSpPr>
          <p:spPr>
            <a:xfrm>
              <a:off x="3976249" y="3249094"/>
              <a:ext cx="695729" cy="1107677"/>
            </a:xfrm>
            <a:custGeom>
              <a:avLst/>
              <a:gdLst/>
              <a:ahLst/>
              <a:cxnLst/>
              <a:rect l="l" t="t" r="r" b="b"/>
              <a:pathLst>
                <a:path w="2383" h="3794" extrusionOk="0">
                  <a:moveTo>
                    <a:pt x="2372" y="1"/>
                  </a:moveTo>
                  <a:lnTo>
                    <a:pt x="206" y="33"/>
                  </a:lnTo>
                  <a:lnTo>
                    <a:pt x="44" y="2542"/>
                  </a:lnTo>
                  <a:cubicBezTo>
                    <a:pt x="1" y="3156"/>
                    <a:pt x="437" y="3695"/>
                    <a:pt x="1041" y="3781"/>
                  </a:cubicBezTo>
                  <a:cubicBezTo>
                    <a:pt x="1099" y="3789"/>
                    <a:pt x="1156" y="3794"/>
                    <a:pt x="1213" y="3794"/>
                  </a:cubicBezTo>
                  <a:cubicBezTo>
                    <a:pt x="1833" y="3794"/>
                    <a:pt x="2358" y="3295"/>
                    <a:pt x="2382" y="2663"/>
                  </a:cubicBezTo>
                  <a:lnTo>
                    <a:pt x="2372" y="1"/>
                  </a:lnTo>
                  <a:close/>
                </a:path>
              </a:pathLst>
            </a:custGeom>
            <a:solidFill>
              <a:srgbClr val="F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5"/>
            <p:cNvSpPr/>
            <p:nvPr/>
          </p:nvSpPr>
          <p:spPr>
            <a:xfrm>
              <a:off x="2160574" y="2294981"/>
              <a:ext cx="2291847" cy="2065290"/>
            </a:xfrm>
            <a:custGeom>
              <a:avLst/>
              <a:gdLst/>
              <a:ahLst/>
              <a:cxnLst/>
              <a:rect l="l" t="t" r="r" b="b"/>
              <a:pathLst>
                <a:path w="7850" h="7074" extrusionOk="0">
                  <a:moveTo>
                    <a:pt x="5640" y="0"/>
                  </a:moveTo>
                  <a:lnTo>
                    <a:pt x="2089" y="17"/>
                  </a:lnTo>
                  <a:lnTo>
                    <a:pt x="1160" y="119"/>
                  </a:lnTo>
                  <a:cubicBezTo>
                    <a:pt x="513" y="197"/>
                    <a:pt x="9" y="742"/>
                    <a:pt x="1" y="1399"/>
                  </a:cubicBezTo>
                  <a:lnTo>
                    <a:pt x="793" y="7030"/>
                  </a:lnTo>
                  <a:lnTo>
                    <a:pt x="6980" y="7073"/>
                  </a:lnTo>
                  <a:lnTo>
                    <a:pt x="7850" y="1596"/>
                  </a:lnTo>
                  <a:cubicBezTo>
                    <a:pt x="7508" y="733"/>
                    <a:pt x="7373" y="324"/>
                    <a:pt x="6810" y="213"/>
                  </a:cubicBezTo>
                  <a:lnTo>
                    <a:pt x="56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5"/>
            <p:cNvSpPr/>
            <p:nvPr/>
          </p:nvSpPr>
          <p:spPr>
            <a:xfrm>
              <a:off x="2992357" y="1771795"/>
              <a:ext cx="620696" cy="528147"/>
            </a:xfrm>
            <a:custGeom>
              <a:avLst/>
              <a:gdLst/>
              <a:ahLst/>
              <a:cxnLst/>
              <a:rect l="l" t="t" r="r" b="b"/>
              <a:pathLst>
                <a:path w="2126" h="1809" extrusionOk="0">
                  <a:moveTo>
                    <a:pt x="172" y="1"/>
                  </a:moveTo>
                  <a:lnTo>
                    <a:pt x="0" y="1809"/>
                  </a:lnTo>
                  <a:lnTo>
                    <a:pt x="2032" y="1809"/>
                  </a:lnTo>
                  <a:lnTo>
                    <a:pt x="2126" y="154"/>
                  </a:lnTo>
                  <a:lnTo>
                    <a:pt x="172" y="1"/>
                  </a:lnTo>
                  <a:close/>
                </a:path>
              </a:pathLst>
            </a:custGeom>
            <a:solidFill>
              <a:srgbClr val="F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5"/>
            <p:cNvSpPr/>
            <p:nvPr/>
          </p:nvSpPr>
          <p:spPr>
            <a:xfrm>
              <a:off x="3973914" y="2329723"/>
              <a:ext cx="787695" cy="1093663"/>
            </a:xfrm>
            <a:custGeom>
              <a:avLst/>
              <a:gdLst/>
              <a:ahLst/>
              <a:cxnLst/>
              <a:rect l="l" t="t" r="r" b="b"/>
              <a:pathLst>
                <a:path w="2698" h="3746" extrusionOk="0">
                  <a:moveTo>
                    <a:pt x="1" y="0"/>
                  </a:moveTo>
                  <a:lnTo>
                    <a:pt x="658" y="3746"/>
                  </a:lnTo>
                  <a:lnTo>
                    <a:pt x="2698" y="3371"/>
                  </a:lnTo>
                  <a:lnTo>
                    <a:pt x="2167" y="1339"/>
                  </a:lnTo>
                  <a:cubicBezTo>
                    <a:pt x="2057" y="913"/>
                    <a:pt x="1784" y="547"/>
                    <a:pt x="1391" y="326"/>
                  </a:cubicBezTo>
                  <a:cubicBezTo>
                    <a:pt x="1203" y="213"/>
                    <a:pt x="982" y="146"/>
                    <a:pt x="760" y="111"/>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5"/>
            <p:cNvSpPr/>
            <p:nvPr/>
          </p:nvSpPr>
          <p:spPr>
            <a:xfrm>
              <a:off x="1933432" y="3231869"/>
              <a:ext cx="727844" cy="1112932"/>
            </a:xfrm>
            <a:custGeom>
              <a:avLst/>
              <a:gdLst/>
              <a:ahLst/>
              <a:cxnLst/>
              <a:rect l="l" t="t" r="r" b="b"/>
              <a:pathLst>
                <a:path w="2493" h="3812" extrusionOk="0">
                  <a:moveTo>
                    <a:pt x="1" y="0"/>
                  </a:moveTo>
                  <a:lnTo>
                    <a:pt x="113" y="2695"/>
                  </a:lnTo>
                  <a:cubicBezTo>
                    <a:pt x="136" y="3325"/>
                    <a:pt x="659" y="3812"/>
                    <a:pt x="1268" y="3812"/>
                  </a:cubicBezTo>
                  <a:cubicBezTo>
                    <a:pt x="1329" y="3812"/>
                    <a:pt x="1390" y="3807"/>
                    <a:pt x="1452" y="3797"/>
                  </a:cubicBezTo>
                  <a:cubicBezTo>
                    <a:pt x="2067" y="3711"/>
                    <a:pt x="2493" y="3164"/>
                    <a:pt x="2450" y="2550"/>
                  </a:cubicBezTo>
                  <a:lnTo>
                    <a:pt x="2253" y="41"/>
                  </a:lnTo>
                  <a:lnTo>
                    <a:pt x="1" y="0"/>
                  </a:lnTo>
                  <a:close/>
                </a:path>
              </a:pathLst>
            </a:custGeom>
            <a:solidFill>
              <a:srgbClr val="F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5"/>
            <p:cNvSpPr/>
            <p:nvPr/>
          </p:nvSpPr>
          <p:spPr>
            <a:xfrm>
              <a:off x="1831831" y="2301988"/>
              <a:ext cx="784775" cy="1094539"/>
            </a:xfrm>
            <a:custGeom>
              <a:avLst/>
              <a:gdLst/>
              <a:ahLst/>
              <a:cxnLst/>
              <a:rect l="l" t="t" r="r" b="b"/>
              <a:pathLst>
                <a:path w="2688" h="3749" extrusionOk="0">
                  <a:moveTo>
                    <a:pt x="2687" y="1"/>
                  </a:moveTo>
                  <a:lnTo>
                    <a:pt x="1936" y="114"/>
                  </a:lnTo>
                  <a:cubicBezTo>
                    <a:pt x="1714" y="146"/>
                    <a:pt x="1493" y="216"/>
                    <a:pt x="1297" y="327"/>
                  </a:cubicBezTo>
                  <a:cubicBezTo>
                    <a:pt x="912" y="540"/>
                    <a:pt x="639" y="914"/>
                    <a:pt x="529" y="1342"/>
                  </a:cubicBezTo>
                  <a:lnTo>
                    <a:pt x="0" y="3363"/>
                  </a:lnTo>
                  <a:lnTo>
                    <a:pt x="2038" y="3748"/>
                  </a:lnTo>
                  <a:lnTo>
                    <a:pt x="26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5"/>
            <p:cNvSpPr/>
            <p:nvPr/>
          </p:nvSpPr>
          <p:spPr>
            <a:xfrm>
              <a:off x="3047245" y="1532682"/>
              <a:ext cx="565809" cy="560554"/>
            </a:xfrm>
            <a:custGeom>
              <a:avLst/>
              <a:gdLst/>
              <a:ahLst/>
              <a:cxnLst/>
              <a:rect l="l" t="t" r="r" b="b"/>
              <a:pathLst>
                <a:path w="1938" h="1920" extrusionOk="0">
                  <a:moveTo>
                    <a:pt x="1" y="0"/>
                  </a:moveTo>
                  <a:lnTo>
                    <a:pt x="1" y="946"/>
                  </a:lnTo>
                  <a:cubicBezTo>
                    <a:pt x="1" y="1485"/>
                    <a:pt x="435" y="1919"/>
                    <a:pt x="965" y="1919"/>
                  </a:cubicBezTo>
                  <a:cubicBezTo>
                    <a:pt x="1502" y="1919"/>
                    <a:pt x="1938" y="1485"/>
                    <a:pt x="1938" y="946"/>
                  </a:cubicBezTo>
                  <a:lnTo>
                    <a:pt x="1938" y="0"/>
                  </a:lnTo>
                  <a:close/>
                </a:path>
              </a:pathLst>
            </a:custGeom>
            <a:solidFill>
              <a:srgbClr val="FFB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5"/>
            <p:cNvSpPr/>
            <p:nvPr/>
          </p:nvSpPr>
          <p:spPr>
            <a:xfrm>
              <a:off x="2952943" y="1659391"/>
              <a:ext cx="111819" cy="199989"/>
            </a:xfrm>
            <a:custGeom>
              <a:avLst/>
              <a:gdLst/>
              <a:ahLst/>
              <a:cxnLst/>
              <a:rect l="l" t="t" r="r" b="b"/>
              <a:pathLst>
                <a:path w="383" h="685" extrusionOk="0">
                  <a:moveTo>
                    <a:pt x="175" y="0"/>
                  </a:moveTo>
                  <a:cubicBezTo>
                    <a:pt x="86" y="0"/>
                    <a:pt x="0" y="46"/>
                    <a:pt x="0" y="224"/>
                  </a:cubicBezTo>
                  <a:cubicBezTo>
                    <a:pt x="0" y="504"/>
                    <a:pt x="383" y="685"/>
                    <a:pt x="383" y="685"/>
                  </a:cubicBezTo>
                  <a:lnTo>
                    <a:pt x="367" y="52"/>
                  </a:lnTo>
                  <a:cubicBezTo>
                    <a:pt x="367" y="52"/>
                    <a:pt x="269" y="0"/>
                    <a:pt x="175" y="0"/>
                  </a:cubicBezTo>
                  <a:close/>
                </a:path>
              </a:pathLst>
            </a:custGeom>
            <a:solidFill>
              <a:srgbClr val="FFB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5"/>
            <p:cNvSpPr/>
            <p:nvPr/>
          </p:nvSpPr>
          <p:spPr>
            <a:xfrm>
              <a:off x="3595538" y="1659391"/>
              <a:ext cx="112111" cy="199989"/>
            </a:xfrm>
            <a:custGeom>
              <a:avLst/>
              <a:gdLst/>
              <a:ahLst/>
              <a:cxnLst/>
              <a:rect l="l" t="t" r="r" b="b"/>
              <a:pathLst>
                <a:path w="384" h="685" extrusionOk="0">
                  <a:moveTo>
                    <a:pt x="208" y="0"/>
                  </a:moveTo>
                  <a:cubicBezTo>
                    <a:pt x="114" y="0"/>
                    <a:pt x="17" y="52"/>
                    <a:pt x="17" y="52"/>
                  </a:cubicBezTo>
                  <a:lnTo>
                    <a:pt x="0" y="685"/>
                  </a:lnTo>
                  <a:cubicBezTo>
                    <a:pt x="0" y="685"/>
                    <a:pt x="383" y="504"/>
                    <a:pt x="383" y="224"/>
                  </a:cubicBezTo>
                  <a:cubicBezTo>
                    <a:pt x="383" y="46"/>
                    <a:pt x="297" y="0"/>
                    <a:pt x="208" y="0"/>
                  </a:cubicBezTo>
                  <a:close/>
                </a:path>
              </a:pathLst>
            </a:custGeom>
            <a:solidFill>
              <a:srgbClr val="FFB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5"/>
            <p:cNvSpPr/>
            <p:nvPr/>
          </p:nvSpPr>
          <p:spPr>
            <a:xfrm>
              <a:off x="3192055" y="1801574"/>
              <a:ext cx="37370" cy="37370"/>
            </a:xfrm>
            <a:custGeom>
              <a:avLst/>
              <a:gdLst/>
              <a:ahLst/>
              <a:cxnLst/>
              <a:rect l="l" t="t" r="r" b="b"/>
              <a:pathLst>
                <a:path w="128" h="128" extrusionOk="0">
                  <a:moveTo>
                    <a:pt x="68" y="1"/>
                  </a:moveTo>
                  <a:cubicBezTo>
                    <a:pt x="33" y="1"/>
                    <a:pt x="0" y="25"/>
                    <a:pt x="0" y="69"/>
                  </a:cubicBezTo>
                  <a:cubicBezTo>
                    <a:pt x="0" y="103"/>
                    <a:pt x="33" y="128"/>
                    <a:pt x="68" y="128"/>
                  </a:cubicBezTo>
                  <a:cubicBezTo>
                    <a:pt x="103" y="128"/>
                    <a:pt x="127" y="103"/>
                    <a:pt x="127" y="69"/>
                  </a:cubicBezTo>
                  <a:cubicBezTo>
                    <a:pt x="127" y="25"/>
                    <a:pt x="103"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5"/>
            <p:cNvSpPr/>
            <p:nvPr/>
          </p:nvSpPr>
          <p:spPr>
            <a:xfrm>
              <a:off x="3410730" y="1801574"/>
              <a:ext cx="37954" cy="37370"/>
            </a:xfrm>
            <a:custGeom>
              <a:avLst/>
              <a:gdLst/>
              <a:ahLst/>
              <a:cxnLst/>
              <a:rect l="l" t="t" r="r" b="b"/>
              <a:pathLst>
                <a:path w="130" h="128" extrusionOk="0">
                  <a:moveTo>
                    <a:pt x="60" y="1"/>
                  </a:moveTo>
                  <a:cubicBezTo>
                    <a:pt x="27" y="1"/>
                    <a:pt x="1" y="25"/>
                    <a:pt x="1" y="69"/>
                  </a:cubicBezTo>
                  <a:cubicBezTo>
                    <a:pt x="1" y="103"/>
                    <a:pt x="27" y="128"/>
                    <a:pt x="60" y="128"/>
                  </a:cubicBezTo>
                  <a:cubicBezTo>
                    <a:pt x="103" y="128"/>
                    <a:pt x="130" y="103"/>
                    <a:pt x="130" y="69"/>
                  </a:cubicBezTo>
                  <a:cubicBezTo>
                    <a:pt x="130" y="25"/>
                    <a:pt x="103"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5"/>
            <p:cNvSpPr/>
            <p:nvPr/>
          </p:nvSpPr>
          <p:spPr>
            <a:xfrm>
              <a:off x="2770470" y="2269872"/>
              <a:ext cx="1037024" cy="384797"/>
            </a:xfrm>
            <a:custGeom>
              <a:avLst/>
              <a:gdLst/>
              <a:ahLst/>
              <a:cxnLst/>
              <a:rect l="l" t="t" r="r" b="b"/>
              <a:pathLst>
                <a:path w="3552" h="1318" extrusionOk="0">
                  <a:moveTo>
                    <a:pt x="2740" y="0"/>
                  </a:moveTo>
                  <a:lnTo>
                    <a:pt x="795" y="19"/>
                  </a:lnTo>
                  <a:lnTo>
                    <a:pt x="0" y="103"/>
                  </a:lnTo>
                  <a:cubicBezTo>
                    <a:pt x="0" y="103"/>
                    <a:pt x="389" y="1318"/>
                    <a:pt x="1792" y="1318"/>
                  </a:cubicBezTo>
                  <a:cubicBezTo>
                    <a:pt x="1829" y="1318"/>
                    <a:pt x="1866" y="1317"/>
                    <a:pt x="1905" y="1315"/>
                  </a:cubicBezTo>
                  <a:cubicBezTo>
                    <a:pt x="3398" y="1256"/>
                    <a:pt x="3551" y="86"/>
                    <a:pt x="3551" y="86"/>
                  </a:cubicBezTo>
                  <a:lnTo>
                    <a:pt x="2740" y="0"/>
                  </a:lnTo>
                  <a:close/>
                </a:path>
              </a:pathLst>
            </a:custGeom>
            <a:solidFill>
              <a:srgbClr val="FD9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5"/>
            <p:cNvSpPr/>
            <p:nvPr/>
          </p:nvSpPr>
          <p:spPr>
            <a:xfrm>
              <a:off x="2626244" y="2040978"/>
              <a:ext cx="1435251" cy="236776"/>
            </a:xfrm>
            <a:custGeom>
              <a:avLst/>
              <a:gdLst/>
              <a:ahLst/>
              <a:cxnLst/>
              <a:rect l="l" t="t" r="r" b="b"/>
              <a:pathLst>
                <a:path w="4916" h="811" extrusionOk="0">
                  <a:moveTo>
                    <a:pt x="249" y="0"/>
                  </a:moveTo>
                  <a:lnTo>
                    <a:pt x="1" y="229"/>
                  </a:lnTo>
                  <a:lnTo>
                    <a:pt x="2491" y="811"/>
                  </a:lnTo>
                  <a:lnTo>
                    <a:pt x="4916" y="264"/>
                  </a:lnTo>
                  <a:lnTo>
                    <a:pt x="4703" y="25"/>
                  </a:lnTo>
                  <a:cubicBezTo>
                    <a:pt x="3423" y="35"/>
                    <a:pt x="2491" y="512"/>
                    <a:pt x="2491" y="512"/>
                  </a:cubicBezTo>
                  <a:cubicBezTo>
                    <a:pt x="1613" y="35"/>
                    <a:pt x="249" y="0"/>
                    <a:pt x="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5"/>
            <p:cNvSpPr/>
            <p:nvPr/>
          </p:nvSpPr>
          <p:spPr>
            <a:xfrm>
              <a:off x="2606099" y="2085648"/>
              <a:ext cx="1482839" cy="1066220"/>
            </a:xfrm>
            <a:custGeom>
              <a:avLst/>
              <a:gdLst/>
              <a:ahLst/>
              <a:cxnLst/>
              <a:rect l="l" t="t" r="r" b="b"/>
              <a:pathLst>
                <a:path w="5079" h="3652" extrusionOk="0">
                  <a:moveTo>
                    <a:pt x="0" y="1"/>
                  </a:moveTo>
                  <a:lnTo>
                    <a:pt x="70" y="3056"/>
                  </a:lnTo>
                  <a:lnTo>
                    <a:pt x="2296" y="3506"/>
                  </a:lnTo>
                  <a:cubicBezTo>
                    <a:pt x="2314" y="3584"/>
                    <a:pt x="2382" y="3644"/>
                    <a:pt x="2468" y="3652"/>
                  </a:cubicBezTo>
                  <a:cubicBezTo>
                    <a:pt x="2552" y="3652"/>
                    <a:pt x="2630" y="3601"/>
                    <a:pt x="2654" y="3517"/>
                  </a:cubicBezTo>
                  <a:lnTo>
                    <a:pt x="4874" y="3158"/>
                  </a:lnTo>
                  <a:lnTo>
                    <a:pt x="5079" y="17"/>
                  </a:lnTo>
                  <a:lnTo>
                    <a:pt x="5079" y="17"/>
                  </a:lnTo>
                  <a:lnTo>
                    <a:pt x="2783" y="445"/>
                  </a:lnTo>
                  <a:lnTo>
                    <a:pt x="2775" y="445"/>
                  </a:lnTo>
                  <a:cubicBezTo>
                    <a:pt x="2765" y="532"/>
                    <a:pt x="2690" y="599"/>
                    <a:pt x="2595" y="599"/>
                  </a:cubicBezTo>
                  <a:cubicBezTo>
                    <a:pt x="2589" y="599"/>
                    <a:pt x="2584" y="599"/>
                    <a:pt x="2579" y="599"/>
                  </a:cubicBezTo>
                  <a:cubicBezTo>
                    <a:pt x="2493" y="588"/>
                    <a:pt x="2417" y="521"/>
                    <a:pt x="2407" y="435"/>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5"/>
            <p:cNvSpPr/>
            <p:nvPr/>
          </p:nvSpPr>
          <p:spPr>
            <a:xfrm>
              <a:off x="3542986" y="2280091"/>
              <a:ext cx="420999" cy="321151"/>
            </a:xfrm>
            <a:custGeom>
              <a:avLst/>
              <a:gdLst/>
              <a:ahLst/>
              <a:cxnLst/>
              <a:rect l="l" t="t" r="r" b="b"/>
              <a:pathLst>
                <a:path w="1442" h="1100" extrusionOk="0">
                  <a:moveTo>
                    <a:pt x="1442" y="0"/>
                  </a:moveTo>
                  <a:lnTo>
                    <a:pt x="0" y="230"/>
                  </a:lnTo>
                  <a:lnTo>
                    <a:pt x="0" y="1100"/>
                  </a:lnTo>
                  <a:lnTo>
                    <a:pt x="1409" y="811"/>
                  </a:lnTo>
                  <a:lnTo>
                    <a:pt x="1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5"/>
            <p:cNvSpPr/>
            <p:nvPr/>
          </p:nvSpPr>
          <p:spPr>
            <a:xfrm>
              <a:off x="3072353" y="982052"/>
              <a:ext cx="445815" cy="443772"/>
            </a:xfrm>
            <a:custGeom>
              <a:avLst/>
              <a:gdLst/>
              <a:ahLst/>
              <a:cxnLst/>
              <a:rect l="l" t="t" r="r" b="b"/>
              <a:pathLst>
                <a:path w="1527" h="1520" extrusionOk="0">
                  <a:moveTo>
                    <a:pt x="769" y="0"/>
                  </a:moveTo>
                  <a:cubicBezTo>
                    <a:pt x="341" y="0"/>
                    <a:pt x="1" y="342"/>
                    <a:pt x="1" y="760"/>
                  </a:cubicBezTo>
                  <a:cubicBezTo>
                    <a:pt x="1" y="1178"/>
                    <a:pt x="341" y="1520"/>
                    <a:pt x="769" y="1520"/>
                  </a:cubicBezTo>
                  <a:cubicBezTo>
                    <a:pt x="1186" y="1520"/>
                    <a:pt x="1526" y="1178"/>
                    <a:pt x="1526" y="760"/>
                  </a:cubicBezTo>
                  <a:cubicBezTo>
                    <a:pt x="1526" y="342"/>
                    <a:pt x="1186" y="0"/>
                    <a:pt x="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5"/>
            <p:cNvSpPr/>
            <p:nvPr/>
          </p:nvSpPr>
          <p:spPr>
            <a:xfrm>
              <a:off x="3580649" y="2528838"/>
              <a:ext cx="682299" cy="750616"/>
            </a:xfrm>
            <a:custGeom>
              <a:avLst/>
              <a:gdLst/>
              <a:ahLst/>
              <a:cxnLst/>
              <a:rect l="l" t="t" r="r" b="b"/>
              <a:pathLst>
                <a:path w="2337" h="2571" extrusionOk="0">
                  <a:moveTo>
                    <a:pt x="959" y="0"/>
                  </a:moveTo>
                  <a:cubicBezTo>
                    <a:pt x="923" y="0"/>
                    <a:pt x="889" y="11"/>
                    <a:pt x="860" y="35"/>
                  </a:cubicBezTo>
                  <a:cubicBezTo>
                    <a:pt x="801" y="86"/>
                    <a:pt x="793" y="180"/>
                    <a:pt x="844" y="240"/>
                  </a:cubicBezTo>
                  <a:lnTo>
                    <a:pt x="1194" y="709"/>
                  </a:lnTo>
                  <a:lnTo>
                    <a:pt x="750" y="231"/>
                  </a:lnTo>
                  <a:cubicBezTo>
                    <a:pt x="717" y="194"/>
                    <a:pt x="672" y="175"/>
                    <a:pt x="626" y="175"/>
                  </a:cubicBezTo>
                  <a:cubicBezTo>
                    <a:pt x="589" y="175"/>
                    <a:pt x="551" y="188"/>
                    <a:pt x="520" y="215"/>
                  </a:cubicBezTo>
                  <a:cubicBezTo>
                    <a:pt x="443" y="274"/>
                    <a:pt x="426" y="385"/>
                    <a:pt x="486" y="463"/>
                  </a:cubicBezTo>
                  <a:lnTo>
                    <a:pt x="844" y="905"/>
                  </a:lnTo>
                  <a:lnTo>
                    <a:pt x="461" y="530"/>
                  </a:lnTo>
                  <a:cubicBezTo>
                    <a:pt x="430" y="497"/>
                    <a:pt x="389" y="480"/>
                    <a:pt x="348" y="480"/>
                  </a:cubicBezTo>
                  <a:cubicBezTo>
                    <a:pt x="306" y="480"/>
                    <a:pt x="263" y="497"/>
                    <a:pt x="230" y="530"/>
                  </a:cubicBezTo>
                  <a:cubicBezTo>
                    <a:pt x="170" y="590"/>
                    <a:pt x="170" y="684"/>
                    <a:pt x="221" y="752"/>
                  </a:cubicBezTo>
                  <a:lnTo>
                    <a:pt x="596" y="1188"/>
                  </a:lnTo>
                  <a:lnTo>
                    <a:pt x="297" y="948"/>
                  </a:lnTo>
                  <a:cubicBezTo>
                    <a:pt x="266" y="923"/>
                    <a:pt x="229" y="912"/>
                    <a:pt x="193" y="912"/>
                  </a:cubicBezTo>
                  <a:cubicBezTo>
                    <a:pt x="142" y="912"/>
                    <a:pt x="91" y="934"/>
                    <a:pt x="51" y="975"/>
                  </a:cubicBezTo>
                  <a:cubicBezTo>
                    <a:pt x="0" y="1034"/>
                    <a:pt x="0" y="1128"/>
                    <a:pt x="51" y="1196"/>
                  </a:cubicBezTo>
                  <a:lnTo>
                    <a:pt x="572" y="1853"/>
                  </a:lnTo>
                  <a:cubicBezTo>
                    <a:pt x="572" y="1853"/>
                    <a:pt x="553" y="2373"/>
                    <a:pt x="1032" y="2570"/>
                  </a:cubicBezTo>
                  <a:lnTo>
                    <a:pt x="2337" y="1716"/>
                  </a:lnTo>
                  <a:lnTo>
                    <a:pt x="1620" y="231"/>
                  </a:lnTo>
                  <a:lnTo>
                    <a:pt x="1587" y="657"/>
                  </a:lnTo>
                  <a:cubicBezTo>
                    <a:pt x="1587" y="657"/>
                    <a:pt x="1297" y="274"/>
                    <a:pt x="1075" y="43"/>
                  </a:cubicBezTo>
                  <a:cubicBezTo>
                    <a:pt x="1042" y="15"/>
                    <a:pt x="1000" y="0"/>
                    <a:pt x="959" y="0"/>
                  </a:cubicBezTo>
                  <a:close/>
                </a:path>
              </a:pathLst>
            </a:custGeom>
            <a:solidFill>
              <a:srgbClr val="FFB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5"/>
            <p:cNvSpPr/>
            <p:nvPr/>
          </p:nvSpPr>
          <p:spPr>
            <a:xfrm>
              <a:off x="3874065" y="3029835"/>
              <a:ext cx="755580" cy="1339198"/>
            </a:xfrm>
            <a:custGeom>
              <a:avLst/>
              <a:gdLst/>
              <a:ahLst/>
              <a:cxnLst/>
              <a:rect l="l" t="t" r="r" b="b"/>
              <a:pathLst>
                <a:path w="2588" h="4587" extrusionOk="0">
                  <a:moveTo>
                    <a:pt x="1332" y="0"/>
                  </a:moveTo>
                  <a:lnTo>
                    <a:pt x="1" y="717"/>
                  </a:lnTo>
                  <a:lnTo>
                    <a:pt x="111" y="3277"/>
                  </a:lnTo>
                  <a:cubicBezTo>
                    <a:pt x="141" y="4030"/>
                    <a:pt x="767" y="4586"/>
                    <a:pt x="1472" y="4586"/>
                  </a:cubicBezTo>
                  <a:cubicBezTo>
                    <a:pt x="1597" y="4586"/>
                    <a:pt x="1725" y="4569"/>
                    <a:pt x="1852" y="4532"/>
                  </a:cubicBezTo>
                  <a:lnTo>
                    <a:pt x="1903" y="4513"/>
                  </a:lnTo>
                  <a:cubicBezTo>
                    <a:pt x="2339" y="4387"/>
                    <a:pt x="2587" y="3926"/>
                    <a:pt x="2442" y="3490"/>
                  </a:cubicBezTo>
                  <a:lnTo>
                    <a:pt x="1332" y="0"/>
                  </a:lnTo>
                  <a:close/>
                </a:path>
              </a:pathLst>
            </a:custGeom>
            <a:solidFill>
              <a:srgbClr val="FFB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5"/>
            <p:cNvSpPr/>
            <p:nvPr/>
          </p:nvSpPr>
          <p:spPr>
            <a:xfrm>
              <a:off x="3881947" y="3279166"/>
              <a:ext cx="119702" cy="615441"/>
            </a:xfrm>
            <a:custGeom>
              <a:avLst/>
              <a:gdLst/>
              <a:ahLst/>
              <a:cxnLst/>
              <a:rect l="l" t="t" r="r" b="b"/>
              <a:pathLst>
                <a:path w="410" h="2108" extrusionOk="0">
                  <a:moveTo>
                    <a:pt x="0" y="0"/>
                  </a:moveTo>
                  <a:lnTo>
                    <a:pt x="68" y="2107"/>
                  </a:lnTo>
                  <a:lnTo>
                    <a:pt x="410" y="51"/>
                  </a:lnTo>
                  <a:cubicBezTo>
                    <a:pt x="222" y="51"/>
                    <a:pt x="0" y="0"/>
                    <a:pt x="0" y="0"/>
                  </a:cubicBezTo>
                  <a:close/>
                </a:path>
              </a:pathLst>
            </a:custGeom>
            <a:solidFill>
              <a:srgbClr val="F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5"/>
            <p:cNvSpPr/>
            <p:nvPr/>
          </p:nvSpPr>
          <p:spPr>
            <a:xfrm>
              <a:off x="2396766" y="2528838"/>
              <a:ext cx="683175" cy="750616"/>
            </a:xfrm>
            <a:custGeom>
              <a:avLst/>
              <a:gdLst/>
              <a:ahLst/>
              <a:cxnLst/>
              <a:rect l="l" t="t" r="r" b="b"/>
              <a:pathLst>
                <a:path w="2340" h="2571" extrusionOk="0">
                  <a:moveTo>
                    <a:pt x="1380" y="0"/>
                  </a:moveTo>
                  <a:cubicBezTo>
                    <a:pt x="1338" y="0"/>
                    <a:pt x="1296" y="15"/>
                    <a:pt x="1264" y="43"/>
                  </a:cubicBezTo>
                  <a:cubicBezTo>
                    <a:pt x="1043" y="274"/>
                    <a:pt x="752" y="657"/>
                    <a:pt x="752" y="657"/>
                  </a:cubicBezTo>
                  <a:lnTo>
                    <a:pt x="717" y="231"/>
                  </a:lnTo>
                  <a:lnTo>
                    <a:pt x="1" y="1716"/>
                  </a:lnTo>
                  <a:lnTo>
                    <a:pt x="1307" y="2570"/>
                  </a:lnTo>
                  <a:cubicBezTo>
                    <a:pt x="1784" y="2373"/>
                    <a:pt x="1768" y="1853"/>
                    <a:pt x="1768" y="1853"/>
                  </a:cubicBezTo>
                  <a:lnTo>
                    <a:pt x="2288" y="1196"/>
                  </a:lnTo>
                  <a:cubicBezTo>
                    <a:pt x="2339" y="1128"/>
                    <a:pt x="2339" y="1034"/>
                    <a:pt x="2280" y="975"/>
                  </a:cubicBezTo>
                  <a:cubicBezTo>
                    <a:pt x="2245" y="934"/>
                    <a:pt x="2196" y="912"/>
                    <a:pt x="2146" y="912"/>
                  </a:cubicBezTo>
                  <a:cubicBezTo>
                    <a:pt x="2110" y="912"/>
                    <a:pt x="2073" y="923"/>
                    <a:pt x="2040" y="948"/>
                  </a:cubicBezTo>
                  <a:lnTo>
                    <a:pt x="1741" y="1188"/>
                  </a:lnTo>
                  <a:lnTo>
                    <a:pt x="2118" y="752"/>
                  </a:lnTo>
                  <a:cubicBezTo>
                    <a:pt x="2169" y="684"/>
                    <a:pt x="2169" y="590"/>
                    <a:pt x="2110" y="530"/>
                  </a:cubicBezTo>
                  <a:cubicBezTo>
                    <a:pt x="2075" y="497"/>
                    <a:pt x="2032" y="480"/>
                    <a:pt x="1989" y="480"/>
                  </a:cubicBezTo>
                  <a:cubicBezTo>
                    <a:pt x="1947" y="480"/>
                    <a:pt x="1904" y="497"/>
                    <a:pt x="1870" y="530"/>
                  </a:cubicBezTo>
                  <a:lnTo>
                    <a:pt x="1496" y="905"/>
                  </a:lnTo>
                  <a:lnTo>
                    <a:pt x="1496" y="905"/>
                  </a:lnTo>
                  <a:lnTo>
                    <a:pt x="1854" y="463"/>
                  </a:lnTo>
                  <a:cubicBezTo>
                    <a:pt x="1913" y="385"/>
                    <a:pt x="1895" y="274"/>
                    <a:pt x="1819" y="215"/>
                  </a:cubicBezTo>
                  <a:cubicBezTo>
                    <a:pt x="1789" y="188"/>
                    <a:pt x="1751" y="175"/>
                    <a:pt x="1713" y="175"/>
                  </a:cubicBezTo>
                  <a:cubicBezTo>
                    <a:pt x="1667" y="175"/>
                    <a:pt x="1621" y="194"/>
                    <a:pt x="1588" y="231"/>
                  </a:cubicBezTo>
                  <a:lnTo>
                    <a:pt x="1145" y="709"/>
                  </a:lnTo>
                  <a:lnTo>
                    <a:pt x="1496" y="240"/>
                  </a:lnTo>
                  <a:cubicBezTo>
                    <a:pt x="1547" y="180"/>
                    <a:pt x="1536" y="86"/>
                    <a:pt x="1477" y="35"/>
                  </a:cubicBezTo>
                  <a:cubicBezTo>
                    <a:pt x="1450" y="11"/>
                    <a:pt x="1415" y="0"/>
                    <a:pt x="1380" y="0"/>
                  </a:cubicBezTo>
                  <a:close/>
                </a:path>
              </a:pathLst>
            </a:custGeom>
            <a:solidFill>
              <a:srgbClr val="FFB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5"/>
            <p:cNvSpPr/>
            <p:nvPr/>
          </p:nvSpPr>
          <p:spPr>
            <a:xfrm>
              <a:off x="2030945" y="3029835"/>
              <a:ext cx="752368" cy="1339198"/>
            </a:xfrm>
            <a:custGeom>
              <a:avLst/>
              <a:gdLst/>
              <a:ahLst/>
              <a:cxnLst/>
              <a:rect l="l" t="t" r="r" b="b"/>
              <a:pathLst>
                <a:path w="2577" h="4587" extrusionOk="0">
                  <a:moveTo>
                    <a:pt x="1254" y="0"/>
                  </a:moveTo>
                  <a:lnTo>
                    <a:pt x="146" y="3490"/>
                  </a:lnTo>
                  <a:cubicBezTo>
                    <a:pt x="0" y="3926"/>
                    <a:pt x="248" y="4387"/>
                    <a:pt x="682" y="4513"/>
                  </a:cubicBezTo>
                  <a:lnTo>
                    <a:pt x="733" y="4532"/>
                  </a:lnTo>
                  <a:cubicBezTo>
                    <a:pt x="861" y="4569"/>
                    <a:pt x="989" y="4586"/>
                    <a:pt x="1114" y="4586"/>
                  </a:cubicBezTo>
                  <a:cubicBezTo>
                    <a:pt x="1820" y="4586"/>
                    <a:pt x="2446" y="4030"/>
                    <a:pt x="2474" y="3277"/>
                  </a:cubicBezTo>
                  <a:lnTo>
                    <a:pt x="2576" y="717"/>
                  </a:lnTo>
                  <a:lnTo>
                    <a:pt x="1254" y="0"/>
                  </a:lnTo>
                  <a:close/>
                </a:path>
              </a:pathLst>
            </a:custGeom>
            <a:solidFill>
              <a:srgbClr val="FFB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5"/>
            <p:cNvSpPr/>
            <p:nvPr/>
          </p:nvSpPr>
          <p:spPr>
            <a:xfrm>
              <a:off x="2650768" y="3279166"/>
              <a:ext cx="127876" cy="597924"/>
            </a:xfrm>
            <a:custGeom>
              <a:avLst/>
              <a:gdLst/>
              <a:ahLst/>
              <a:cxnLst/>
              <a:rect l="l" t="t" r="r" b="b"/>
              <a:pathLst>
                <a:path w="438" h="2048" extrusionOk="0">
                  <a:moveTo>
                    <a:pt x="437" y="0"/>
                  </a:moveTo>
                  <a:cubicBezTo>
                    <a:pt x="437" y="0"/>
                    <a:pt x="79" y="25"/>
                    <a:pt x="1" y="25"/>
                  </a:cubicBezTo>
                  <a:lnTo>
                    <a:pt x="359" y="2048"/>
                  </a:lnTo>
                  <a:lnTo>
                    <a:pt x="437" y="0"/>
                  </a:lnTo>
                  <a:close/>
                </a:path>
              </a:pathLst>
            </a:custGeom>
            <a:solidFill>
              <a:srgbClr val="F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5"/>
            <p:cNvSpPr/>
            <p:nvPr/>
          </p:nvSpPr>
          <p:spPr>
            <a:xfrm>
              <a:off x="3027684" y="1462613"/>
              <a:ext cx="624784" cy="316771"/>
            </a:xfrm>
            <a:custGeom>
              <a:avLst/>
              <a:gdLst/>
              <a:ahLst/>
              <a:cxnLst/>
              <a:rect l="l" t="t" r="r" b="b"/>
              <a:pathLst>
                <a:path w="2140" h="1085" extrusionOk="0">
                  <a:moveTo>
                    <a:pt x="2140" y="1"/>
                  </a:moveTo>
                  <a:lnTo>
                    <a:pt x="860" y="27"/>
                  </a:lnTo>
                  <a:lnTo>
                    <a:pt x="16" y="52"/>
                  </a:lnTo>
                  <a:lnTo>
                    <a:pt x="0" y="675"/>
                  </a:lnTo>
                  <a:cubicBezTo>
                    <a:pt x="0" y="675"/>
                    <a:pt x="51" y="863"/>
                    <a:pt x="127" y="1017"/>
                  </a:cubicBezTo>
                  <a:cubicBezTo>
                    <a:pt x="128" y="1020"/>
                    <a:pt x="130" y="1021"/>
                    <a:pt x="132" y="1021"/>
                  </a:cubicBezTo>
                  <a:cubicBezTo>
                    <a:pt x="150" y="1021"/>
                    <a:pt x="182" y="868"/>
                    <a:pt x="221" y="752"/>
                  </a:cubicBezTo>
                  <a:cubicBezTo>
                    <a:pt x="553" y="726"/>
                    <a:pt x="809" y="275"/>
                    <a:pt x="809" y="275"/>
                  </a:cubicBezTo>
                  <a:cubicBezTo>
                    <a:pt x="1167" y="777"/>
                    <a:pt x="1945" y="879"/>
                    <a:pt x="1945" y="879"/>
                  </a:cubicBezTo>
                  <a:lnTo>
                    <a:pt x="2013" y="1084"/>
                  </a:lnTo>
                  <a:lnTo>
                    <a:pt x="21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C70399DB-ECF1-CB18-C681-4434DA44E485}"/>
              </a:ext>
            </a:extLst>
          </p:cNvPr>
          <p:cNvSpPr txBox="1"/>
          <p:nvPr/>
        </p:nvSpPr>
        <p:spPr>
          <a:xfrm>
            <a:off x="101379" y="-4"/>
            <a:ext cx="7975926" cy="1141146"/>
          </a:xfrm>
          <a:prstGeom prst="rect">
            <a:avLst/>
          </a:prstGeom>
          <a:noFill/>
        </p:spPr>
        <p:txBody>
          <a:bodyPr wrap="square">
            <a:spAutoFit/>
          </a:bodyPr>
          <a:lstStyle/>
          <a:p>
            <a:pPr marL="0" marR="0" algn="just">
              <a:lnSpc>
                <a:spcPct val="150000"/>
              </a:lnSpc>
              <a:spcBef>
                <a:spcPts val="800"/>
              </a:spcBef>
              <a:spcAft>
                <a:spcPts val="0"/>
              </a:spcAft>
              <a:tabLst>
                <a:tab pos="90170" algn="l"/>
                <a:tab pos="180340" algn="l"/>
              </a:tabLst>
            </a:pPr>
            <a:r>
              <a:rPr lang="en-US" sz="2400" b="1" kern="0">
                <a:solidFill>
                  <a:srgbClr val="000000"/>
                </a:solidFill>
                <a:effectLst/>
                <a:latin typeface="#9Slide03 AllRoundGothic" panose="020B0703020202020104" pitchFamily="34" charset="0"/>
                <a:ea typeface="Times New Roman" panose="02020603050405020304" pitchFamily="18" charset="0"/>
                <a:cs typeface="Times New Roman" panose="02020603050405020304" pitchFamily="18" charset="0"/>
              </a:rPr>
              <a:t>II. Các tiêu chí đánh giá một bài tóm tắt ý chính do người khác trình bày</a:t>
            </a:r>
            <a:endParaRPr lang="en-US" sz="1800" kern="100">
              <a:effectLst/>
              <a:latin typeface="#9Slide03 AllRoundGothic" panose="020B0703020202020104" pitchFamily="34"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0D29EED1-F286-277A-43DE-9A9BD364F569}"/>
              </a:ext>
            </a:extLst>
          </p:cNvPr>
          <p:cNvGraphicFramePr>
            <a:graphicFrameLocks noGrp="1"/>
          </p:cNvGraphicFramePr>
          <p:nvPr>
            <p:extLst>
              <p:ext uri="{D42A27DB-BD31-4B8C-83A1-F6EECF244321}">
                <p14:modId xmlns:p14="http://schemas.microsoft.com/office/powerpoint/2010/main" val="308176933"/>
              </p:ext>
            </p:extLst>
          </p:nvPr>
        </p:nvGraphicFramePr>
        <p:xfrm>
          <a:off x="446692" y="1152525"/>
          <a:ext cx="7987438" cy="3961686"/>
        </p:xfrm>
        <a:graphic>
          <a:graphicData uri="http://schemas.openxmlformats.org/drawingml/2006/table">
            <a:tbl>
              <a:tblPr bandRow="1"/>
              <a:tblGrid>
                <a:gridCol w="1490189">
                  <a:extLst>
                    <a:ext uri="{9D8B030D-6E8A-4147-A177-3AD203B41FA5}">
                      <a16:colId xmlns:a16="http://schemas.microsoft.com/office/drawing/2014/main" val="3175820330"/>
                    </a:ext>
                  </a:extLst>
                </a:gridCol>
                <a:gridCol w="1490189">
                  <a:extLst>
                    <a:ext uri="{9D8B030D-6E8A-4147-A177-3AD203B41FA5}">
                      <a16:colId xmlns:a16="http://schemas.microsoft.com/office/drawing/2014/main" val="3694094274"/>
                    </a:ext>
                  </a:extLst>
                </a:gridCol>
                <a:gridCol w="832613">
                  <a:extLst>
                    <a:ext uri="{9D8B030D-6E8A-4147-A177-3AD203B41FA5}">
                      <a16:colId xmlns:a16="http://schemas.microsoft.com/office/drawing/2014/main" val="2606689334"/>
                    </a:ext>
                  </a:extLst>
                </a:gridCol>
                <a:gridCol w="832613">
                  <a:extLst>
                    <a:ext uri="{9D8B030D-6E8A-4147-A177-3AD203B41FA5}">
                      <a16:colId xmlns:a16="http://schemas.microsoft.com/office/drawing/2014/main" val="3617051518"/>
                    </a:ext>
                  </a:extLst>
                </a:gridCol>
                <a:gridCol w="832613">
                  <a:extLst>
                    <a:ext uri="{9D8B030D-6E8A-4147-A177-3AD203B41FA5}">
                      <a16:colId xmlns:a16="http://schemas.microsoft.com/office/drawing/2014/main" val="3539177352"/>
                    </a:ext>
                  </a:extLst>
                </a:gridCol>
                <a:gridCol w="832613">
                  <a:extLst>
                    <a:ext uri="{9D8B030D-6E8A-4147-A177-3AD203B41FA5}">
                      <a16:colId xmlns:a16="http://schemas.microsoft.com/office/drawing/2014/main" val="84908338"/>
                    </a:ext>
                  </a:extLst>
                </a:gridCol>
                <a:gridCol w="838304">
                  <a:extLst>
                    <a:ext uri="{9D8B030D-6E8A-4147-A177-3AD203B41FA5}">
                      <a16:colId xmlns:a16="http://schemas.microsoft.com/office/drawing/2014/main" val="3187423353"/>
                    </a:ext>
                  </a:extLst>
                </a:gridCol>
                <a:gridCol w="838304">
                  <a:extLst>
                    <a:ext uri="{9D8B030D-6E8A-4147-A177-3AD203B41FA5}">
                      <a16:colId xmlns:a16="http://schemas.microsoft.com/office/drawing/2014/main" val="2973516286"/>
                    </a:ext>
                  </a:extLst>
                </a:gridCol>
              </a:tblGrid>
              <a:tr h="49810">
                <a:tc rowSpan="2">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gn="ctr">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Tiêu chí</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gn="ctr">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Điểm đạt</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Cộng từng phần</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13900723"/>
                  </a:ext>
                </a:extLst>
              </a:tr>
              <a:tr h="557751">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2774551304"/>
                  </a:ext>
                </a:extLst>
              </a:tr>
              <a:tr h="496011">
                <a:tc rowSpan="3">
                  <a:txBody>
                    <a:bodyPr/>
                    <a:lstStyle/>
                    <a:p>
                      <a:pPr marL="0" marR="0" algn="ctr">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Ngôn ngữ</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Chữ viết rõ ràng, dễ đọc, đúng chính tả</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65754402"/>
                  </a:ext>
                </a:extLst>
              </a:tr>
              <a:tr h="384461">
                <a:tc vMerge="1">
                  <a:txBody>
                    <a:bodyPr/>
                    <a:lstStyle/>
                    <a:p>
                      <a:endParaRPr lang="en-US"/>
                    </a:p>
                  </a:txBody>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Sử dụng từ ngữ đúng và hay</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6289312"/>
                  </a:ext>
                </a:extLst>
              </a:tr>
              <a:tr h="217135">
                <a:tc vMerge="1">
                  <a:txBody>
                    <a:bodyPr/>
                    <a:lstStyle/>
                    <a:p>
                      <a:endParaRPr lang="en-US"/>
                    </a:p>
                  </a:txBody>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Viết đúng ngữ pháp</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6276997"/>
                  </a:ext>
                </a:extLst>
              </a:tr>
              <a:tr h="384461">
                <a:tc rowSpan="2">
                  <a:txBody>
                    <a:bodyPr/>
                    <a:lstStyle/>
                    <a:p>
                      <a:pPr marL="0" marR="0" algn="ctr">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Tổ chức</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Bố cục: đủ 3 phần (mở, thân, kết)</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919556"/>
                  </a:ext>
                </a:extLst>
              </a:tr>
              <a:tr h="496011">
                <a:tc vMerge="1">
                  <a:txBody>
                    <a:bodyPr/>
                    <a:lstStyle/>
                    <a:p>
                      <a:endParaRPr lang="en-US"/>
                    </a:p>
                  </a:txBody>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Trình bày: lưu loát, mạch lạc ngắn gọn</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43785681"/>
                  </a:ext>
                </a:extLst>
              </a:tr>
              <a:tr h="830661">
                <a:tc>
                  <a:txBody>
                    <a:bodyPr/>
                    <a:lstStyle/>
                    <a:p>
                      <a:pPr marL="0" marR="0" algn="ctr">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Nội dung</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Tóm tắt đầy đủ và hệ thống ý chính do người khác trình bày</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tabLst>
                          <a:tab pos="90170" algn="l"/>
                          <a:tab pos="180340" algn="l"/>
                        </a:tabLst>
                      </a:pPr>
                      <a:r>
                        <a:rPr lang="en-US" sz="12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kern="100">
                        <a:effectLst/>
                        <a:latin typeface="Calibri" panose="020F0502020204030204" pitchFamily="34" charset="0"/>
                        <a:ea typeface="Calibri" panose="020F0502020204030204" pitchFamily="34" charset="0"/>
                        <a:cs typeface="Calibri" panose="020F0502020204030204" pitchFamily="34" charset="0"/>
                      </a:endParaRPr>
                    </a:p>
                  </a:txBody>
                  <a:tcPr marL="11952" marR="11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06132673"/>
                  </a:ext>
                </a:extLst>
              </a:tr>
            </a:tbl>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Supporting Transgender Students in School by Slidesgo">
  <a:themeElements>
    <a:clrScheme name="Simple Light">
      <a:dk1>
        <a:srgbClr val="040A46"/>
      </a:dk1>
      <a:lt1>
        <a:srgbClr val="FFEBEF"/>
      </a:lt1>
      <a:dk2>
        <a:srgbClr val="BBDDEB"/>
      </a:dk2>
      <a:lt2>
        <a:srgbClr val="5BCEFA"/>
      </a:lt2>
      <a:accent1>
        <a:srgbClr val="187AC5"/>
      </a:accent1>
      <a:accent2>
        <a:srgbClr val="F5A9B8"/>
      </a:accent2>
      <a:accent3>
        <a:srgbClr val="EA88A0"/>
      </a:accent3>
      <a:accent4>
        <a:srgbClr val="FCFCFC"/>
      </a:accent4>
      <a:accent5>
        <a:srgbClr val="741B47"/>
      </a:accent5>
      <a:accent6>
        <a:srgbClr val="4C1130"/>
      </a:accent6>
      <a:hlink>
        <a:srgbClr val="040A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768</Words>
  <Application>Microsoft Office PowerPoint</Application>
  <PresentationFormat>On-screen Show (16:9)</PresentationFormat>
  <Paragraphs>128</Paragraphs>
  <Slides>16</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Paytone One</vt:lpstr>
      <vt:lpstr>Times New Roman</vt:lpstr>
      <vt:lpstr>Lato</vt:lpstr>
      <vt:lpstr>Epilogue</vt:lpstr>
      <vt:lpstr>#9Slide03 Yanone Kaffeesatz Bol</vt:lpstr>
      <vt:lpstr>Bebas Neue</vt:lpstr>
      <vt:lpstr>#9Slide03 AllRoundGothic</vt:lpstr>
      <vt:lpstr>Calibri</vt:lpstr>
      <vt:lpstr>Anaheim</vt:lpstr>
      <vt:lpstr>Nunito Light</vt:lpstr>
      <vt:lpstr>Supporting Transgender Students in School by Slidesgo</vt:lpstr>
      <vt:lpstr>NGHE VÀ TÓM TẮT NỘI DUNG THUYẾT TRÌNH CỦA NGƯỜI KHÁC</vt:lpstr>
      <vt:lpstr>KHỞI ĐỘNG</vt:lpstr>
      <vt:lpstr>PowerPoint Presentation</vt:lpstr>
      <vt:lpstr>PowerPoint Presentation</vt:lpstr>
      <vt:lpstr>Hình thành kiến thức mới</vt:lpstr>
      <vt:lpstr>PowerPoint Presentation</vt:lpstr>
      <vt:lpstr>01</vt:lpstr>
      <vt:lpstr>01</vt:lpstr>
      <vt:lpstr>PowerPoint Presentation</vt:lpstr>
      <vt:lpstr>PowerPoint Presentation</vt:lpstr>
      <vt:lpstr>LUYỆN TẬP</vt:lpstr>
      <vt:lpstr>PowerPoint Presentation</vt:lpstr>
      <vt:lpstr>PowerPoint Presentation</vt:lpstr>
      <vt:lpstr>PowerPoint Presentation</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NGHE VÀ TÓM TẮT NỘI DUNG THUYẾT TRÌNH CỦA NGƯỜI KHÁC</dc:title>
  <dc:creator>YEN NHI</dc:creator>
  <cp:lastModifiedBy>Admin</cp:lastModifiedBy>
  <cp:revision>3</cp:revision>
  <dcterms:modified xsi:type="dcterms:W3CDTF">2023-06-18T06:04:49Z</dcterms:modified>
</cp:coreProperties>
</file>