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8"/>
  </p:notesMasterIdLst>
  <p:sldIdLst>
    <p:sldId id="256" r:id="rId2"/>
    <p:sldId id="318" r:id="rId3"/>
    <p:sldId id="366" r:id="rId4"/>
    <p:sldId id="365" r:id="rId5"/>
    <p:sldId id="368" r:id="rId6"/>
    <p:sldId id="367" r:id="rId7"/>
    <p:sldId id="369" r:id="rId8"/>
    <p:sldId id="323" r:id="rId9"/>
    <p:sldId id="328" r:id="rId10"/>
    <p:sldId id="371" r:id="rId11"/>
    <p:sldId id="370" r:id="rId12"/>
    <p:sldId id="317" r:id="rId13"/>
    <p:sldId id="374" r:id="rId14"/>
    <p:sldId id="327" r:id="rId15"/>
    <p:sldId id="372" r:id="rId16"/>
    <p:sldId id="373" r:id="rId17"/>
  </p:sldIdLst>
  <p:sldSz cx="9144000" cy="5143500" type="screen16x9"/>
  <p:notesSz cx="6858000" cy="9144000"/>
  <p:embeddedFontLst>
    <p:embeddedFont>
      <p:font typeface="Lexend Medium" panose="020B0604020202020204" charset="0"/>
      <p:regular r:id="rId19"/>
      <p:bold r:id="rId20"/>
    </p:embeddedFont>
    <p:embeddedFont>
      <p:font typeface="Bebas Neue" panose="020B0604020202020204" charset="0"/>
      <p:regular r:id="rId21"/>
    </p:embeddedFont>
    <p:embeddedFont>
      <p:font typeface="Fira Sans Extra Condensed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imSun" panose="02010600030101010101" pitchFamily="2" charset="-122"/>
      <p:regular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Montagu Slab SemiBold" panose="020B0604020202020204" charset="0"/>
      <p:regular r:id="rId33"/>
      <p:bold r:id="rId34"/>
    </p:embeddedFont>
    <p:embeddedFont>
      <p:font typeface="SimSun" panose="02010600030101010101" pitchFamily="2" charset="-12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1DBAF5-6083-4D98-8672-37098C265F44}">
  <a:tblStyle styleId="{D11DBAF5-6083-4D98-8672-37098C265F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23964c9669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23964c9669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667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387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232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845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37315a8f86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37315a8f86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242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35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23964c9669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23964c9669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4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38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67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79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849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37315a8f86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37315a8f86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55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61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525" y="3705767"/>
            <a:ext cx="9163425" cy="1468171"/>
            <a:chOff x="-6525" y="3418547"/>
            <a:chExt cx="9163425" cy="1755345"/>
          </a:xfrm>
        </p:grpSpPr>
        <p:sp>
          <p:nvSpPr>
            <p:cNvPr id="10" name="Google Shape;10;p2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12" name="Google Shape;12;p2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4" name="Google Shape;2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978200" y="1017750"/>
            <a:ext cx="5187600" cy="23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489500" y="3705775"/>
            <a:ext cx="4359000" cy="409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 rot="-786786">
            <a:off x="389372" y="432938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421918">
            <a:off x="8592029" y="438478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228348" y="4538154"/>
            <a:ext cx="263327" cy="26350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421918">
            <a:off x="3946954" y="46718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-6525" y="3992466"/>
            <a:ext cx="9163425" cy="1181699"/>
            <a:chOff x="-6525" y="3418547"/>
            <a:chExt cx="9163425" cy="1755345"/>
          </a:xfrm>
        </p:grpSpPr>
        <p:sp>
          <p:nvSpPr>
            <p:cNvPr id="33" name="Google Shape;33;p3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3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35" name="Google Shape;35;p3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3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3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3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3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3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7" name="Google Shape;4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"/>
          <p:cNvSpPr/>
          <p:nvPr/>
        </p:nvSpPr>
        <p:spPr>
          <a:xfrm rot="-786933">
            <a:off x="411173" y="3156751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rot="1455476">
            <a:off x="3547401" y="299796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1455476">
            <a:off x="8447676" y="1459896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786933">
            <a:off x="8690598" y="2704926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373488" y="1859688"/>
            <a:ext cx="4475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 idx="2" hasCustomPrompt="1"/>
          </p:nvPr>
        </p:nvSpPr>
        <p:spPr>
          <a:xfrm>
            <a:off x="1408500" y="2128448"/>
            <a:ext cx="110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3621599" y="2784425"/>
            <a:ext cx="39789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1421918">
            <a:off x="481579" y="1731026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786786">
            <a:off x="741547" y="4393905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135659">
            <a:off x="5480272" y="4612395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5"/>
          <p:cNvGrpSpPr/>
          <p:nvPr/>
        </p:nvGrpSpPr>
        <p:grpSpPr>
          <a:xfrm>
            <a:off x="-6525" y="4605347"/>
            <a:ext cx="9163425" cy="538053"/>
            <a:chOff x="-6525" y="4605347"/>
            <a:chExt cx="9163425" cy="538053"/>
          </a:xfrm>
        </p:grpSpPr>
        <p:sp>
          <p:nvSpPr>
            <p:cNvPr id="89" name="Google Shape;89;p5"/>
            <p:cNvSpPr/>
            <p:nvPr/>
          </p:nvSpPr>
          <p:spPr>
            <a:xfrm>
              <a:off x="0" y="4608500"/>
              <a:ext cx="9156900" cy="53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5"/>
            <p:cNvGrpSpPr/>
            <p:nvPr/>
          </p:nvGrpSpPr>
          <p:grpSpPr>
            <a:xfrm>
              <a:off x="-6525" y="4605347"/>
              <a:ext cx="9159600" cy="534900"/>
              <a:chOff x="-6525" y="4605347"/>
              <a:chExt cx="9159600" cy="534900"/>
            </a:xfrm>
          </p:grpSpPr>
          <p:cxnSp>
            <p:nvCxnSpPr>
              <p:cNvPr id="91" name="Google Shape;91;p5"/>
              <p:cNvCxnSpPr/>
              <p:nvPr/>
            </p:nvCxnSpPr>
            <p:spPr>
              <a:xfrm>
                <a:off x="8312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5"/>
              <p:cNvCxnSpPr/>
              <p:nvPr/>
            </p:nvCxnSpPr>
            <p:spPr>
              <a:xfrm>
                <a:off x="16625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5"/>
              <p:cNvCxnSpPr/>
              <p:nvPr/>
            </p:nvCxnSpPr>
            <p:spPr>
              <a:xfrm>
                <a:off x="24938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5"/>
              <p:cNvCxnSpPr/>
              <p:nvPr/>
            </p:nvCxnSpPr>
            <p:spPr>
              <a:xfrm>
                <a:off x="33251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5"/>
              <p:cNvCxnSpPr/>
              <p:nvPr/>
            </p:nvCxnSpPr>
            <p:spPr>
              <a:xfrm>
                <a:off x="41563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5"/>
              <p:cNvCxnSpPr/>
              <p:nvPr/>
            </p:nvCxnSpPr>
            <p:spPr>
              <a:xfrm>
                <a:off x="49876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5"/>
              <p:cNvCxnSpPr/>
              <p:nvPr/>
            </p:nvCxnSpPr>
            <p:spPr>
              <a:xfrm>
                <a:off x="58189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5"/>
              <p:cNvCxnSpPr/>
              <p:nvPr/>
            </p:nvCxnSpPr>
            <p:spPr>
              <a:xfrm>
                <a:off x="66502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5"/>
              <p:cNvCxnSpPr/>
              <p:nvPr/>
            </p:nvCxnSpPr>
            <p:spPr>
              <a:xfrm>
                <a:off x="83127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5"/>
              <p:cNvCxnSpPr/>
              <p:nvPr/>
            </p:nvCxnSpPr>
            <p:spPr>
              <a:xfrm>
                <a:off x="74814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5"/>
              <p:cNvCxnSpPr/>
              <p:nvPr/>
            </p:nvCxnSpPr>
            <p:spPr>
              <a:xfrm>
                <a:off x="-6525" y="4875948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02" name="Google Shape;10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720000" y="392850"/>
            <a:ext cx="7704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819600" y="2057225"/>
            <a:ext cx="2422800" cy="113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1819588" y="1646663"/>
            <a:ext cx="2422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2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5702875" y="2850974"/>
            <a:ext cx="2422800" cy="113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5702863" y="2440425"/>
            <a:ext cx="2422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2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/>
          <p:nvPr/>
        </p:nvSpPr>
        <p:spPr>
          <a:xfrm rot="-786786">
            <a:off x="193997" y="3475855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 rot="-786933">
            <a:off x="312648" y="1379689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421918">
            <a:off x="2826004" y="9228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rot="1455476">
            <a:off x="490301" y="422695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786933">
            <a:off x="4812698" y="256239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/>
          <p:nvPr/>
        </p:nvSpPr>
        <p:spPr>
          <a:xfrm rot="-786786">
            <a:off x="6995847" y="20313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"/>
          <p:cNvSpPr/>
          <p:nvPr/>
        </p:nvSpPr>
        <p:spPr>
          <a:xfrm rot="1421918">
            <a:off x="8699779" y="15576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"/>
          <p:cNvSpPr/>
          <p:nvPr/>
        </p:nvSpPr>
        <p:spPr>
          <a:xfrm rot="135659">
            <a:off x="8459385" y="276875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"/>
          <p:cNvSpPr/>
          <p:nvPr/>
        </p:nvSpPr>
        <p:spPr>
          <a:xfrm rot="1455419">
            <a:off x="8601564" y="3752460"/>
            <a:ext cx="242040" cy="242228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9"/>
          <p:cNvGrpSpPr/>
          <p:nvPr/>
        </p:nvGrpSpPr>
        <p:grpSpPr>
          <a:xfrm>
            <a:off x="-6525" y="3309481"/>
            <a:ext cx="9163425" cy="1864704"/>
            <a:chOff x="-6525" y="3418547"/>
            <a:chExt cx="9163425" cy="1755345"/>
          </a:xfrm>
        </p:grpSpPr>
        <p:sp>
          <p:nvSpPr>
            <p:cNvPr id="197" name="Google Shape;197;p9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9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199" name="Google Shape;199;p9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9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9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9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9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9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9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9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9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9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9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9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11" name="Google Shape;21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867275" y="1466500"/>
            <a:ext cx="4986900" cy="1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3" name="Google Shape;213;p9"/>
          <p:cNvSpPr txBox="1">
            <a:spLocks noGrp="1"/>
          </p:cNvSpPr>
          <p:nvPr>
            <p:ph type="subTitle" idx="1"/>
          </p:nvPr>
        </p:nvSpPr>
        <p:spPr>
          <a:xfrm>
            <a:off x="1518121" y="3122844"/>
            <a:ext cx="3685200" cy="954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9"/>
          <p:cNvSpPr/>
          <p:nvPr/>
        </p:nvSpPr>
        <p:spPr>
          <a:xfrm rot="1421918">
            <a:off x="359279" y="9226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"/>
          <p:cNvSpPr/>
          <p:nvPr/>
        </p:nvSpPr>
        <p:spPr>
          <a:xfrm rot="1421825">
            <a:off x="8367221" y="2285128"/>
            <a:ext cx="337364" cy="337574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"/>
          <p:cNvSpPr/>
          <p:nvPr/>
        </p:nvSpPr>
        <p:spPr>
          <a:xfrm rot="-786933">
            <a:off x="4165473" y="23181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"/>
          <p:cNvSpPr/>
          <p:nvPr/>
        </p:nvSpPr>
        <p:spPr>
          <a:xfrm rot="135659">
            <a:off x="338710" y="341595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"/>
          <p:cNvSpPr/>
          <p:nvPr/>
        </p:nvSpPr>
        <p:spPr>
          <a:xfrm rot="1455476">
            <a:off x="551351" y="23586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 rot="-786786">
            <a:off x="1036597" y="462373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 rot="-1624231">
            <a:off x="8435151" y="4703671"/>
            <a:ext cx="201480" cy="2016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oogle Shape;1065;p40"/>
          <p:cNvGrpSpPr/>
          <p:nvPr/>
        </p:nvGrpSpPr>
        <p:grpSpPr>
          <a:xfrm>
            <a:off x="-6525" y="4605347"/>
            <a:ext cx="9163425" cy="538053"/>
            <a:chOff x="-6525" y="4605347"/>
            <a:chExt cx="9163425" cy="538053"/>
          </a:xfrm>
        </p:grpSpPr>
        <p:sp>
          <p:nvSpPr>
            <p:cNvPr id="1066" name="Google Shape;1066;p40"/>
            <p:cNvSpPr/>
            <p:nvPr/>
          </p:nvSpPr>
          <p:spPr>
            <a:xfrm>
              <a:off x="0" y="4608500"/>
              <a:ext cx="9156900" cy="53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7" name="Google Shape;1067;p40"/>
            <p:cNvGrpSpPr/>
            <p:nvPr/>
          </p:nvGrpSpPr>
          <p:grpSpPr>
            <a:xfrm>
              <a:off x="-6525" y="4605347"/>
              <a:ext cx="9159600" cy="534900"/>
              <a:chOff x="-6525" y="4605347"/>
              <a:chExt cx="9159600" cy="534900"/>
            </a:xfrm>
          </p:grpSpPr>
          <p:cxnSp>
            <p:nvCxnSpPr>
              <p:cNvPr id="1068" name="Google Shape;1068;p40"/>
              <p:cNvCxnSpPr/>
              <p:nvPr/>
            </p:nvCxnSpPr>
            <p:spPr>
              <a:xfrm>
                <a:off x="8312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40"/>
              <p:cNvCxnSpPr/>
              <p:nvPr/>
            </p:nvCxnSpPr>
            <p:spPr>
              <a:xfrm>
                <a:off x="16625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40"/>
              <p:cNvCxnSpPr/>
              <p:nvPr/>
            </p:nvCxnSpPr>
            <p:spPr>
              <a:xfrm>
                <a:off x="24938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40"/>
              <p:cNvCxnSpPr/>
              <p:nvPr/>
            </p:nvCxnSpPr>
            <p:spPr>
              <a:xfrm>
                <a:off x="33251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40"/>
              <p:cNvCxnSpPr/>
              <p:nvPr/>
            </p:nvCxnSpPr>
            <p:spPr>
              <a:xfrm>
                <a:off x="41563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40"/>
              <p:cNvCxnSpPr/>
              <p:nvPr/>
            </p:nvCxnSpPr>
            <p:spPr>
              <a:xfrm>
                <a:off x="49876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40"/>
              <p:cNvCxnSpPr/>
              <p:nvPr/>
            </p:nvCxnSpPr>
            <p:spPr>
              <a:xfrm>
                <a:off x="58189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40"/>
              <p:cNvCxnSpPr/>
              <p:nvPr/>
            </p:nvCxnSpPr>
            <p:spPr>
              <a:xfrm>
                <a:off x="66502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40"/>
              <p:cNvCxnSpPr/>
              <p:nvPr/>
            </p:nvCxnSpPr>
            <p:spPr>
              <a:xfrm>
                <a:off x="83127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40"/>
              <p:cNvCxnSpPr/>
              <p:nvPr/>
            </p:nvCxnSpPr>
            <p:spPr>
              <a:xfrm>
                <a:off x="74814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40"/>
              <p:cNvCxnSpPr/>
              <p:nvPr/>
            </p:nvCxnSpPr>
            <p:spPr>
              <a:xfrm>
                <a:off x="-6525" y="4875948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079" name="Google Shape;107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40"/>
          <p:cNvSpPr/>
          <p:nvPr/>
        </p:nvSpPr>
        <p:spPr>
          <a:xfrm rot="1421918">
            <a:off x="5126766" y="47735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0"/>
          <p:cNvSpPr/>
          <p:nvPr/>
        </p:nvSpPr>
        <p:spPr>
          <a:xfrm rot="-786933">
            <a:off x="1595798" y="4796551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0"/>
          <p:cNvSpPr/>
          <p:nvPr/>
        </p:nvSpPr>
        <p:spPr>
          <a:xfrm rot="135659">
            <a:off x="312097" y="3936370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40"/>
          <p:cNvSpPr/>
          <p:nvPr/>
        </p:nvSpPr>
        <p:spPr>
          <a:xfrm rot="1455476">
            <a:off x="5561526" y="222383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40"/>
          <p:cNvSpPr/>
          <p:nvPr/>
        </p:nvSpPr>
        <p:spPr>
          <a:xfrm rot="-786786">
            <a:off x="116297" y="189053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40"/>
          <p:cNvGrpSpPr/>
          <p:nvPr/>
        </p:nvGrpSpPr>
        <p:grpSpPr>
          <a:xfrm>
            <a:off x="-61978" y="-5512"/>
            <a:ext cx="2497551" cy="909556"/>
            <a:chOff x="-61975" y="3"/>
            <a:chExt cx="2945572" cy="1072716"/>
          </a:xfrm>
        </p:grpSpPr>
        <p:sp>
          <p:nvSpPr>
            <p:cNvPr id="1086" name="Google Shape;1086;p40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40"/>
          <p:cNvGrpSpPr/>
          <p:nvPr/>
        </p:nvGrpSpPr>
        <p:grpSpPr>
          <a:xfrm>
            <a:off x="6659330" y="-36226"/>
            <a:ext cx="2497561" cy="968677"/>
            <a:chOff x="6211327" y="-36220"/>
            <a:chExt cx="2945584" cy="1142442"/>
          </a:xfrm>
        </p:grpSpPr>
        <p:sp>
          <p:nvSpPr>
            <p:cNvPr id="1167" name="Google Shape;1167;p40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8" name="Google Shape;1248;p40"/>
          <p:cNvSpPr/>
          <p:nvPr/>
        </p:nvSpPr>
        <p:spPr>
          <a:xfrm rot="1421918">
            <a:off x="8655891" y="172068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0"/>
          <p:cNvSpPr/>
          <p:nvPr/>
        </p:nvSpPr>
        <p:spPr>
          <a:xfrm rot="135659">
            <a:off x="3352747" y="114170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0"/>
          <p:cNvSpPr/>
          <p:nvPr/>
        </p:nvSpPr>
        <p:spPr>
          <a:xfrm rot="1455476">
            <a:off x="8528951" y="315315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0"/>
          <p:cNvSpPr/>
          <p:nvPr/>
        </p:nvSpPr>
        <p:spPr>
          <a:xfrm rot="-786933">
            <a:off x="8825023" y="4210401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3" name="Google Shape;1253;p41"/>
          <p:cNvGrpSpPr/>
          <p:nvPr/>
        </p:nvGrpSpPr>
        <p:grpSpPr>
          <a:xfrm>
            <a:off x="-6525" y="3822333"/>
            <a:ext cx="9163425" cy="1352318"/>
            <a:chOff x="-6525" y="3418547"/>
            <a:chExt cx="9163425" cy="1755345"/>
          </a:xfrm>
        </p:grpSpPr>
        <p:sp>
          <p:nvSpPr>
            <p:cNvPr id="1254" name="Google Shape;1254;p41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41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1256" name="Google Shape;1256;p41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7" name="Google Shape;1257;p41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8" name="Google Shape;1258;p41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9" name="Google Shape;1259;p41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0" name="Google Shape;1260;p41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1" name="Google Shape;1261;p41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2" name="Google Shape;1262;p41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41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4" name="Google Shape;1264;p41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5" name="Google Shape;1265;p41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41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41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268" name="Google Shape;126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9" name="Google Shape;1269;p41"/>
          <p:cNvGrpSpPr/>
          <p:nvPr/>
        </p:nvGrpSpPr>
        <p:grpSpPr>
          <a:xfrm>
            <a:off x="6548845" y="3650592"/>
            <a:ext cx="2377190" cy="1026757"/>
            <a:chOff x="1728390" y="3488202"/>
            <a:chExt cx="1438977" cy="621524"/>
          </a:xfrm>
        </p:grpSpPr>
        <p:sp>
          <p:nvSpPr>
            <p:cNvPr id="1270" name="Google Shape;1270;p41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1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6" name="Google Shape;1286;p41"/>
          <p:cNvSpPr/>
          <p:nvPr/>
        </p:nvSpPr>
        <p:spPr>
          <a:xfrm rot="1421918">
            <a:off x="1328966" y="203301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41"/>
          <p:cNvSpPr/>
          <p:nvPr/>
        </p:nvSpPr>
        <p:spPr>
          <a:xfrm rot="-786933">
            <a:off x="6150698" y="226289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41"/>
          <p:cNvSpPr/>
          <p:nvPr/>
        </p:nvSpPr>
        <p:spPr>
          <a:xfrm rot="135659">
            <a:off x="330410" y="3081545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41"/>
          <p:cNvSpPr/>
          <p:nvPr/>
        </p:nvSpPr>
        <p:spPr>
          <a:xfrm rot="1455476">
            <a:off x="3986251" y="226296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41"/>
          <p:cNvSpPr/>
          <p:nvPr/>
        </p:nvSpPr>
        <p:spPr>
          <a:xfrm rot="-786786">
            <a:off x="299472" y="109678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1"/>
          <p:cNvSpPr/>
          <p:nvPr/>
        </p:nvSpPr>
        <p:spPr>
          <a:xfrm rot="-786786">
            <a:off x="8383497" y="22978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1"/>
          <p:cNvSpPr/>
          <p:nvPr/>
        </p:nvSpPr>
        <p:spPr>
          <a:xfrm rot="1421918">
            <a:off x="8692516" y="1619826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1"/>
          <p:cNvSpPr/>
          <p:nvPr/>
        </p:nvSpPr>
        <p:spPr>
          <a:xfrm rot="135659">
            <a:off x="928785" y="4681245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1"/>
          <p:cNvSpPr/>
          <p:nvPr/>
        </p:nvSpPr>
        <p:spPr>
          <a:xfrm rot="1421918">
            <a:off x="3453766" y="4636076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41"/>
          <p:cNvSpPr/>
          <p:nvPr/>
        </p:nvSpPr>
        <p:spPr>
          <a:xfrm rot="-786933">
            <a:off x="6517048" y="464686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●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○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■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●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○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■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●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○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■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8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5"/>
          <p:cNvSpPr txBox="1">
            <a:spLocks noGrp="1"/>
          </p:cNvSpPr>
          <p:nvPr>
            <p:ph type="ctrTitle"/>
          </p:nvPr>
        </p:nvSpPr>
        <p:spPr>
          <a:xfrm>
            <a:off x="1449797" y="1709519"/>
            <a:ext cx="5855998" cy="23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Nghe và nắm bắt nội dung chính trong </a:t>
            </a:r>
            <a:endParaRPr sz="36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</a:rPr>
              <a:t>t</a:t>
            </a:r>
            <a:r>
              <a:rPr lang="en" sz="3600">
                <a:solidFill>
                  <a:schemeClr val="dk2"/>
                </a:solidFill>
              </a:rPr>
              <a:t>hảo luận nhóm và trình bày lại nội dung đó</a:t>
            </a:r>
            <a:endParaRPr sz="3600">
              <a:solidFill>
                <a:schemeClr val="dk2"/>
              </a:solidFill>
            </a:endParaRPr>
          </a:p>
        </p:txBody>
      </p:sp>
      <p:grpSp>
        <p:nvGrpSpPr>
          <p:cNvPr id="1307" name="Google Shape;1307;p45"/>
          <p:cNvGrpSpPr/>
          <p:nvPr/>
        </p:nvGrpSpPr>
        <p:grpSpPr>
          <a:xfrm>
            <a:off x="2722724" y="951602"/>
            <a:ext cx="3297183" cy="655111"/>
            <a:chOff x="-3705625" y="3666475"/>
            <a:chExt cx="3235925" cy="1422300"/>
          </a:xfrm>
        </p:grpSpPr>
        <p:sp>
          <p:nvSpPr>
            <p:cNvPr id="1308" name="Google Shape;1308;p45"/>
            <p:cNvSpPr/>
            <p:nvPr/>
          </p:nvSpPr>
          <p:spPr>
            <a:xfrm>
              <a:off x="-3705625" y="3666475"/>
              <a:ext cx="2035500" cy="1422300"/>
            </a:xfrm>
            <a:prstGeom prst="chevron">
              <a:avLst>
                <a:gd name="adj" fmla="val 2293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 flipH="1">
              <a:off x="-2505200" y="3666475"/>
              <a:ext cx="2035500" cy="1422300"/>
            </a:xfrm>
            <a:prstGeom prst="chevron">
              <a:avLst>
                <a:gd name="adj" fmla="val 2293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0" name="Google Shape;1310;p45"/>
          <p:cNvSpPr txBox="1">
            <a:spLocks noGrp="1"/>
          </p:cNvSpPr>
          <p:nvPr>
            <p:ph type="subTitle" idx="1"/>
          </p:nvPr>
        </p:nvSpPr>
        <p:spPr>
          <a:xfrm>
            <a:off x="2188154" y="1075908"/>
            <a:ext cx="43590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</a:t>
            </a:r>
            <a:r>
              <a:rPr lang="en" sz="2400"/>
              <a:t>ói và nghe</a:t>
            </a:r>
            <a:endParaRPr sz="2400"/>
          </a:p>
        </p:txBody>
      </p:sp>
      <p:grpSp>
        <p:nvGrpSpPr>
          <p:cNvPr id="1311" name="Google Shape;1311;p45"/>
          <p:cNvGrpSpPr/>
          <p:nvPr/>
        </p:nvGrpSpPr>
        <p:grpSpPr>
          <a:xfrm>
            <a:off x="-61975" y="3"/>
            <a:ext cx="2945572" cy="1072716"/>
            <a:chOff x="-61975" y="3"/>
            <a:chExt cx="2945572" cy="1072716"/>
          </a:xfrm>
        </p:grpSpPr>
        <p:sp>
          <p:nvSpPr>
            <p:cNvPr id="1312" name="Google Shape;1312;p45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5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5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5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5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5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5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5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5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5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5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5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5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5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5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5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5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5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5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5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5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5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5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5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45"/>
          <p:cNvGrpSpPr/>
          <p:nvPr/>
        </p:nvGrpSpPr>
        <p:grpSpPr>
          <a:xfrm>
            <a:off x="6211327" y="-36220"/>
            <a:ext cx="2945584" cy="1142442"/>
            <a:chOff x="6211327" y="-36220"/>
            <a:chExt cx="2945584" cy="1142442"/>
          </a:xfrm>
        </p:grpSpPr>
        <p:sp>
          <p:nvSpPr>
            <p:cNvPr id="1393" name="Google Shape;1393;p45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5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5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5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4" name="Google Shape;1474;p45"/>
          <p:cNvSpPr/>
          <p:nvPr/>
        </p:nvSpPr>
        <p:spPr>
          <a:xfrm>
            <a:off x="2998317" y="1228803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45"/>
          <p:cNvSpPr/>
          <p:nvPr/>
        </p:nvSpPr>
        <p:spPr>
          <a:xfrm>
            <a:off x="5543969" y="1215955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6" name="Google Shape;1476;p45"/>
          <p:cNvGrpSpPr/>
          <p:nvPr/>
        </p:nvGrpSpPr>
        <p:grpSpPr>
          <a:xfrm rot="4268867">
            <a:off x="5253303" y="4492050"/>
            <a:ext cx="1593028" cy="1107160"/>
            <a:chOff x="6326862" y="1948322"/>
            <a:chExt cx="973825" cy="676774"/>
          </a:xfrm>
        </p:grpSpPr>
        <p:sp>
          <p:nvSpPr>
            <p:cNvPr id="1477" name="Google Shape;1477;p45"/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5"/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3" name="Google Shape;1483;p45"/>
          <p:cNvGrpSpPr/>
          <p:nvPr/>
        </p:nvGrpSpPr>
        <p:grpSpPr>
          <a:xfrm>
            <a:off x="222545" y="1774007"/>
            <a:ext cx="676366" cy="347829"/>
            <a:chOff x="3083826" y="2041643"/>
            <a:chExt cx="1017221" cy="662413"/>
          </a:xfrm>
        </p:grpSpPr>
        <p:sp>
          <p:nvSpPr>
            <p:cNvPr id="1484" name="Google Shape;1484;p45"/>
            <p:cNvSpPr/>
            <p:nvPr/>
          </p:nvSpPr>
          <p:spPr>
            <a:xfrm>
              <a:off x="3121123" y="2278057"/>
              <a:ext cx="545785" cy="425999"/>
            </a:xfrm>
            <a:custGeom>
              <a:avLst/>
              <a:gdLst/>
              <a:ahLst/>
              <a:cxnLst/>
              <a:rect l="l" t="t" r="r" b="b"/>
              <a:pathLst>
                <a:path w="17633" h="13763" extrusionOk="0">
                  <a:moveTo>
                    <a:pt x="3327" y="0"/>
                  </a:moveTo>
                  <a:lnTo>
                    <a:pt x="1626" y="3076"/>
                  </a:lnTo>
                  <a:cubicBezTo>
                    <a:pt x="1" y="5749"/>
                    <a:pt x="1807" y="9818"/>
                    <a:pt x="5666" y="12164"/>
                  </a:cubicBezTo>
                  <a:cubicBezTo>
                    <a:pt x="7427" y="13236"/>
                    <a:pt x="9311" y="13763"/>
                    <a:pt x="10994" y="13763"/>
                  </a:cubicBezTo>
                  <a:cubicBezTo>
                    <a:pt x="12992" y="13763"/>
                    <a:pt x="14706" y="13021"/>
                    <a:pt x="15588" y="11569"/>
                  </a:cubicBezTo>
                  <a:lnTo>
                    <a:pt x="17633" y="8060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5"/>
            <p:cNvSpPr/>
            <p:nvPr/>
          </p:nvSpPr>
          <p:spPr>
            <a:xfrm>
              <a:off x="3083826" y="2041643"/>
              <a:ext cx="808479" cy="651426"/>
            </a:xfrm>
            <a:custGeom>
              <a:avLst/>
              <a:gdLst/>
              <a:ahLst/>
              <a:cxnLst/>
              <a:rect l="l" t="t" r="r" b="b"/>
              <a:pathLst>
                <a:path w="26120" h="21046" extrusionOk="0">
                  <a:moveTo>
                    <a:pt x="18006" y="0"/>
                  </a:moveTo>
                  <a:cubicBezTo>
                    <a:pt x="17975" y="0"/>
                    <a:pt x="17944" y="2"/>
                    <a:pt x="17914" y="7"/>
                  </a:cubicBezTo>
                  <a:lnTo>
                    <a:pt x="646" y="2506"/>
                  </a:lnTo>
                  <a:cubicBezTo>
                    <a:pt x="246" y="2563"/>
                    <a:pt x="1" y="2983"/>
                    <a:pt x="155" y="3361"/>
                  </a:cubicBezTo>
                  <a:lnTo>
                    <a:pt x="7291" y="20656"/>
                  </a:lnTo>
                  <a:cubicBezTo>
                    <a:pt x="7393" y="20897"/>
                    <a:pt x="7625" y="21046"/>
                    <a:pt x="7876" y="21046"/>
                  </a:cubicBezTo>
                  <a:cubicBezTo>
                    <a:pt x="7903" y="21046"/>
                    <a:pt x="7930" y="21044"/>
                    <a:pt x="7956" y="21040"/>
                  </a:cubicBezTo>
                  <a:lnTo>
                    <a:pt x="25469" y="18639"/>
                  </a:lnTo>
                  <a:cubicBezTo>
                    <a:pt x="25874" y="18584"/>
                    <a:pt x="26120" y="18157"/>
                    <a:pt x="25958" y="17779"/>
                  </a:cubicBezTo>
                  <a:lnTo>
                    <a:pt x="18579" y="378"/>
                  </a:lnTo>
                  <a:cubicBezTo>
                    <a:pt x="18479" y="147"/>
                    <a:pt x="18251" y="0"/>
                    <a:pt x="18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3612059" y="2286322"/>
              <a:ext cx="47667" cy="44881"/>
            </a:xfrm>
            <a:custGeom>
              <a:avLst/>
              <a:gdLst/>
              <a:ahLst/>
              <a:cxnLst/>
              <a:rect l="l" t="t" r="r" b="b"/>
              <a:pathLst>
                <a:path w="1540" h="1450" extrusionOk="0">
                  <a:moveTo>
                    <a:pt x="768" y="0"/>
                  </a:moveTo>
                  <a:cubicBezTo>
                    <a:pt x="416" y="0"/>
                    <a:pt x="107" y="264"/>
                    <a:pt x="56" y="624"/>
                  </a:cubicBezTo>
                  <a:cubicBezTo>
                    <a:pt x="1" y="1022"/>
                    <a:pt x="273" y="1387"/>
                    <a:pt x="673" y="1442"/>
                  </a:cubicBezTo>
                  <a:cubicBezTo>
                    <a:pt x="706" y="1447"/>
                    <a:pt x="739" y="1449"/>
                    <a:pt x="772" y="1449"/>
                  </a:cubicBezTo>
                  <a:cubicBezTo>
                    <a:pt x="1124" y="1449"/>
                    <a:pt x="1434" y="1185"/>
                    <a:pt x="1485" y="826"/>
                  </a:cubicBezTo>
                  <a:cubicBezTo>
                    <a:pt x="1540" y="427"/>
                    <a:pt x="1268" y="63"/>
                    <a:pt x="868" y="7"/>
                  </a:cubicBezTo>
                  <a:cubicBezTo>
                    <a:pt x="834" y="3"/>
                    <a:pt x="801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3638059" y="2163781"/>
              <a:ext cx="395356" cy="130991"/>
            </a:xfrm>
            <a:custGeom>
              <a:avLst/>
              <a:gdLst/>
              <a:ahLst/>
              <a:cxnLst/>
              <a:rect l="l" t="t" r="r" b="b"/>
              <a:pathLst>
                <a:path w="12773" h="4232" extrusionOk="0">
                  <a:moveTo>
                    <a:pt x="12611" y="0"/>
                  </a:moveTo>
                  <a:cubicBezTo>
                    <a:pt x="12557" y="0"/>
                    <a:pt x="12506" y="35"/>
                    <a:pt x="12486" y="94"/>
                  </a:cubicBezTo>
                  <a:cubicBezTo>
                    <a:pt x="11928" y="1518"/>
                    <a:pt x="10638" y="2185"/>
                    <a:pt x="8315" y="2185"/>
                  </a:cubicBezTo>
                  <a:cubicBezTo>
                    <a:pt x="7600" y="2185"/>
                    <a:pt x="6787" y="2122"/>
                    <a:pt x="5868" y="1998"/>
                  </a:cubicBezTo>
                  <a:cubicBezTo>
                    <a:pt x="5438" y="1941"/>
                    <a:pt x="5036" y="1915"/>
                    <a:pt x="4660" y="1915"/>
                  </a:cubicBezTo>
                  <a:cubicBezTo>
                    <a:pt x="1296" y="1915"/>
                    <a:pt x="55" y="3998"/>
                    <a:pt x="43" y="4022"/>
                  </a:cubicBezTo>
                  <a:cubicBezTo>
                    <a:pt x="1" y="4086"/>
                    <a:pt x="21" y="4176"/>
                    <a:pt x="92" y="4212"/>
                  </a:cubicBezTo>
                  <a:cubicBezTo>
                    <a:pt x="112" y="4225"/>
                    <a:pt x="134" y="4232"/>
                    <a:pt x="161" y="4232"/>
                  </a:cubicBezTo>
                  <a:cubicBezTo>
                    <a:pt x="211" y="4232"/>
                    <a:pt x="253" y="4205"/>
                    <a:pt x="280" y="4163"/>
                  </a:cubicBezTo>
                  <a:cubicBezTo>
                    <a:pt x="293" y="4137"/>
                    <a:pt x="1464" y="2192"/>
                    <a:pt x="4665" y="2192"/>
                  </a:cubicBezTo>
                  <a:cubicBezTo>
                    <a:pt x="5027" y="2192"/>
                    <a:pt x="5416" y="2217"/>
                    <a:pt x="5832" y="2272"/>
                  </a:cubicBezTo>
                  <a:cubicBezTo>
                    <a:pt x="6762" y="2397"/>
                    <a:pt x="7586" y="2461"/>
                    <a:pt x="8315" y="2461"/>
                  </a:cubicBezTo>
                  <a:cubicBezTo>
                    <a:pt x="10772" y="2461"/>
                    <a:pt x="12139" y="1737"/>
                    <a:pt x="12744" y="192"/>
                  </a:cubicBezTo>
                  <a:cubicBezTo>
                    <a:pt x="12773" y="121"/>
                    <a:pt x="12738" y="37"/>
                    <a:pt x="12660" y="10"/>
                  </a:cubicBezTo>
                  <a:cubicBezTo>
                    <a:pt x="12644" y="4"/>
                    <a:pt x="12627" y="0"/>
                    <a:pt x="12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3647809" y="2206526"/>
              <a:ext cx="453237" cy="103227"/>
            </a:xfrm>
            <a:custGeom>
              <a:avLst/>
              <a:gdLst/>
              <a:ahLst/>
              <a:cxnLst/>
              <a:rect l="l" t="t" r="r" b="b"/>
              <a:pathLst>
                <a:path w="14643" h="3335" extrusionOk="0">
                  <a:moveTo>
                    <a:pt x="14481" y="1"/>
                  </a:moveTo>
                  <a:cubicBezTo>
                    <a:pt x="14430" y="1"/>
                    <a:pt x="14380" y="29"/>
                    <a:pt x="14355" y="78"/>
                  </a:cubicBezTo>
                  <a:cubicBezTo>
                    <a:pt x="13386" y="2106"/>
                    <a:pt x="11334" y="2733"/>
                    <a:pt x="8870" y="2733"/>
                  </a:cubicBezTo>
                  <a:cubicBezTo>
                    <a:pt x="7522" y="2733"/>
                    <a:pt x="6051" y="2546"/>
                    <a:pt x="4566" y="2298"/>
                  </a:cubicBezTo>
                  <a:cubicBezTo>
                    <a:pt x="4018" y="2207"/>
                    <a:pt x="3526" y="2169"/>
                    <a:pt x="3088" y="2169"/>
                  </a:cubicBezTo>
                  <a:cubicBezTo>
                    <a:pt x="970" y="2169"/>
                    <a:pt x="96" y="3057"/>
                    <a:pt x="49" y="3103"/>
                  </a:cubicBezTo>
                  <a:cubicBezTo>
                    <a:pt x="0" y="3160"/>
                    <a:pt x="0" y="3244"/>
                    <a:pt x="56" y="3299"/>
                  </a:cubicBezTo>
                  <a:cubicBezTo>
                    <a:pt x="84" y="3328"/>
                    <a:pt x="119" y="3335"/>
                    <a:pt x="155" y="3335"/>
                  </a:cubicBezTo>
                  <a:cubicBezTo>
                    <a:pt x="190" y="3335"/>
                    <a:pt x="224" y="3320"/>
                    <a:pt x="252" y="3293"/>
                  </a:cubicBezTo>
                  <a:cubicBezTo>
                    <a:pt x="263" y="3287"/>
                    <a:pt x="1097" y="2450"/>
                    <a:pt x="3116" y="2450"/>
                  </a:cubicBezTo>
                  <a:cubicBezTo>
                    <a:pt x="3534" y="2450"/>
                    <a:pt x="4002" y="2485"/>
                    <a:pt x="4524" y="2572"/>
                  </a:cubicBezTo>
                  <a:cubicBezTo>
                    <a:pt x="5608" y="2752"/>
                    <a:pt x="7165" y="3012"/>
                    <a:pt x="8754" y="3012"/>
                  </a:cubicBezTo>
                  <a:cubicBezTo>
                    <a:pt x="11107" y="3012"/>
                    <a:pt x="13533" y="2442"/>
                    <a:pt x="14607" y="197"/>
                  </a:cubicBezTo>
                  <a:cubicBezTo>
                    <a:pt x="14643" y="127"/>
                    <a:pt x="14614" y="51"/>
                    <a:pt x="14544" y="16"/>
                  </a:cubicBezTo>
                  <a:cubicBezTo>
                    <a:pt x="14523" y="5"/>
                    <a:pt x="14502" y="1"/>
                    <a:pt x="14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3638276" y="2170498"/>
              <a:ext cx="410771" cy="124274"/>
            </a:xfrm>
            <a:custGeom>
              <a:avLst/>
              <a:gdLst/>
              <a:ahLst/>
              <a:cxnLst/>
              <a:rect l="l" t="t" r="r" b="b"/>
              <a:pathLst>
                <a:path w="13271" h="4015" extrusionOk="0">
                  <a:moveTo>
                    <a:pt x="13113" y="0"/>
                  </a:moveTo>
                  <a:cubicBezTo>
                    <a:pt x="13057" y="0"/>
                    <a:pt x="13003" y="33"/>
                    <a:pt x="12983" y="87"/>
                  </a:cubicBezTo>
                  <a:cubicBezTo>
                    <a:pt x="12336" y="1676"/>
                    <a:pt x="10778" y="2459"/>
                    <a:pt x="8246" y="2459"/>
                  </a:cubicBezTo>
                  <a:cubicBezTo>
                    <a:pt x="7429" y="2459"/>
                    <a:pt x="6511" y="2377"/>
                    <a:pt x="5489" y="2215"/>
                  </a:cubicBezTo>
                  <a:cubicBezTo>
                    <a:pt x="5082" y="2151"/>
                    <a:pt x="4697" y="2122"/>
                    <a:pt x="4333" y="2122"/>
                  </a:cubicBezTo>
                  <a:cubicBezTo>
                    <a:pt x="1568" y="2122"/>
                    <a:pt x="67" y="3765"/>
                    <a:pt x="49" y="3785"/>
                  </a:cubicBezTo>
                  <a:cubicBezTo>
                    <a:pt x="1" y="3840"/>
                    <a:pt x="1" y="3924"/>
                    <a:pt x="63" y="3979"/>
                  </a:cubicBezTo>
                  <a:cubicBezTo>
                    <a:pt x="85" y="4001"/>
                    <a:pt x="120" y="4015"/>
                    <a:pt x="154" y="4015"/>
                  </a:cubicBezTo>
                  <a:cubicBezTo>
                    <a:pt x="189" y="4015"/>
                    <a:pt x="231" y="4001"/>
                    <a:pt x="259" y="3966"/>
                  </a:cubicBezTo>
                  <a:cubicBezTo>
                    <a:pt x="271" y="3948"/>
                    <a:pt x="1694" y="2405"/>
                    <a:pt x="4324" y="2405"/>
                  </a:cubicBezTo>
                  <a:cubicBezTo>
                    <a:pt x="4677" y="2405"/>
                    <a:pt x="5051" y="2433"/>
                    <a:pt x="5447" y="2496"/>
                  </a:cubicBezTo>
                  <a:cubicBezTo>
                    <a:pt x="6475" y="2658"/>
                    <a:pt x="7403" y="2740"/>
                    <a:pt x="8231" y="2740"/>
                  </a:cubicBezTo>
                  <a:cubicBezTo>
                    <a:pt x="10899" y="2740"/>
                    <a:pt x="12547" y="1895"/>
                    <a:pt x="13242" y="192"/>
                  </a:cubicBezTo>
                  <a:cubicBezTo>
                    <a:pt x="13270" y="123"/>
                    <a:pt x="13235" y="45"/>
                    <a:pt x="13164" y="10"/>
                  </a:cubicBezTo>
                  <a:cubicBezTo>
                    <a:pt x="13148" y="3"/>
                    <a:pt x="13130" y="0"/>
                    <a:pt x="1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3641959" y="2181331"/>
              <a:ext cx="423987" cy="116939"/>
            </a:xfrm>
            <a:custGeom>
              <a:avLst/>
              <a:gdLst/>
              <a:ahLst/>
              <a:cxnLst/>
              <a:rect l="l" t="t" r="r" b="b"/>
              <a:pathLst>
                <a:path w="13698" h="3778" extrusionOk="0">
                  <a:moveTo>
                    <a:pt x="13537" y="0"/>
                  </a:moveTo>
                  <a:cubicBezTo>
                    <a:pt x="13488" y="0"/>
                    <a:pt x="13441" y="25"/>
                    <a:pt x="13417" y="73"/>
                  </a:cubicBezTo>
                  <a:cubicBezTo>
                    <a:pt x="12354" y="2123"/>
                    <a:pt x="10298" y="2628"/>
                    <a:pt x="8299" y="2628"/>
                  </a:cubicBezTo>
                  <a:cubicBezTo>
                    <a:pt x="7137" y="2628"/>
                    <a:pt x="5993" y="2457"/>
                    <a:pt x="5076" y="2320"/>
                  </a:cubicBezTo>
                  <a:cubicBezTo>
                    <a:pt x="4627" y="2252"/>
                    <a:pt x="4209" y="2223"/>
                    <a:pt x="3823" y="2223"/>
                  </a:cubicBezTo>
                  <a:cubicBezTo>
                    <a:pt x="1302" y="2223"/>
                    <a:pt x="109" y="3480"/>
                    <a:pt x="50" y="3545"/>
                  </a:cubicBezTo>
                  <a:cubicBezTo>
                    <a:pt x="1" y="3603"/>
                    <a:pt x="1" y="3687"/>
                    <a:pt x="56" y="3742"/>
                  </a:cubicBezTo>
                  <a:cubicBezTo>
                    <a:pt x="85" y="3764"/>
                    <a:pt x="119" y="3777"/>
                    <a:pt x="154" y="3777"/>
                  </a:cubicBezTo>
                  <a:cubicBezTo>
                    <a:pt x="189" y="3777"/>
                    <a:pt x="224" y="3764"/>
                    <a:pt x="253" y="3735"/>
                  </a:cubicBezTo>
                  <a:cubicBezTo>
                    <a:pt x="271" y="3716"/>
                    <a:pt x="1431" y="2503"/>
                    <a:pt x="3853" y="2503"/>
                  </a:cubicBezTo>
                  <a:cubicBezTo>
                    <a:pt x="4218" y="2503"/>
                    <a:pt x="4611" y="2531"/>
                    <a:pt x="5034" y="2594"/>
                  </a:cubicBezTo>
                  <a:cubicBezTo>
                    <a:pt x="5967" y="2734"/>
                    <a:pt x="7129" y="2909"/>
                    <a:pt x="8316" y="2909"/>
                  </a:cubicBezTo>
                  <a:cubicBezTo>
                    <a:pt x="10389" y="2909"/>
                    <a:pt x="12536" y="2377"/>
                    <a:pt x="13662" y="200"/>
                  </a:cubicBezTo>
                  <a:cubicBezTo>
                    <a:pt x="13697" y="136"/>
                    <a:pt x="13669" y="52"/>
                    <a:pt x="13605" y="16"/>
                  </a:cubicBezTo>
                  <a:cubicBezTo>
                    <a:pt x="13583" y="6"/>
                    <a:pt x="13560" y="0"/>
                    <a:pt x="13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3646076" y="2194517"/>
              <a:ext cx="437390" cy="111119"/>
            </a:xfrm>
            <a:custGeom>
              <a:avLst/>
              <a:gdLst/>
              <a:ahLst/>
              <a:cxnLst/>
              <a:rect l="l" t="t" r="r" b="b"/>
              <a:pathLst>
                <a:path w="14131" h="3590" extrusionOk="0">
                  <a:moveTo>
                    <a:pt x="13976" y="0"/>
                  </a:moveTo>
                  <a:cubicBezTo>
                    <a:pt x="13922" y="0"/>
                    <a:pt x="13869" y="27"/>
                    <a:pt x="13843" y="74"/>
                  </a:cubicBezTo>
                  <a:cubicBezTo>
                    <a:pt x="12763" y="2261"/>
                    <a:pt x="10155" y="2668"/>
                    <a:pt x="8356" y="2668"/>
                  </a:cubicBezTo>
                  <a:cubicBezTo>
                    <a:pt x="7297" y="2668"/>
                    <a:pt x="6519" y="2527"/>
                    <a:pt x="6498" y="2525"/>
                  </a:cubicBezTo>
                  <a:cubicBezTo>
                    <a:pt x="5287" y="2305"/>
                    <a:pt x="4298" y="2219"/>
                    <a:pt x="3492" y="2219"/>
                  </a:cubicBezTo>
                  <a:cubicBezTo>
                    <a:pt x="597" y="2219"/>
                    <a:pt x="55" y="3333"/>
                    <a:pt x="28" y="3393"/>
                  </a:cubicBezTo>
                  <a:cubicBezTo>
                    <a:pt x="1" y="3464"/>
                    <a:pt x="28" y="3540"/>
                    <a:pt x="98" y="3575"/>
                  </a:cubicBezTo>
                  <a:cubicBezTo>
                    <a:pt x="120" y="3582"/>
                    <a:pt x="133" y="3590"/>
                    <a:pt x="154" y="3590"/>
                  </a:cubicBezTo>
                  <a:cubicBezTo>
                    <a:pt x="211" y="3590"/>
                    <a:pt x="260" y="3555"/>
                    <a:pt x="280" y="3506"/>
                  </a:cubicBezTo>
                  <a:cubicBezTo>
                    <a:pt x="286" y="3494"/>
                    <a:pt x="801" y="2499"/>
                    <a:pt x="3500" y="2499"/>
                  </a:cubicBezTo>
                  <a:cubicBezTo>
                    <a:pt x="4284" y="2499"/>
                    <a:pt x="5250" y="2583"/>
                    <a:pt x="6442" y="2798"/>
                  </a:cubicBezTo>
                  <a:cubicBezTo>
                    <a:pt x="6466" y="2801"/>
                    <a:pt x="7260" y="2945"/>
                    <a:pt x="8345" y="2945"/>
                  </a:cubicBezTo>
                  <a:cubicBezTo>
                    <a:pt x="10214" y="2945"/>
                    <a:pt x="12948" y="2517"/>
                    <a:pt x="14095" y="200"/>
                  </a:cubicBezTo>
                  <a:cubicBezTo>
                    <a:pt x="14131" y="130"/>
                    <a:pt x="14102" y="46"/>
                    <a:pt x="14033" y="10"/>
                  </a:cubicBezTo>
                  <a:cubicBezTo>
                    <a:pt x="14015" y="3"/>
                    <a:pt x="13995" y="0"/>
                    <a:pt x="13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3528147" y="2317057"/>
              <a:ext cx="97377" cy="23029"/>
            </a:xfrm>
            <a:custGeom>
              <a:avLst/>
              <a:gdLst/>
              <a:ahLst/>
              <a:cxnLst/>
              <a:rect l="l" t="t" r="r" b="b"/>
              <a:pathLst>
                <a:path w="3146" h="744" extrusionOk="0">
                  <a:moveTo>
                    <a:pt x="2970" y="1"/>
                  </a:moveTo>
                  <a:cubicBezTo>
                    <a:pt x="2937" y="25"/>
                    <a:pt x="2369" y="470"/>
                    <a:pt x="1499" y="470"/>
                  </a:cubicBezTo>
                  <a:cubicBezTo>
                    <a:pt x="1100" y="470"/>
                    <a:pt x="637" y="377"/>
                    <a:pt x="134" y="107"/>
                  </a:cubicBezTo>
                  <a:lnTo>
                    <a:pt x="1" y="352"/>
                  </a:lnTo>
                  <a:cubicBezTo>
                    <a:pt x="540" y="646"/>
                    <a:pt x="1045" y="743"/>
                    <a:pt x="1485" y="743"/>
                  </a:cubicBezTo>
                  <a:cubicBezTo>
                    <a:pt x="2480" y="743"/>
                    <a:pt x="3138" y="219"/>
                    <a:pt x="3145" y="211"/>
                  </a:cubicBezTo>
                  <a:lnTo>
                    <a:pt x="29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3463828" y="2284619"/>
              <a:ext cx="90381" cy="69736"/>
            </a:xfrm>
            <a:custGeom>
              <a:avLst/>
              <a:gdLst/>
              <a:ahLst/>
              <a:cxnLst/>
              <a:rect l="l" t="t" r="r" b="b"/>
              <a:pathLst>
                <a:path w="2920" h="2253" extrusionOk="0">
                  <a:moveTo>
                    <a:pt x="1163" y="1"/>
                  </a:moveTo>
                  <a:cubicBezTo>
                    <a:pt x="790" y="1"/>
                    <a:pt x="461" y="153"/>
                    <a:pt x="294" y="440"/>
                  </a:cubicBezTo>
                  <a:cubicBezTo>
                    <a:pt x="0" y="938"/>
                    <a:pt x="294" y="1637"/>
                    <a:pt x="938" y="2015"/>
                  </a:cubicBezTo>
                  <a:cubicBezTo>
                    <a:pt x="1205" y="2175"/>
                    <a:pt x="1491" y="2252"/>
                    <a:pt x="1756" y="2252"/>
                  </a:cubicBezTo>
                  <a:cubicBezTo>
                    <a:pt x="2128" y="2252"/>
                    <a:pt x="2457" y="2099"/>
                    <a:pt x="2625" y="1813"/>
                  </a:cubicBezTo>
                  <a:cubicBezTo>
                    <a:pt x="2919" y="1316"/>
                    <a:pt x="2625" y="615"/>
                    <a:pt x="1981" y="237"/>
                  </a:cubicBezTo>
                  <a:cubicBezTo>
                    <a:pt x="1714" y="77"/>
                    <a:pt x="1427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4" name="Google Shape;1494;p45"/>
          <p:cNvGrpSpPr/>
          <p:nvPr/>
        </p:nvGrpSpPr>
        <p:grpSpPr>
          <a:xfrm rot="-1477872">
            <a:off x="2108193" y="4478836"/>
            <a:ext cx="330511" cy="530133"/>
            <a:chOff x="5515415" y="1960331"/>
            <a:chExt cx="356789" cy="724688"/>
          </a:xfrm>
        </p:grpSpPr>
        <p:sp>
          <p:nvSpPr>
            <p:cNvPr id="1495" name="Google Shape;1495;p45"/>
            <p:cNvSpPr/>
            <p:nvPr/>
          </p:nvSpPr>
          <p:spPr>
            <a:xfrm>
              <a:off x="5676460" y="2583402"/>
              <a:ext cx="195744" cy="101617"/>
            </a:xfrm>
            <a:custGeom>
              <a:avLst/>
              <a:gdLst/>
              <a:ahLst/>
              <a:cxnLst/>
              <a:rect l="l" t="t" r="r" b="b"/>
              <a:pathLst>
                <a:path w="6324" h="3283" extrusionOk="0">
                  <a:moveTo>
                    <a:pt x="4372" y="1"/>
                  </a:moveTo>
                  <a:cubicBezTo>
                    <a:pt x="3943" y="1"/>
                    <a:pt x="3418" y="60"/>
                    <a:pt x="2780" y="218"/>
                  </a:cubicBezTo>
                  <a:cubicBezTo>
                    <a:pt x="29" y="899"/>
                    <a:pt x="0" y="2257"/>
                    <a:pt x="0" y="2257"/>
                  </a:cubicBezTo>
                  <a:cubicBezTo>
                    <a:pt x="0" y="2257"/>
                    <a:pt x="465" y="3283"/>
                    <a:pt x="2243" y="3283"/>
                  </a:cubicBezTo>
                  <a:cubicBezTo>
                    <a:pt x="2604" y="3283"/>
                    <a:pt x="3018" y="3241"/>
                    <a:pt x="3494" y="3139"/>
                  </a:cubicBezTo>
                  <a:cubicBezTo>
                    <a:pt x="6324" y="2538"/>
                    <a:pt x="6099" y="563"/>
                    <a:pt x="6099" y="563"/>
                  </a:cubicBezTo>
                  <a:cubicBezTo>
                    <a:pt x="6099" y="563"/>
                    <a:pt x="5689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5734341" y="2577614"/>
              <a:ext cx="130898" cy="69365"/>
            </a:xfrm>
            <a:custGeom>
              <a:avLst/>
              <a:gdLst/>
              <a:ahLst/>
              <a:cxnLst/>
              <a:rect l="l" t="t" r="r" b="b"/>
              <a:pathLst>
                <a:path w="4229" h="2241" extrusionOk="0">
                  <a:moveTo>
                    <a:pt x="2582" y="0"/>
                  </a:moveTo>
                  <a:cubicBezTo>
                    <a:pt x="1090" y="0"/>
                    <a:pt x="1" y="693"/>
                    <a:pt x="1" y="693"/>
                  </a:cubicBezTo>
                  <a:lnTo>
                    <a:pt x="273" y="2241"/>
                  </a:lnTo>
                  <a:cubicBezTo>
                    <a:pt x="1319" y="1287"/>
                    <a:pt x="2356" y="1063"/>
                    <a:pt x="3099" y="1063"/>
                  </a:cubicBezTo>
                  <a:cubicBezTo>
                    <a:pt x="3758" y="1063"/>
                    <a:pt x="4187" y="1239"/>
                    <a:pt x="4187" y="1239"/>
                  </a:cubicBezTo>
                  <a:lnTo>
                    <a:pt x="4229" y="750"/>
                  </a:lnTo>
                  <a:lnTo>
                    <a:pt x="4012" y="224"/>
                  </a:lnTo>
                  <a:cubicBezTo>
                    <a:pt x="3511" y="62"/>
                    <a:pt x="3029" y="0"/>
                    <a:pt x="2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5515415" y="1960331"/>
              <a:ext cx="349825" cy="692934"/>
            </a:xfrm>
            <a:custGeom>
              <a:avLst/>
              <a:gdLst/>
              <a:ahLst/>
              <a:cxnLst/>
              <a:rect l="l" t="t" r="r" b="b"/>
              <a:pathLst>
                <a:path w="11302" h="22387" extrusionOk="0">
                  <a:moveTo>
                    <a:pt x="4098" y="1"/>
                  </a:moveTo>
                  <a:cubicBezTo>
                    <a:pt x="3675" y="1"/>
                    <a:pt x="3184" y="49"/>
                    <a:pt x="2634" y="182"/>
                  </a:cubicBezTo>
                  <a:cubicBezTo>
                    <a:pt x="679" y="659"/>
                    <a:pt x="0" y="1933"/>
                    <a:pt x="0" y="1933"/>
                  </a:cubicBezTo>
                  <a:cubicBezTo>
                    <a:pt x="0" y="1933"/>
                    <a:pt x="4007" y="11694"/>
                    <a:pt x="5203" y="22387"/>
                  </a:cubicBezTo>
                  <a:cubicBezTo>
                    <a:pt x="5203" y="22387"/>
                    <a:pt x="5322" y="20987"/>
                    <a:pt x="7983" y="20348"/>
                  </a:cubicBezTo>
                  <a:cubicBezTo>
                    <a:pt x="8589" y="20203"/>
                    <a:pt x="9096" y="20148"/>
                    <a:pt x="9516" y="20148"/>
                  </a:cubicBezTo>
                  <a:cubicBezTo>
                    <a:pt x="10838" y="20148"/>
                    <a:pt x="11302" y="20693"/>
                    <a:pt x="11302" y="20693"/>
                  </a:cubicBezTo>
                  <a:cubicBezTo>
                    <a:pt x="11302" y="20693"/>
                    <a:pt x="7158" y="10988"/>
                    <a:pt x="5813" y="317"/>
                  </a:cubicBezTo>
                  <a:cubicBezTo>
                    <a:pt x="5813" y="317"/>
                    <a:pt x="5182" y="1"/>
                    <a:pt x="4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5607312" y="2252707"/>
              <a:ext cx="154112" cy="87596"/>
            </a:xfrm>
            <a:custGeom>
              <a:avLst/>
              <a:gdLst/>
              <a:ahLst/>
              <a:cxnLst/>
              <a:rect l="l" t="t" r="r" b="b"/>
              <a:pathLst>
                <a:path w="4979" h="2830" extrusionOk="0">
                  <a:moveTo>
                    <a:pt x="4629" y="1"/>
                  </a:moveTo>
                  <a:cubicBezTo>
                    <a:pt x="903" y="176"/>
                    <a:pt x="1" y="1520"/>
                    <a:pt x="1" y="1520"/>
                  </a:cubicBezTo>
                  <a:lnTo>
                    <a:pt x="337" y="2829"/>
                  </a:lnTo>
                  <a:cubicBezTo>
                    <a:pt x="337" y="2829"/>
                    <a:pt x="1254" y="1500"/>
                    <a:pt x="4978" y="1323"/>
                  </a:cubicBezTo>
                  <a:lnTo>
                    <a:pt x="46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5649129" y="2250479"/>
              <a:ext cx="73265" cy="67817"/>
            </a:xfrm>
            <a:custGeom>
              <a:avLst/>
              <a:gdLst/>
              <a:ahLst/>
              <a:cxnLst/>
              <a:rect l="l" t="t" r="r" b="b"/>
              <a:pathLst>
                <a:path w="2367" h="2191" extrusionOk="0">
                  <a:moveTo>
                    <a:pt x="1187" y="0"/>
                  </a:moveTo>
                  <a:cubicBezTo>
                    <a:pt x="1124" y="0"/>
                    <a:pt x="1060" y="6"/>
                    <a:pt x="996" y="17"/>
                  </a:cubicBezTo>
                  <a:cubicBezTo>
                    <a:pt x="392" y="122"/>
                    <a:pt x="1" y="690"/>
                    <a:pt x="107" y="1291"/>
                  </a:cubicBezTo>
                  <a:cubicBezTo>
                    <a:pt x="200" y="1822"/>
                    <a:pt x="661" y="2190"/>
                    <a:pt x="1182" y="2190"/>
                  </a:cubicBezTo>
                  <a:cubicBezTo>
                    <a:pt x="1245" y="2190"/>
                    <a:pt x="1309" y="2185"/>
                    <a:pt x="1374" y="2174"/>
                  </a:cubicBezTo>
                  <a:cubicBezTo>
                    <a:pt x="1969" y="2076"/>
                    <a:pt x="2367" y="1501"/>
                    <a:pt x="2263" y="906"/>
                  </a:cubicBezTo>
                  <a:cubicBezTo>
                    <a:pt x="2168" y="376"/>
                    <a:pt x="1708" y="0"/>
                    <a:pt x="11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45"/>
          <p:cNvSpPr/>
          <p:nvPr/>
        </p:nvSpPr>
        <p:spPr>
          <a:xfrm rot="1421918">
            <a:off x="1128604" y="14098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5"/>
          <p:cNvSpPr/>
          <p:nvPr/>
        </p:nvSpPr>
        <p:spPr>
          <a:xfrm rot="1455476">
            <a:off x="1486470" y="2508644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45"/>
          <p:cNvSpPr/>
          <p:nvPr/>
        </p:nvSpPr>
        <p:spPr>
          <a:xfrm rot="-786933">
            <a:off x="4762648" y="65041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45"/>
          <p:cNvSpPr/>
          <p:nvPr/>
        </p:nvSpPr>
        <p:spPr>
          <a:xfrm rot="-786933">
            <a:off x="7574498" y="285551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45"/>
          <p:cNvSpPr/>
          <p:nvPr/>
        </p:nvSpPr>
        <p:spPr>
          <a:xfrm rot="-786904">
            <a:off x="2226603" y="2286425"/>
            <a:ext cx="201264" cy="20145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337;p46">
            <a:extLst>
              <a:ext uri="{FF2B5EF4-FFF2-40B4-BE49-F238E27FC236}">
                <a16:creationId xmlns:a16="http://schemas.microsoft.com/office/drawing/2014/main" id="{C42CA02B-3D6C-58C2-EBD7-42FDCCAC3F03}"/>
              </a:ext>
            </a:extLst>
          </p:cNvPr>
          <p:cNvGrpSpPr/>
          <p:nvPr/>
        </p:nvGrpSpPr>
        <p:grpSpPr>
          <a:xfrm>
            <a:off x="1103834" y="1411875"/>
            <a:ext cx="871998" cy="616954"/>
            <a:chOff x="6064225" y="1470325"/>
            <a:chExt cx="1112500" cy="944200"/>
          </a:xfrm>
        </p:grpSpPr>
        <p:sp>
          <p:nvSpPr>
            <p:cNvPr id="40" name="Google Shape;2338;p46">
              <a:extLst>
                <a:ext uri="{FF2B5EF4-FFF2-40B4-BE49-F238E27FC236}">
                  <a16:creationId xmlns:a16="http://schemas.microsoft.com/office/drawing/2014/main" id="{F84C5CB9-6C3F-4772-354F-15FA96DF3ADD}"/>
                </a:ext>
              </a:extLst>
            </p:cNvPr>
            <p:cNvSpPr/>
            <p:nvPr/>
          </p:nvSpPr>
          <p:spPr>
            <a:xfrm>
              <a:off x="6064225" y="1470325"/>
              <a:ext cx="1112500" cy="792825"/>
            </a:xfrm>
            <a:custGeom>
              <a:avLst/>
              <a:gdLst/>
              <a:ahLst/>
              <a:cxnLst/>
              <a:rect l="l" t="t" r="r" b="b"/>
              <a:pathLst>
                <a:path w="44500" h="31713" extrusionOk="0">
                  <a:moveTo>
                    <a:pt x="21688" y="0"/>
                  </a:moveTo>
                  <a:cubicBezTo>
                    <a:pt x="15996" y="0"/>
                    <a:pt x="10670" y="508"/>
                    <a:pt x="7843" y="989"/>
                  </a:cubicBezTo>
                  <a:cubicBezTo>
                    <a:pt x="0" y="2326"/>
                    <a:pt x="2007" y="13816"/>
                    <a:pt x="1703" y="22083"/>
                  </a:cubicBezTo>
                  <a:cubicBezTo>
                    <a:pt x="1439" y="29759"/>
                    <a:pt x="13712" y="31713"/>
                    <a:pt x="24198" y="31713"/>
                  </a:cubicBezTo>
                  <a:cubicBezTo>
                    <a:pt x="29450" y="31713"/>
                    <a:pt x="34253" y="31223"/>
                    <a:pt x="36810" y="30715"/>
                  </a:cubicBezTo>
                  <a:cubicBezTo>
                    <a:pt x="44500" y="29165"/>
                    <a:pt x="44105" y="17676"/>
                    <a:pt x="43527" y="7888"/>
                  </a:cubicBezTo>
                  <a:cubicBezTo>
                    <a:pt x="43157" y="1617"/>
                    <a:pt x="31841" y="0"/>
                    <a:pt x="21688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339;p46">
              <a:extLst>
                <a:ext uri="{FF2B5EF4-FFF2-40B4-BE49-F238E27FC236}">
                  <a16:creationId xmlns:a16="http://schemas.microsoft.com/office/drawing/2014/main" id="{1A1B4D3E-14AC-061D-699F-3542457B3338}"/>
                </a:ext>
              </a:extLst>
            </p:cNvPr>
            <p:cNvSpPr/>
            <p:nvPr/>
          </p:nvSpPr>
          <p:spPr>
            <a:xfrm>
              <a:off x="6321200" y="2185000"/>
              <a:ext cx="177075" cy="229525"/>
            </a:xfrm>
            <a:custGeom>
              <a:avLst/>
              <a:gdLst/>
              <a:ahLst/>
              <a:cxnLst/>
              <a:rect l="l" t="t" r="r" b="b"/>
              <a:pathLst>
                <a:path w="7083" h="9181" extrusionOk="0">
                  <a:moveTo>
                    <a:pt x="2098" y="1"/>
                  </a:moveTo>
                  <a:cubicBezTo>
                    <a:pt x="2098" y="1"/>
                    <a:pt x="0" y="9180"/>
                    <a:pt x="2098" y="9180"/>
                  </a:cubicBezTo>
                  <a:cubicBezTo>
                    <a:pt x="4225" y="9180"/>
                    <a:pt x="7082" y="943"/>
                    <a:pt x="7082" y="943"/>
                  </a:cubicBezTo>
                  <a:lnTo>
                    <a:pt x="2098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oogle Shape;2340;p46">
            <a:extLst>
              <a:ext uri="{FF2B5EF4-FFF2-40B4-BE49-F238E27FC236}">
                <a16:creationId xmlns:a16="http://schemas.microsoft.com/office/drawing/2014/main" id="{BA22721F-479B-289B-DC77-4FF046EE6CC6}"/>
              </a:ext>
            </a:extLst>
          </p:cNvPr>
          <p:cNvGrpSpPr/>
          <p:nvPr/>
        </p:nvGrpSpPr>
        <p:grpSpPr>
          <a:xfrm>
            <a:off x="7048735" y="1372729"/>
            <a:ext cx="842170" cy="618456"/>
            <a:chOff x="7315125" y="1121525"/>
            <a:chExt cx="1112525" cy="916100"/>
          </a:xfrm>
        </p:grpSpPr>
        <p:sp>
          <p:nvSpPr>
            <p:cNvPr id="38" name="Google Shape;2341;p46">
              <a:extLst>
                <a:ext uri="{FF2B5EF4-FFF2-40B4-BE49-F238E27FC236}">
                  <a16:creationId xmlns:a16="http://schemas.microsoft.com/office/drawing/2014/main" id="{360CDB1E-1B9F-4C80-862F-46E97750F11F}"/>
                </a:ext>
              </a:extLst>
            </p:cNvPr>
            <p:cNvSpPr/>
            <p:nvPr/>
          </p:nvSpPr>
          <p:spPr>
            <a:xfrm>
              <a:off x="7315125" y="1121525"/>
              <a:ext cx="1112525" cy="792675"/>
            </a:xfrm>
            <a:custGeom>
              <a:avLst/>
              <a:gdLst/>
              <a:ahLst/>
              <a:cxnLst/>
              <a:rect l="l" t="t" r="r" b="b"/>
              <a:pathLst>
                <a:path w="44501" h="31707" extrusionOk="0">
                  <a:moveTo>
                    <a:pt x="21718" y="1"/>
                  </a:moveTo>
                  <a:cubicBezTo>
                    <a:pt x="16027" y="1"/>
                    <a:pt x="10701" y="509"/>
                    <a:pt x="7873" y="989"/>
                  </a:cubicBezTo>
                  <a:cubicBezTo>
                    <a:pt x="1" y="2326"/>
                    <a:pt x="2037" y="13816"/>
                    <a:pt x="1733" y="22084"/>
                  </a:cubicBezTo>
                  <a:cubicBezTo>
                    <a:pt x="1449" y="29752"/>
                    <a:pt x="13758" y="31707"/>
                    <a:pt x="24263" y="31707"/>
                  </a:cubicBezTo>
                  <a:cubicBezTo>
                    <a:pt x="29497" y="31707"/>
                    <a:pt x="34283" y="31221"/>
                    <a:pt x="36840" y="30716"/>
                  </a:cubicBezTo>
                  <a:cubicBezTo>
                    <a:pt x="44500" y="29166"/>
                    <a:pt x="44135" y="17676"/>
                    <a:pt x="43558" y="7889"/>
                  </a:cubicBezTo>
                  <a:cubicBezTo>
                    <a:pt x="43188" y="1617"/>
                    <a:pt x="31872" y="1"/>
                    <a:pt x="2171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342;p46">
              <a:extLst>
                <a:ext uri="{FF2B5EF4-FFF2-40B4-BE49-F238E27FC236}">
                  <a16:creationId xmlns:a16="http://schemas.microsoft.com/office/drawing/2014/main" id="{23204C8D-1587-D120-9152-BB5E5E507F66}"/>
                </a:ext>
              </a:extLst>
            </p:cNvPr>
            <p:cNvSpPr/>
            <p:nvPr/>
          </p:nvSpPr>
          <p:spPr>
            <a:xfrm>
              <a:off x="7815150" y="1808100"/>
              <a:ext cx="177825" cy="229525"/>
            </a:xfrm>
            <a:custGeom>
              <a:avLst/>
              <a:gdLst/>
              <a:ahLst/>
              <a:cxnLst/>
              <a:rect l="l" t="t" r="r" b="b"/>
              <a:pathLst>
                <a:path w="7113" h="9181" extrusionOk="0">
                  <a:moveTo>
                    <a:pt x="5016" y="1"/>
                  </a:moveTo>
                  <a:lnTo>
                    <a:pt x="0" y="943"/>
                  </a:lnTo>
                  <a:cubicBezTo>
                    <a:pt x="0" y="943"/>
                    <a:pt x="2888" y="9180"/>
                    <a:pt x="5016" y="9180"/>
                  </a:cubicBezTo>
                  <a:cubicBezTo>
                    <a:pt x="7113" y="9180"/>
                    <a:pt x="5016" y="1"/>
                    <a:pt x="5016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2343;p46">
            <a:extLst>
              <a:ext uri="{FF2B5EF4-FFF2-40B4-BE49-F238E27FC236}">
                <a16:creationId xmlns:a16="http://schemas.microsoft.com/office/drawing/2014/main" id="{9350D7CE-3EFB-1382-175A-16BE53F8A2BE}"/>
              </a:ext>
            </a:extLst>
          </p:cNvPr>
          <p:cNvGrpSpPr/>
          <p:nvPr/>
        </p:nvGrpSpPr>
        <p:grpSpPr>
          <a:xfrm>
            <a:off x="6719435" y="2007208"/>
            <a:ext cx="2454130" cy="3137684"/>
            <a:chOff x="3218400" y="2199975"/>
            <a:chExt cx="2316200" cy="3030650"/>
          </a:xfrm>
        </p:grpSpPr>
        <p:sp>
          <p:nvSpPr>
            <p:cNvPr id="18" name="Google Shape;2344;p46">
              <a:extLst>
                <a:ext uri="{FF2B5EF4-FFF2-40B4-BE49-F238E27FC236}">
                  <a16:creationId xmlns:a16="http://schemas.microsoft.com/office/drawing/2014/main" id="{F8EDB202-A2C0-331F-BC0B-1B73B7357121}"/>
                </a:ext>
              </a:extLst>
            </p:cNvPr>
            <p:cNvSpPr/>
            <p:nvPr/>
          </p:nvSpPr>
          <p:spPr>
            <a:xfrm>
              <a:off x="4281500" y="2406850"/>
              <a:ext cx="711275" cy="1303600"/>
            </a:xfrm>
            <a:custGeom>
              <a:avLst/>
              <a:gdLst/>
              <a:ahLst/>
              <a:cxnLst/>
              <a:rect l="l" t="t" r="r" b="b"/>
              <a:pathLst>
                <a:path w="28451" h="52144" extrusionOk="0">
                  <a:moveTo>
                    <a:pt x="14590" y="1"/>
                  </a:moveTo>
                  <a:cubicBezTo>
                    <a:pt x="5077" y="1"/>
                    <a:pt x="1" y="6354"/>
                    <a:pt x="1" y="13284"/>
                  </a:cubicBezTo>
                  <a:lnTo>
                    <a:pt x="1" y="34652"/>
                  </a:lnTo>
                  <a:cubicBezTo>
                    <a:pt x="1" y="37560"/>
                    <a:pt x="3590" y="42250"/>
                    <a:pt x="12235" y="42250"/>
                  </a:cubicBezTo>
                  <a:cubicBezTo>
                    <a:pt x="12625" y="42250"/>
                    <a:pt x="13025" y="42240"/>
                    <a:pt x="13435" y="42220"/>
                  </a:cubicBezTo>
                  <a:lnTo>
                    <a:pt x="13435" y="50518"/>
                  </a:lnTo>
                  <a:cubicBezTo>
                    <a:pt x="13435" y="51621"/>
                    <a:pt x="15336" y="52143"/>
                    <a:pt x="17785" y="52143"/>
                  </a:cubicBezTo>
                  <a:cubicBezTo>
                    <a:pt x="22219" y="52143"/>
                    <a:pt x="28451" y="50432"/>
                    <a:pt x="28451" y="47357"/>
                  </a:cubicBezTo>
                  <a:lnTo>
                    <a:pt x="28451" y="11247"/>
                  </a:lnTo>
                  <a:cubicBezTo>
                    <a:pt x="28451" y="7934"/>
                    <a:pt x="24135" y="1"/>
                    <a:pt x="14590" y="1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345;p46">
              <a:extLst>
                <a:ext uri="{FF2B5EF4-FFF2-40B4-BE49-F238E27FC236}">
                  <a16:creationId xmlns:a16="http://schemas.microsoft.com/office/drawing/2014/main" id="{1E9E5A6C-A4BA-B394-F099-53CF1297DBA4}"/>
                </a:ext>
              </a:extLst>
            </p:cNvPr>
            <p:cNvSpPr/>
            <p:nvPr/>
          </p:nvSpPr>
          <p:spPr>
            <a:xfrm>
              <a:off x="4105975" y="2199975"/>
              <a:ext cx="1193050" cy="1156000"/>
            </a:xfrm>
            <a:custGeom>
              <a:avLst/>
              <a:gdLst/>
              <a:ahLst/>
              <a:cxnLst/>
              <a:rect l="l" t="t" r="r" b="b"/>
              <a:pathLst>
                <a:path w="47722" h="46240" extrusionOk="0">
                  <a:moveTo>
                    <a:pt x="23776" y="1"/>
                  </a:moveTo>
                  <a:cubicBezTo>
                    <a:pt x="16347" y="1"/>
                    <a:pt x="7947" y="3101"/>
                    <a:pt x="2827" y="10860"/>
                  </a:cubicBezTo>
                  <a:cubicBezTo>
                    <a:pt x="0" y="15145"/>
                    <a:pt x="1915" y="18003"/>
                    <a:pt x="3526" y="19370"/>
                  </a:cubicBezTo>
                  <a:cubicBezTo>
                    <a:pt x="4195" y="19938"/>
                    <a:pt x="5051" y="20312"/>
                    <a:pt x="6071" y="20312"/>
                  </a:cubicBezTo>
                  <a:cubicBezTo>
                    <a:pt x="7508" y="20312"/>
                    <a:pt x="9268" y="19569"/>
                    <a:pt x="11277" y="17577"/>
                  </a:cubicBezTo>
                  <a:cubicBezTo>
                    <a:pt x="12034" y="16840"/>
                    <a:pt x="12838" y="16532"/>
                    <a:pt x="13601" y="16532"/>
                  </a:cubicBezTo>
                  <a:cubicBezTo>
                    <a:pt x="15136" y="16532"/>
                    <a:pt x="16504" y="17777"/>
                    <a:pt x="16991" y="19279"/>
                  </a:cubicBezTo>
                  <a:cubicBezTo>
                    <a:pt x="17326" y="20297"/>
                    <a:pt x="18491" y="20815"/>
                    <a:pt x="19634" y="20815"/>
                  </a:cubicBezTo>
                  <a:cubicBezTo>
                    <a:pt x="20985" y="20815"/>
                    <a:pt x="22304" y="20092"/>
                    <a:pt x="22189" y="18610"/>
                  </a:cubicBezTo>
                  <a:cubicBezTo>
                    <a:pt x="22012" y="16329"/>
                    <a:pt x="24393" y="14491"/>
                    <a:pt x="26264" y="14491"/>
                  </a:cubicBezTo>
                  <a:cubicBezTo>
                    <a:pt x="26636" y="14491"/>
                    <a:pt x="26988" y="14563"/>
                    <a:pt x="27295" y="14720"/>
                  </a:cubicBezTo>
                  <a:cubicBezTo>
                    <a:pt x="29150" y="15662"/>
                    <a:pt x="29636" y="17455"/>
                    <a:pt x="27812" y="19917"/>
                  </a:cubicBezTo>
                  <a:cubicBezTo>
                    <a:pt x="26019" y="22379"/>
                    <a:pt x="29210" y="24325"/>
                    <a:pt x="32432" y="24386"/>
                  </a:cubicBezTo>
                  <a:cubicBezTo>
                    <a:pt x="35685" y="24477"/>
                    <a:pt x="35472" y="29097"/>
                    <a:pt x="35472" y="29097"/>
                  </a:cubicBezTo>
                  <a:lnTo>
                    <a:pt x="35472" y="46240"/>
                  </a:lnTo>
                  <a:cubicBezTo>
                    <a:pt x="35472" y="46240"/>
                    <a:pt x="41764" y="45176"/>
                    <a:pt x="44317" y="39462"/>
                  </a:cubicBezTo>
                  <a:cubicBezTo>
                    <a:pt x="45411" y="37061"/>
                    <a:pt x="47387" y="31103"/>
                    <a:pt x="47569" y="20191"/>
                  </a:cubicBezTo>
                  <a:cubicBezTo>
                    <a:pt x="47721" y="8276"/>
                    <a:pt x="38724" y="7182"/>
                    <a:pt x="38724" y="7182"/>
                  </a:cubicBezTo>
                  <a:cubicBezTo>
                    <a:pt x="37132" y="2852"/>
                    <a:pt x="30900" y="1"/>
                    <a:pt x="23776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346;p46">
              <a:extLst>
                <a:ext uri="{FF2B5EF4-FFF2-40B4-BE49-F238E27FC236}">
                  <a16:creationId xmlns:a16="http://schemas.microsoft.com/office/drawing/2014/main" id="{7070C1C7-2BB6-BDBF-0181-3341E7EBA2AF}"/>
                </a:ext>
              </a:extLst>
            </p:cNvPr>
            <p:cNvSpPr/>
            <p:nvPr/>
          </p:nvSpPr>
          <p:spPr>
            <a:xfrm>
              <a:off x="3218400" y="3283000"/>
              <a:ext cx="518275" cy="572225"/>
            </a:xfrm>
            <a:custGeom>
              <a:avLst/>
              <a:gdLst/>
              <a:ahLst/>
              <a:cxnLst/>
              <a:rect l="l" t="t" r="r" b="b"/>
              <a:pathLst>
                <a:path w="20731" h="22889" extrusionOk="0">
                  <a:moveTo>
                    <a:pt x="10359" y="1"/>
                  </a:moveTo>
                  <a:cubicBezTo>
                    <a:pt x="10310" y="1"/>
                    <a:pt x="10261" y="11"/>
                    <a:pt x="10214" y="31"/>
                  </a:cubicBezTo>
                  <a:cubicBezTo>
                    <a:pt x="8664" y="700"/>
                    <a:pt x="11035" y="8086"/>
                    <a:pt x="11035" y="8086"/>
                  </a:cubicBezTo>
                  <a:cubicBezTo>
                    <a:pt x="11035" y="8086"/>
                    <a:pt x="6556" y="427"/>
                    <a:pt x="4972" y="427"/>
                  </a:cubicBezTo>
                  <a:cubicBezTo>
                    <a:pt x="4860" y="427"/>
                    <a:pt x="4762" y="466"/>
                    <a:pt x="4682" y="548"/>
                  </a:cubicBezTo>
                  <a:cubicBezTo>
                    <a:pt x="3466" y="1825"/>
                    <a:pt x="9545" y="9940"/>
                    <a:pt x="9545" y="9940"/>
                  </a:cubicBezTo>
                  <a:cubicBezTo>
                    <a:pt x="9545" y="9940"/>
                    <a:pt x="4216" y="4563"/>
                    <a:pt x="2550" y="4563"/>
                  </a:cubicBezTo>
                  <a:cubicBezTo>
                    <a:pt x="2354" y="4563"/>
                    <a:pt x="2209" y="4637"/>
                    <a:pt x="2129" y="4804"/>
                  </a:cubicBezTo>
                  <a:cubicBezTo>
                    <a:pt x="1369" y="6384"/>
                    <a:pt x="7965" y="12038"/>
                    <a:pt x="7965" y="12038"/>
                  </a:cubicBezTo>
                  <a:cubicBezTo>
                    <a:pt x="7965" y="12038"/>
                    <a:pt x="2672" y="8733"/>
                    <a:pt x="975" y="8733"/>
                  </a:cubicBezTo>
                  <a:cubicBezTo>
                    <a:pt x="725" y="8733"/>
                    <a:pt x="553" y="8804"/>
                    <a:pt x="487" y="8968"/>
                  </a:cubicBezTo>
                  <a:cubicBezTo>
                    <a:pt x="1" y="10214"/>
                    <a:pt x="3709" y="12585"/>
                    <a:pt x="7235" y="15168"/>
                  </a:cubicBezTo>
                  <a:cubicBezTo>
                    <a:pt x="10761" y="17722"/>
                    <a:pt x="11643" y="22889"/>
                    <a:pt x="11643" y="22889"/>
                  </a:cubicBezTo>
                  <a:lnTo>
                    <a:pt x="20731" y="18968"/>
                  </a:lnTo>
                  <a:cubicBezTo>
                    <a:pt x="20731" y="18968"/>
                    <a:pt x="19819" y="17387"/>
                    <a:pt x="18664" y="14105"/>
                  </a:cubicBezTo>
                  <a:cubicBezTo>
                    <a:pt x="17509" y="10822"/>
                    <a:pt x="18907" y="3041"/>
                    <a:pt x="17235" y="3041"/>
                  </a:cubicBezTo>
                  <a:cubicBezTo>
                    <a:pt x="17231" y="3041"/>
                    <a:pt x="17226" y="3040"/>
                    <a:pt x="17222" y="3040"/>
                  </a:cubicBezTo>
                  <a:cubicBezTo>
                    <a:pt x="15565" y="3040"/>
                    <a:pt x="15774" y="8665"/>
                    <a:pt x="14925" y="9302"/>
                  </a:cubicBezTo>
                  <a:cubicBezTo>
                    <a:pt x="14900" y="9321"/>
                    <a:pt x="14874" y="9330"/>
                    <a:pt x="14847" y="9330"/>
                  </a:cubicBezTo>
                  <a:cubicBezTo>
                    <a:pt x="13968" y="9330"/>
                    <a:pt x="11858" y="1"/>
                    <a:pt x="10359" y="1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347;p46">
              <a:extLst>
                <a:ext uri="{FF2B5EF4-FFF2-40B4-BE49-F238E27FC236}">
                  <a16:creationId xmlns:a16="http://schemas.microsoft.com/office/drawing/2014/main" id="{C7BD3DDD-D881-8BC0-9C30-A94DECC569CC}"/>
                </a:ext>
              </a:extLst>
            </p:cNvPr>
            <p:cNvSpPr/>
            <p:nvPr/>
          </p:nvSpPr>
          <p:spPr>
            <a:xfrm>
              <a:off x="3444100" y="3670550"/>
              <a:ext cx="962050" cy="1222050"/>
            </a:xfrm>
            <a:custGeom>
              <a:avLst/>
              <a:gdLst/>
              <a:ahLst/>
              <a:cxnLst/>
              <a:rect l="l" t="t" r="r" b="b"/>
              <a:pathLst>
                <a:path w="38482" h="48882" extrusionOk="0">
                  <a:moveTo>
                    <a:pt x="12280" y="1"/>
                  </a:moveTo>
                  <a:lnTo>
                    <a:pt x="0" y="5411"/>
                  </a:lnTo>
                  <a:cubicBezTo>
                    <a:pt x="0" y="5411"/>
                    <a:pt x="8815" y="41430"/>
                    <a:pt x="15168" y="47509"/>
                  </a:cubicBezTo>
                  <a:cubicBezTo>
                    <a:pt x="16181" y="48474"/>
                    <a:pt x="17431" y="48881"/>
                    <a:pt x="18816" y="48881"/>
                  </a:cubicBezTo>
                  <a:cubicBezTo>
                    <a:pt x="26110" y="48881"/>
                    <a:pt x="37136" y="37575"/>
                    <a:pt x="36931" y="36962"/>
                  </a:cubicBezTo>
                  <a:cubicBezTo>
                    <a:pt x="36688" y="36232"/>
                    <a:pt x="38481" y="2312"/>
                    <a:pt x="38481" y="2311"/>
                  </a:cubicBezTo>
                  <a:lnTo>
                    <a:pt x="38481" y="2311"/>
                  </a:lnTo>
                  <a:cubicBezTo>
                    <a:pt x="38481" y="2311"/>
                    <a:pt x="29910" y="9971"/>
                    <a:pt x="19910" y="23952"/>
                  </a:cubicBezTo>
                  <a:cubicBezTo>
                    <a:pt x="19910" y="23952"/>
                    <a:pt x="13010" y="1004"/>
                    <a:pt x="12280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348;p46">
              <a:extLst>
                <a:ext uri="{FF2B5EF4-FFF2-40B4-BE49-F238E27FC236}">
                  <a16:creationId xmlns:a16="http://schemas.microsoft.com/office/drawing/2014/main" id="{7DF11066-02CA-25AB-A9D5-13B04ADB22B3}"/>
                </a:ext>
              </a:extLst>
            </p:cNvPr>
            <p:cNvSpPr/>
            <p:nvPr/>
          </p:nvSpPr>
          <p:spPr>
            <a:xfrm>
              <a:off x="3241975" y="3602500"/>
              <a:ext cx="606075" cy="286025"/>
            </a:xfrm>
            <a:custGeom>
              <a:avLst/>
              <a:gdLst/>
              <a:ahLst/>
              <a:cxnLst/>
              <a:rect l="l" t="t" r="r" b="b"/>
              <a:pathLst>
                <a:path w="24243" h="11441" extrusionOk="0">
                  <a:moveTo>
                    <a:pt x="20742" y="0"/>
                  </a:moveTo>
                  <a:cubicBezTo>
                    <a:pt x="20494" y="0"/>
                    <a:pt x="20199" y="43"/>
                    <a:pt x="19849" y="139"/>
                  </a:cubicBezTo>
                  <a:cubicBezTo>
                    <a:pt x="16718" y="1021"/>
                    <a:pt x="0" y="6127"/>
                    <a:pt x="6535" y="8164"/>
                  </a:cubicBezTo>
                  <a:cubicBezTo>
                    <a:pt x="6535" y="8164"/>
                    <a:pt x="4225" y="10990"/>
                    <a:pt x="7022" y="11416"/>
                  </a:cubicBezTo>
                  <a:cubicBezTo>
                    <a:pt x="7131" y="11433"/>
                    <a:pt x="7260" y="11441"/>
                    <a:pt x="7405" y="11441"/>
                  </a:cubicBezTo>
                  <a:cubicBezTo>
                    <a:pt x="10913" y="11441"/>
                    <a:pt x="24243" y="6658"/>
                    <a:pt x="23922" y="4790"/>
                  </a:cubicBezTo>
                  <a:cubicBezTo>
                    <a:pt x="23557" y="2844"/>
                    <a:pt x="21733" y="2632"/>
                    <a:pt x="21733" y="2632"/>
                  </a:cubicBezTo>
                  <a:cubicBezTo>
                    <a:pt x="21733" y="2632"/>
                    <a:pt x="22690" y="0"/>
                    <a:pt x="20742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49;p46">
              <a:extLst>
                <a:ext uri="{FF2B5EF4-FFF2-40B4-BE49-F238E27FC236}">
                  <a16:creationId xmlns:a16="http://schemas.microsoft.com/office/drawing/2014/main" id="{74350B82-A2F1-6557-F00F-6DFBBD2E8EFD}"/>
                </a:ext>
              </a:extLst>
            </p:cNvPr>
            <p:cNvSpPr/>
            <p:nvPr/>
          </p:nvSpPr>
          <p:spPr>
            <a:xfrm>
              <a:off x="4228300" y="3610525"/>
              <a:ext cx="1306300" cy="1615550"/>
            </a:xfrm>
            <a:custGeom>
              <a:avLst/>
              <a:gdLst/>
              <a:ahLst/>
              <a:cxnLst/>
              <a:rect l="l" t="t" r="r" b="b"/>
              <a:pathLst>
                <a:path w="52252" h="64622" extrusionOk="0">
                  <a:moveTo>
                    <a:pt x="22250" y="1"/>
                  </a:moveTo>
                  <a:cubicBezTo>
                    <a:pt x="1581" y="1"/>
                    <a:pt x="1" y="16323"/>
                    <a:pt x="1" y="25411"/>
                  </a:cubicBezTo>
                  <a:lnTo>
                    <a:pt x="1" y="64622"/>
                  </a:lnTo>
                  <a:lnTo>
                    <a:pt x="48087" y="64622"/>
                  </a:lnTo>
                  <a:cubicBezTo>
                    <a:pt x="48087" y="64622"/>
                    <a:pt x="52251" y="36536"/>
                    <a:pt x="48087" y="19788"/>
                  </a:cubicBezTo>
                  <a:cubicBezTo>
                    <a:pt x="43892" y="3040"/>
                    <a:pt x="29758" y="1"/>
                    <a:pt x="22250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350;p46">
              <a:extLst>
                <a:ext uri="{FF2B5EF4-FFF2-40B4-BE49-F238E27FC236}">
                  <a16:creationId xmlns:a16="http://schemas.microsoft.com/office/drawing/2014/main" id="{9F61AB25-A155-0508-863C-6C116CEB5573}"/>
                </a:ext>
              </a:extLst>
            </p:cNvPr>
            <p:cNvSpPr/>
            <p:nvPr/>
          </p:nvSpPr>
          <p:spPr>
            <a:xfrm>
              <a:off x="4223750" y="4030600"/>
              <a:ext cx="1211300" cy="1200025"/>
            </a:xfrm>
            <a:custGeom>
              <a:avLst/>
              <a:gdLst/>
              <a:ahLst/>
              <a:cxnLst/>
              <a:rect l="l" t="t" r="r" b="b"/>
              <a:pathLst>
                <a:path w="48452" h="48001" extrusionOk="0">
                  <a:moveTo>
                    <a:pt x="865" y="0"/>
                  </a:moveTo>
                  <a:cubicBezTo>
                    <a:pt x="767" y="0"/>
                    <a:pt x="695" y="79"/>
                    <a:pt x="669" y="158"/>
                  </a:cubicBezTo>
                  <a:cubicBezTo>
                    <a:pt x="61" y="3441"/>
                    <a:pt x="0" y="6541"/>
                    <a:pt x="0" y="8608"/>
                  </a:cubicBezTo>
                  <a:lnTo>
                    <a:pt x="0" y="48001"/>
                  </a:lnTo>
                  <a:lnTo>
                    <a:pt x="48269" y="48001"/>
                  </a:lnTo>
                  <a:cubicBezTo>
                    <a:pt x="48360" y="48001"/>
                    <a:pt x="48451" y="47910"/>
                    <a:pt x="48451" y="47819"/>
                  </a:cubicBezTo>
                  <a:cubicBezTo>
                    <a:pt x="48451" y="47697"/>
                    <a:pt x="48360" y="47636"/>
                    <a:pt x="48269" y="47636"/>
                  </a:cubicBezTo>
                  <a:lnTo>
                    <a:pt x="365" y="47636"/>
                  </a:lnTo>
                  <a:lnTo>
                    <a:pt x="365" y="8608"/>
                  </a:lnTo>
                  <a:cubicBezTo>
                    <a:pt x="365" y="6572"/>
                    <a:pt x="456" y="3471"/>
                    <a:pt x="1064" y="219"/>
                  </a:cubicBezTo>
                  <a:cubicBezTo>
                    <a:pt x="1064" y="128"/>
                    <a:pt x="1004" y="37"/>
                    <a:pt x="912" y="6"/>
                  </a:cubicBezTo>
                  <a:cubicBezTo>
                    <a:pt x="896" y="2"/>
                    <a:pt x="880" y="0"/>
                    <a:pt x="8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351;p46">
              <a:extLst>
                <a:ext uri="{FF2B5EF4-FFF2-40B4-BE49-F238E27FC236}">
                  <a16:creationId xmlns:a16="http://schemas.microsoft.com/office/drawing/2014/main" id="{1A22F300-FEB7-E021-1483-0BC697AF5197}"/>
                </a:ext>
              </a:extLst>
            </p:cNvPr>
            <p:cNvSpPr/>
            <p:nvPr/>
          </p:nvSpPr>
          <p:spPr>
            <a:xfrm>
              <a:off x="4358250" y="3474525"/>
              <a:ext cx="908850" cy="331375"/>
            </a:xfrm>
            <a:custGeom>
              <a:avLst/>
              <a:gdLst/>
              <a:ahLst/>
              <a:cxnLst/>
              <a:rect l="l" t="t" r="r" b="b"/>
              <a:pathLst>
                <a:path w="36354" h="13255" extrusionOk="0">
                  <a:moveTo>
                    <a:pt x="28015" y="0"/>
                  </a:moveTo>
                  <a:cubicBezTo>
                    <a:pt x="25512" y="0"/>
                    <a:pt x="22021" y="2708"/>
                    <a:pt x="14955" y="3039"/>
                  </a:cubicBezTo>
                  <a:cubicBezTo>
                    <a:pt x="14649" y="3053"/>
                    <a:pt x="14351" y="3059"/>
                    <a:pt x="14059" y="3059"/>
                  </a:cubicBezTo>
                  <a:cubicBezTo>
                    <a:pt x="8160" y="3059"/>
                    <a:pt x="5060" y="482"/>
                    <a:pt x="3426" y="482"/>
                  </a:cubicBezTo>
                  <a:cubicBezTo>
                    <a:pt x="2914" y="482"/>
                    <a:pt x="2546" y="734"/>
                    <a:pt x="2280" y="1398"/>
                  </a:cubicBezTo>
                  <a:cubicBezTo>
                    <a:pt x="1125" y="4285"/>
                    <a:pt x="3922" y="6778"/>
                    <a:pt x="3922" y="6778"/>
                  </a:cubicBezTo>
                  <a:cubicBezTo>
                    <a:pt x="3922" y="6778"/>
                    <a:pt x="1" y="8024"/>
                    <a:pt x="943" y="9422"/>
                  </a:cubicBezTo>
                  <a:cubicBezTo>
                    <a:pt x="1682" y="10543"/>
                    <a:pt x="8616" y="13255"/>
                    <a:pt x="17235" y="13255"/>
                  </a:cubicBezTo>
                  <a:cubicBezTo>
                    <a:pt x="19601" y="13255"/>
                    <a:pt x="22094" y="13051"/>
                    <a:pt x="24621" y="12553"/>
                  </a:cubicBezTo>
                  <a:cubicBezTo>
                    <a:pt x="36354" y="10243"/>
                    <a:pt x="31369" y="6383"/>
                    <a:pt x="28633" y="5805"/>
                  </a:cubicBezTo>
                  <a:cubicBezTo>
                    <a:pt x="28633" y="5805"/>
                    <a:pt x="33649" y="2675"/>
                    <a:pt x="29363" y="334"/>
                  </a:cubicBezTo>
                  <a:cubicBezTo>
                    <a:pt x="28938" y="99"/>
                    <a:pt x="28494" y="0"/>
                    <a:pt x="28015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352;p46">
              <a:extLst>
                <a:ext uri="{FF2B5EF4-FFF2-40B4-BE49-F238E27FC236}">
                  <a16:creationId xmlns:a16="http://schemas.microsoft.com/office/drawing/2014/main" id="{3D662C8C-1AB7-CA74-C86E-A7A0B9072016}"/>
                </a:ext>
              </a:extLst>
            </p:cNvPr>
            <p:cNvSpPr/>
            <p:nvPr/>
          </p:nvSpPr>
          <p:spPr>
            <a:xfrm>
              <a:off x="5083950" y="4563425"/>
              <a:ext cx="448350" cy="667200"/>
            </a:xfrm>
            <a:custGeom>
              <a:avLst/>
              <a:gdLst/>
              <a:ahLst/>
              <a:cxnLst/>
              <a:rect l="l" t="t" r="r" b="b"/>
              <a:pathLst>
                <a:path w="17934" h="26688" extrusionOk="0">
                  <a:moveTo>
                    <a:pt x="1338" y="1"/>
                  </a:moveTo>
                  <a:cubicBezTo>
                    <a:pt x="1247" y="1"/>
                    <a:pt x="1155" y="61"/>
                    <a:pt x="1125" y="183"/>
                  </a:cubicBezTo>
                  <a:cubicBezTo>
                    <a:pt x="304" y="11885"/>
                    <a:pt x="0" y="20730"/>
                    <a:pt x="244" y="26506"/>
                  </a:cubicBezTo>
                  <a:lnTo>
                    <a:pt x="244" y="26688"/>
                  </a:lnTo>
                  <a:lnTo>
                    <a:pt x="17751" y="26688"/>
                  </a:lnTo>
                  <a:cubicBezTo>
                    <a:pt x="17843" y="26688"/>
                    <a:pt x="17934" y="26597"/>
                    <a:pt x="17934" y="26506"/>
                  </a:cubicBezTo>
                  <a:cubicBezTo>
                    <a:pt x="17934" y="26384"/>
                    <a:pt x="17843" y="26323"/>
                    <a:pt x="17751" y="26323"/>
                  </a:cubicBezTo>
                  <a:lnTo>
                    <a:pt x="608" y="26323"/>
                  </a:lnTo>
                  <a:cubicBezTo>
                    <a:pt x="396" y="20548"/>
                    <a:pt x="700" y="11764"/>
                    <a:pt x="1520" y="213"/>
                  </a:cubicBezTo>
                  <a:cubicBezTo>
                    <a:pt x="1520" y="92"/>
                    <a:pt x="1459" y="1"/>
                    <a:pt x="1338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353;p46">
              <a:extLst>
                <a:ext uri="{FF2B5EF4-FFF2-40B4-BE49-F238E27FC236}">
                  <a16:creationId xmlns:a16="http://schemas.microsoft.com/office/drawing/2014/main" id="{F3FCB03B-B916-5093-6B35-1590915D237D}"/>
                </a:ext>
              </a:extLst>
            </p:cNvPr>
            <p:cNvSpPr/>
            <p:nvPr/>
          </p:nvSpPr>
          <p:spPr>
            <a:xfrm>
              <a:off x="4419950" y="2819950"/>
              <a:ext cx="81950" cy="281475"/>
            </a:xfrm>
            <a:custGeom>
              <a:avLst/>
              <a:gdLst/>
              <a:ahLst/>
              <a:cxnLst/>
              <a:rect l="l" t="t" r="r" b="b"/>
              <a:pathLst>
                <a:path w="3278" h="11259" extrusionOk="0">
                  <a:moveTo>
                    <a:pt x="306" y="1"/>
                  </a:moveTo>
                  <a:cubicBezTo>
                    <a:pt x="149" y="1"/>
                    <a:pt x="1" y="215"/>
                    <a:pt x="116" y="377"/>
                  </a:cubicBezTo>
                  <a:cubicBezTo>
                    <a:pt x="1058" y="1562"/>
                    <a:pt x="1940" y="2748"/>
                    <a:pt x="2122" y="4298"/>
                  </a:cubicBezTo>
                  <a:cubicBezTo>
                    <a:pt x="2274" y="5696"/>
                    <a:pt x="1271" y="6456"/>
                    <a:pt x="846" y="7672"/>
                  </a:cubicBezTo>
                  <a:cubicBezTo>
                    <a:pt x="207" y="9465"/>
                    <a:pt x="1089" y="11046"/>
                    <a:pt x="3004" y="11258"/>
                  </a:cubicBezTo>
                  <a:cubicBezTo>
                    <a:pt x="3277" y="11258"/>
                    <a:pt x="3277" y="10833"/>
                    <a:pt x="3004" y="10803"/>
                  </a:cubicBezTo>
                  <a:cubicBezTo>
                    <a:pt x="1514" y="10651"/>
                    <a:pt x="815" y="9526"/>
                    <a:pt x="1180" y="8067"/>
                  </a:cubicBezTo>
                  <a:cubicBezTo>
                    <a:pt x="1423" y="7033"/>
                    <a:pt x="2274" y="6304"/>
                    <a:pt x="2517" y="5271"/>
                  </a:cubicBezTo>
                  <a:cubicBezTo>
                    <a:pt x="2973" y="3325"/>
                    <a:pt x="1545" y="1502"/>
                    <a:pt x="450" y="73"/>
                  </a:cubicBezTo>
                  <a:cubicBezTo>
                    <a:pt x="407" y="22"/>
                    <a:pt x="356" y="1"/>
                    <a:pt x="306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354;p46">
              <a:extLst>
                <a:ext uri="{FF2B5EF4-FFF2-40B4-BE49-F238E27FC236}">
                  <a16:creationId xmlns:a16="http://schemas.microsoft.com/office/drawing/2014/main" id="{5267F5BA-34DB-2191-57DC-88208C4202BA}"/>
                </a:ext>
              </a:extLst>
            </p:cNvPr>
            <p:cNvSpPr/>
            <p:nvPr/>
          </p:nvSpPr>
          <p:spPr>
            <a:xfrm>
              <a:off x="4451725" y="3112050"/>
              <a:ext cx="107150" cy="68075"/>
            </a:xfrm>
            <a:custGeom>
              <a:avLst/>
              <a:gdLst/>
              <a:ahLst/>
              <a:cxnLst/>
              <a:rect l="l" t="t" r="r" b="b"/>
              <a:pathLst>
                <a:path w="4286" h="2723" extrusionOk="0">
                  <a:moveTo>
                    <a:pt x="4256" y="0"/>
                  </a:moveTo>
                  <a:lnTo>
                    <a:pt x="4256" y="0"/>
                  </a:lnTo>
                  <a:cubicBezTo>
                    <a:pt x="2797" y="152"/>
                    <a:pt x="1398" y="486"/>
                    <a:pt x="61" y="1094"/>
                  </a:cubicBezTo>
                  <a:cubicBezTo>
                    <a:pt x="0" y="1368"/>
                    <a:pt x="335" y="1702"/>
                    <a:pt x="608" y="1976"/>
                  </a:cubicBezTo>
                  <a:cubicBezTo>
                    <a:pt x="1032" y="2455"/>
                    <a:pt x="1613" y="2722"/>
                    <a:pt x="2201" y="2722"/>
                  </a:cubicBezTo>
                  <a:cubicBezTo>
                    <a:pt x="2582" y="2722"/>
                    <a:pt x="2967" y="2610"/>
                    <a:pt x="3313" y="2371"/>
                  </a:cubicBezTo>
                  <a:cubicBezTo>
                    <a:pt x="4043" y="1854"/>
                    <a:pt x="4286" y="851"/>
                    <a:pt x="42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355;p46">
              <a:extLst>
                <a:ext uri="{FF2B5EF4-FFF2-40B4-BE49-F238E27FC236}">
                  <a16:creationId xmlns:a16="http://schemas.microsoft.com/office/drawing/2014/main" id="{B2EE2340-4BA1-8A5A-678A-7F15704999FA}"/>
                </a:ext>
              </a:extLst>
            </p:cNvPr>
            <p:cNvSpPr/>
            <p:nvPr/>
          </p:nvSpPr>
          <p:spPr>
            <a:xfrm>
              <a:off x="4350650" y="295095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60"/>
                    <a:pt x="1" y="1642"/>
                  </a:cubicBezTo>
                  <a:cubicBezTo>
                    <a:pt x="1" y="2553"/>
                    <a:pt x="396" y="3283"/>
                    <a:pt x="852" y="3283"/>
                  </a:cubicBezTo>
                  <a:cubicBezTo>
                    <a:pt x="1338" y="3283"/>
                    <a:pt x="1733" y="2553"/>
                    <a:pt x="1733" y="1642"/>
                  </a:cubicBezTo>
                  <a:cubicBezTo>
                    <a:pt x="1733" y="76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356;p46">
              <a:extLst>
                <a:ext uri="{FF2B5EF4-FFF2-40B4-BE49-F238E27FC236}">
                  <a16:creationId xmlns:a16="http://schemas.microsoft.com/office/drawing/2014/main" id="{F016466F-2BC9-8DC1-327E-C68D9BE12384}"/>
                </a:ext>
              </a:extLst>
            </p:cNvPr>
            <p:cNvSpPr/>
            <p:nvPr/>
          </p:nvSpPr>
          <p:spPr>
            <a:xfrm>
              <a:off x="4593825" y="2958550"/>
              <a:ext cx="43325" cy="82075"/>
            </a:xfrm>
            <a:custGeom>
              <a:avLst/>
              <a:gdLst/>
              <a:ahLst/>
              <a:cxnLst/>
              <a:rect l="l" t="t" r="r" b="b"/>
              <a:pathLst>
                <a:path w="1733" h="3283" extrusionOk="0">
                  <a:moveTo>
                    <a:pt x="882" y="0"/>
                  </a:moveTo>
                  <a:cubicBezTo>
                    <a:pt x="395" y="0"/>
                    <a:pt x="0" y="760"/>
                    <a:pt x="0" y="1641"/>
                  </a:cubicBezTo>
                  <a:cubicBezTo>
                    <a:pt x="0" y="2553"/>
                    <a:pt x="395" y="3283"/>
                    <a:pt x="882" y="3283"/>
                  </a:cubicBezTo>
                  <a:cubicBezTo>
                    <a:pt x="1338" y="3283"/>
                    <a:pt x="1733" y="2553"/>
                    <a:pt x="1733" y="1641"/>
                  </a:cubicBezTo>
                  <a:cubicBezTo>
                    <a:pt x="1733" y="76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357;p46">
              <a:extLst>
                <a:ext uri="{FF2B5EF4-FFF2-40B4-BE49-F238E27FC236}">
                  <a16:creationId xmlns:a16="http://schemas.microsoft.com/office/drawing/2014/main" id="{90AE66B2-EA02-C077-A2EA-F2CC12A4E446}"/>
                </a:ext>
              </a:extLst>
            </p:cNvPr>
            <p:cNvSpPr/>
            <p:nvPr/>
          </p:nvSpPr>
          <p:spPr>
            <a:xfrm>
              <a:off x="4236675" y="2794975"/>
              <a:ext cx="161125" cy="83375"/>
            </a:xfrm>
            <a:custGeom>
              <a:avLst/>
              <a:gdLst/>
              <a:ahLst/>
              <a:cxnLst/>
              <a:rect l="l" t="t" r="r" b="b"/>
              <a:pathLst>
                <a:path w="6445" h="3335" extrusionOk="0">
                  <a:moveTo>
                    <a:pt x="4178" y="0"/>
                  </a:moveTo>
                  <a:cubicBezTo>
                    <a:pt x="3766" y="0"/>
                    <a:pt x="3317" y="51"/>
                    <a:pt x="2857" y="160"/>
                  </a:cubicBezTo>
                  <a:cubicBezTo>
                    <a:pt x="1186" y="555"/>
                    <a:pt x="0" y="1558"/>
                    <a:pt x="213" y="2409"/>
                  </a:cubicBezTo>
                  <a:cubicBezTo>
                    <a:pt x="365" y="2997"/>
                    <a:pt x="1171" y="3335"/>
                    <a:pt x="2230" y="3335"/>
                  </a:cubicBezTo>
                  <a:cubicBezTo>
                    <a:pt x="2651" y="3335"/>
                    <a:pt x="3112" y="3282"/>
                    <a:pt x="3587" y="3169"/>
                  </a:cubicBezTo>
                  <a:cubicBezTo>
                    <a:pt x="5259" y="2774"/>
                    <a:pt x="6444" y="1771"/>
                    <a:pt x="6231" y="950"/>
                  </a:cubicBezTo>
                  <a:cubicBezTo>
                    <a:pt x="6099" y="355"/>
                    <a:pt x="5264" y="0"/>
                    <a:pt x="4178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358;p46">
              <a:extLst>
                <a:ext uri="{FF2B5EF4-FFF2-40B4-BE49-F238E27FC236}">
                  <a16:creationId xmlns:a16="http://schemas.microsoft.com/office/drawing/2014/main" id="{D0FD4F41-35F2-CC52-95A1-F74C08921886}"/>
                </a:ext>
              </a:extLst>
            </p:cNvPr>
            <p:cNvSpPr/>
            <p:nvPr/>
          </p:nvSpPr>
          <p:spPr>
            <a:xfrm>
              <a:off x="4574825" y="2798625"/>
              <a:ext cx="161125" cy="84025"/>
            </a:xfrm>
            <a:custGeom>
              <a:avLst/>
              <a:gdLst/>
              <a:ahLst/>
              <a:cxnLst/>
              <a:rect l="l" t="t" r="r" b="b"/>
              <a:pathLst>
                <a:path w="6445" h="3361" extrusionOk="0">
                  <a:moveTo>
                    <a:pt x="2244" y="0"/>
                  </a:moveTo>
                  <a:cubicBezTo>
                    <a:pt x="1187" y="0"/>
                    <a:pt x="365" y="339"/>
                    <a:pt x="213" y="926"/>
                  </a:cubicBezTo>
                  <a:cubicBezTo>
                    <a:pt x="0" y="1777"/>
                    <a:pt x="1186" y="2780"/>
                    <a:pt x="2857" y="3175"/>
                  </a:cubicBezTo>
                  <a:cubicBezTo>
                    <a:pt x="3343" y="3301"/>
                    <a:pt x="3818" y="3360"/>
                    <a:pt x="4251" y="3360"/>
                  </a:cubicBezTo>
                  <a:cubicBezTo>
                    <a:pt x="5283" y="3360"/>
                    <a:pt x="6082" y="3024"/>
                    <a:pt x="6231" y="2446"/>
                  </a:cubicBezTo>
                  <a:cubicBezTo>
                    <a:pt x="6444" y="1595"/>
                    <a:pt x="5259" y="592"/>
                    <a:pt x="3587" y="166"/>
                  </a:cubicBezTo>
                  <a:cubicBezTo>
                    <a:pt x="3120" y="54"/>
                    <a:pt x="2664" y="0"/>
                    <a:pt x="2244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359;p46">
              <a:extLst>
                <a:ext uri="{FF2B5EF4-FFF2-40B4-BE49-F238E27FC236}">
                  <a16:creationId xmlns:a16="http://schemas.microsoft.com/office/drawing/2014/main" id="{A201B5B7-B9CB-E7AC-36D1-83C450833277}"/>
                </a:ext>
              </a:extLst>
            </p:cNvPr>
            <p:cNvSpPr/>
            <p:nvPr/>
          </p:nvSpPr>
          <p:spPr>
            <a:xfrm>
              <a:off x="4191825" y="2777675"/>
              <a:ext cx="255350" cy="297925"/>
            </a:xfrm>
            <a:custGeom>
              <a:avLst/>
              <a:gdLst/>
              <a:ahLst/>
              <a:cxnLst/>
              <a:rect l="l" t="t" r="r" b="b"/>
              <a:pathLst>
                <a:path w="10214" h="11917" extrusionOk="0">
                  <a:moveTo>
                    <a:pt x="5107" y="730"/>
                  </a:moveTo>
                  <a:cubicBezTo>
                    <a:pt x="7509" y="730"/>
                    <a:pt x="9454" y="3071"/>
                    <a:pt x="9454" y="5959"/>
                  </a:cubicBezTo>
                  <a:cubicBezTo>
                    <a:pt x="9454" y="8846"/>
                    <a:pt x="7509" y="11187"/>
                    <a:pt x="5107" y="11187"/>
                  </a:cubicBezTo>
                  <a:cubicBezTo>
                    <a:pt x="2706" y="11187"/>
                    <a:pt x="761" y="8846"/>
                    <a:pt x="761" y="5959"/>
                  </a:cubicBezTo>
                  <a:cubicBezTo>
                    <a:pt x="761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1" y="2676"/>
                    <a:pt x="1" y="5959"/>
                  </a:cubicBezTo>
                  <a:cubicBezTo>
                    <a:pt x="1" y="9241"/>
                    <a:pt x="2311" y="11916"/>
                    <a:pt x="5107" y="11916"/>
                  </a:cubicBezTo>
                  <a:cubicBezTo>
                    <a:pt x="7904" y="11916"/>
                    <a:pt x="10214" y="9241"/>
                    <a:pt x="10214" y="5959"/>
                  </a:cubicBezTo>
                  <a:cubicBezTo>
                    <a:pt x="10214" y="2676"/>
                    <a:pt x="7904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360;p46">
              <a:extLst>
                <a:ext uri="{FF2B5EF4-FFF2-40B4-BE49-F238E27FC236}">
                  <a16:creationId xmlns:a16="http://schemas.microsoft.com/office/drawing/2014/main" id="{3BEE4C32-0C44-D9CC-F355-805C998A0AD4}"/>
                </a:ext>
              </a:extLst>
            </p:cNvPr>
            <p:cNvSpPr/>
            <p:nvPr/>
          </p:nvSpPr>
          <p:spPr>
            <a:xfrm>
              <a:off x="4517075" y="2780725"/>
              <a:ext cx="282700" cy="304750"/>
            </a:xfrm>
            <a:custGeom>
              <a:avLst/>
              <a:gdLst/>
              <a:ahLst/>
              <a:cxnLst/>
              <a:rect l="l" t="t" r="r" b="b"/>
              <a:pathLst>
                <a:path w="11308" h="12190" extrusionOk="0">
                  <a:moveTo>
                    <a:pt x="5654" y="791"/>
                  </a:moveTo>
                  <a:cubicBezTo>
                    <a:pt x="8329" y="791"/>
                    <a:pt x="10517" y="3162"/>
                    <a:pt x="10517" y="6080"/>
                  </a:cubicBezTo>
                  <a:cubicBezTo>
                    <a:pt x="10517" y="9028"/>
                    <a:pt x="8329" y="11399"/>
                    <a:pt x="5654" y="11399"/>
                  </a:cubicBezTo>
                  <a:cubicBezTo>
                    <a:pt x="2979" y="11399"/>
                    <a:pt x="790" y="9028"/>
                    <a:pt x="790" y="6080"/>
                  </a:cubicBezTo>
                  <a:cubicBezTo>
                    <a:pt x="790" y="3162"/>
                    <a:pt x="2979" y="791"/>
                    <a:pt x="5654" y="791"/>
                  </a:cubicBezTo>
                  <a:close/>
                  <a:moveTo>
                    <a:pt x="5654" y="1"/>
                  </a:moveTo>
                  <a:cubicBezTo>
                    <a:pt x="2523" y="1"/>
                    <a:pt x="0" y="2736"/>
                    <a:pt x="0" y="6080"/>
                  </a:cubicBezTo>
                  <a:cubicBezTo>
                    <a:pt x="0" y="9454"/>
                    <a:pt x="2523" y="12189"/>
                    <a:pt x="5654" y="12189"/>
                  </a:cubicBezTo>
                  <a:cubicBezTo>
                    <a:pt x="8785" y="12189"/>
                    <a:pt x="11307" y="9454"/>
                    <a:pt x="11307" y="6080"/>
                  </a:cubicBezTo>
                  <a:cubicBezTo>
                    <a:pt x="11307" y="2736"/>
                    <a:pt x="8785" y="1"/>
                    <a:pt x="5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361;p46">
              <a:extLst>
                <a:ext uri="{FF2B5EF4-FFF2-40B4-BE49-F238E27FC236}">
                  <a16:creationId xmlns:a16="http://schemas.microsoft.com/office/drawing/2014/main" id="{2CC34BBA-87E9-B9A7-8A47-3AF4F7D2E4F4}"/>
                </a:ext>
              </a:extLst>
            </p:cNvPr>
            <p:cNvSpPr/>
            <p:nvPr/>
          </p:nvSpPr>
          <p:spPr>
            <a:xfrm>
              <a:off x="4427200" y="2884550"/>
              <a:ext cx="102800" cy="57300"/>
            </a:xfrm>
            <a:custGeom>
              <a:avLst/>
              <a:gdLst/>
              <a:ahLst/>
              <a:cxnLst/>
              <a:rect l="l" t="t" r="r" b="b"/>
              <a:pathLst>
                <a:path w="4112" h="2292" extrusionOk="0">
                  <a:moveTo>
                    <a:pt x="2186" y="0"/>
                  </a:moveTo>
                  <a:cubicBezTo>
                    <a:pt x="1438" y="0"/>
                    <a:pt x="680" y="357"/>
                    <a:pt x="191" y="1106"/>
                  </a:cubicBezTo>
                  <a:cubicBezTo>
                    <a:pt x="1" y="1381"/>
                    <a:pt x="251" y="1641"/>
                    <a:pt x="514" y="1641"/>
                  </a:cubicBezTo>
                  <a:cubicBezTo>
                    <a:pt x="629" y="1641"/>
                    <a:pt x="746" y="1591"/>
                    <a:pt x="829" y="1471"/>
                  </a:cubicBezTo>
                  <a:cubicBezTo>
                    <a:pt x="1169" y="954"/>
                    <a:pt x="1676" y="715"/>
                    <a:pt x="2177" y="715"/>
                  </a:cubicBezTo>
                  <a:cubicBezTo>
                    <a:pt x="2885" y="715"/>
                    <a:pt x="3582" y="1194"/>
                    <a:pt x="3778" y="2048"/>
                  </a:cubicBezTo>
                  <a:cubicBezTo>
                    <a:pt x="3808" y="2231"/>
                    <a:pt x="3960" y="2291"/>
                    <a:pt x="4112" y="2291"/>
                  </a:cubicBezTo>
                  <a:cubicBezTo>
                    <a:pt x="4082" y="2261"/>
                    <a:pt x="4082" y="2231"/>
                    <a:pt x="4082" y="2200"/>
                  </a:cubicBezTo>
                  <a:cubicBezTo>
                    <a:pt x="3960" y="1805"/>
                    <a:pt x="3990" y="1380"/>
                    <a:pt x="4112" y="1015"/>
                  </a:cubicBezTo>
                  <a:cubicBezTo>
                    <a:pt x="3658" y="350"/>
                    <a:pt x="2927" y="0"/>
                    <a:pt x="2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362;p46">
              <a:extLst>
                <a:ext uri="{FF2B5EF4-FFF2-40B4-BE49-F238E27FC236}">
                  <a16:creationId xmlns:a16="http://schemas.microsoft.com/office/drawing/2014/main" id="{124FC5ED-B134-B7DA-09C3-FDDECB873F2B}"/>
                </a:ext>
              </a:extLst>
            </p:cNvPr>
            <p:cNvSpPr/>
            <p:nvPr/>
          </p:nvSpPr>
          <p:spPr>
            <a:xfrm>
              <a:off x="4782275" y="2892275"/>
              <a:ext cx="344875" cy="98475"/>
            </a:xfrm>
            <a:custGeom>
              <a:avLst/>
              <a:gdLst/>
              <a:ahLst/>
              <a:cxnLst/>
              <a:rect l="l" t="t" r="r" b="b"/>
              <a:pathLst>
                <a:path w="13795" h="3939" extrusionOk="0">
                  <a:moveTo>
                    <a:pt x="7808" y="0"/>
                  </a:moveTo>
                  <a:cubicBezTo>
                    <a:pt x="5221" y="0"/>
                    <a:pt x="2528" y="365"/>
                    <a:pt x="0" y="767"/>
                  </a:cubicBezTo>
                  <a:cubicBezTo>
                    <a:pt x="91" y="1010"/>
                    <a:pt x="152" y="1253"/>
                    <a:pt x="183" y="1496"/>
                  </a:cubicBezTo>
                  <a:cubicBezTo>
                    <a:pt x="2219" y="1162"/>
                    <a:pt x="4256" y="979"/>
                    <a:pt x="6323" y="858"/>
                  </a:cubicBezTo>
                  <a:cubicBezTo>
                    <a:pt x="7326" y="827"/>
                    <a:pt x="8329" y="827"/>
                    <a:pt x="9332" y="827"/>
                  </a:cubicBezTo>
                  <a:cubicBezTo>
                    <a:pt x="11733" y="827"/>
                    <a:pt x="12463" y="1891"/>
                    <a:pt x="12918" y="3685"/>
                  </a:cubicBezTo>
                  <a:cubicBezTo>
                    <a:pt x="12954" y="3862"/>
                    <a:pt x="13100" y="3938"/>
                    <a:pt x="13260" y="3938"/>
                  </a:cubicBezTo>
                  <a:cubicBezTo>
                    <a:pt x="13510" y="3938"/>
                    <a:pt x="13795" y="3750"/>
                    <a:pt x="13739" y="3472"/>
                  </a:cubicBezTo>
                  <a:cubicBezTo>
                    <a:pt x="13253" y="1526"/>
                    <a:pt x="12371" y="311"/>
                    <a:pt x="10000" y="98"/>
                  </a:cubicBezTo>
                  <a:cubicBezTo>
                    <a:pt x="9283" y="30"/>
                    <a:pt x="8549" y="0"/>
                    <a:pt x="7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363;p46">
              <a:extLst>
                <a:ext uri="{FF2B5EF4-FFF2-40B4-BE49-F238E27FC236}">
                  <a16:creationId xmlns:a16="http://schemas.microsoft.com/office/drawing/2014/main" id="{C9537FF2-6E8B-C2B2-CE42-5E17C0A25261}"/>
                </a:ext>
              </a:extLst>
            </p:cNvPr>
            <p:cNvSpPr/>
            <p:nvPr/>
          </p:nvSpPr>
          <p:spPr>
            <a:xfrm>
              <a:off x="4992750" y="2905600"/>
              <a:ext cx="194400" cy="235275"/>
            </a:xfrm>
            <a:custGeom>
              <a:avLst/>
              <a:gdLst/>
              <a:ahLst/>
              <a:cxnLst/>
              <a:rect l="l" t="t" r="r" b="b"/>
              <a:pathLst>
                <a:path w="7776" h="9411" extrusionOk="0">
                  <a:moveTo>
                    <a:pt x="2672" y="1"/>
                  </a:moveTo>
                  <a:cubicBezTo>
                    <a:pt x="1230" y="1"/>
                    <a:pt x="1" y="872"/>
                    <a:pt x="1" y="872"/>
                  </a:cubicBezTo>
                  <a:lnTo>
                    <a:pt x="1" y="8988"/>
                  </a:lnTo>
                  <a:cubicBezTo>
                    <a:pt x="581" y="9277"/>
                    <a:pt x="1194" y="9411"/>
                    <a:pt x="1804" y="9411"/>
                  </a:cubicBezTo>
                  <a:cubicBezTo>
                    <a:pt x="4839" y="9411"/>
                    <a:pt x="7776" y="6107"/>
                    <a:pt x="5928" y="2361"/>
                  </a:cubicBezTo>
                  <a:cubicBezTo>
                    <a:pt x="5027" y="520"/>
                    <a:pt x="3786" y="1"/>
                    <a:pt x="2672" y="1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2364;p46">
            <a:extLst>
              <a:ext uri="{FF2B5EF4-FFF2-40B4-BE49-F238E27FC236}">
                <a16:creationId xmlns:a16="http://schemas.microsoft.com/office/drawing/2014/main" id="{8A0A47C3-588E-D265-F81A-B56817AD1090}"/>
              </a:ext>
            </a:extLst>
          </p:cNvPr>
          <p:cNvGrpSpPr/>
          <p:nvPr/>
        </p:nvGrpSpPr>
        <p:grpSpPr>
          <a:xfrm>
            <a:off x="77414" y="2252751"/>
            <a:ext cx="1454820" cy="2906047"/>
            <a:chOff x="1647725" y="2641025"/>
            <a:chExt cx="1296400" cy="2589600"/>
          </a:xfrm>
        </p:grpSpPr>
        <p:sp>
          <p:nvSpPr>
            <p:cNvPr id="6" name="Google Shape;2365;p46">
              <a:extLst>
                <a:ext uri="{FF2B5EF4-FFF2-40B4-BE49-F238E27FC236}">
                  <a16:creationId xmlns:a16="http://schemas.microsoft.com/office/drawing/2014/main" id="{7D31CDA1-06AB-DAF4-C437-65905456E8EB}"/>
                </a:ext>
              </a:extLst>
            </p:cNvPr>
            <p:cNvSpPr/>
            <p:nvPr/>
          </p:nvSpPr>
          <p:spPr>
            <a:xfrm>
              <a:off x="2593775" y="4520875"/>
              <a:ext cx="350350" cy="705200"/>
            </a:xfrm>
            <a:custGeom>
              <a:avLst/>
              <a:gdLst/>
              <a:ahLst/>
              <a:cxnLst/>
              <a:rect l="l" t="t" r="r" b="b"/>
              <a:pathLst>
                <a:path w="14014" h="28208" extrusionOk="0">
                  <a:moveTo>
                    <a:pt x="10062" y="0"/>
                  </a:moveTo>
                  <a:lnTo>
                    <a:pt x="1" y="4985"/>
                  </a:lnTo>
                  <a:lnTo>
                    <a:pt x="1" y="28208"/>
                  </a:lnTo>
                  <a:lnTo>
                    <a:pt x="14013" y="28208"/>
                  </a:lnTo>
                  <a:lnTo>
                    <a:pt x="10062" y="0"/>
                  </a:ln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66;p46">
              <a:extLst>
                <a:ext uri="{FF2B5EF4-FFF2-40B4-BE49-F238E27FC236}">
                  <a16:creationId xmlns:a16="http://schemas.microsoft.com/office/drawing/2014/main" id="{94D0AD9F-7DEC-B7AF-9F55-41818C742D6B}"/>
                </a:ext>
              </a:extLst>
            </p:cNvPr>
            <p:cNvSpPr/>
            <p:nvPr/>
          </p:nvSpPr>
          <p:spPr>
            <a:xfrm>
              <a:off x="1692550" y="3893875"/>
              <a:ext cx="1179375" cy="1332200"/>
            </a:xfrm>
            <a:custGeom>
              <a:avLst/>
              <a:gdLst/>
              <a:ahLst/>
              <a:cxnLst/>
              <a:rect l="l" t="t" r="r" b="b"/>
              <a:pathLst>
                <a:path w="47175" h="53288" extrusionOk="0">
                  <a:moveTo>
                    <a:pt x="25213" y="1"/>
                  </a:moveTo>
                  <a:cubicBezTo>
                    <a:pt x="19610" y="1"/>
                    <a:pt x="4689" y="1555"/>
                    <a:pt x="2462" y="12132"/>
                  </a:cubicBezTo>
                  <a:cubicBezTo>
                    <a:pt x="0" y="23682"/>
                    <a:pt x="2979" y="53288"/>
                    <a:pt x="2979" y="53288"/>
                  </a:cubicBezTo>
                  <a:lnTo>
                    <a:pt x="40548" y="53288"/>
                  </a:lnTo>
                  <a:cubicBezTo>
                    <a:pt x="40548" y="53288"/>
                    <a:pt x="39515" y="37451"/>
                    <a:pt x="39940" y="36023"/>
                  </a:cubicBezTo>
                  <a:cubicBezTo>
                    <a:pt x="40366" y="34594"/>
                    <a:pt x="47175" y="26752"/>
                    <a:pt x="46719" y="21220"/>
                  </a:cubicBezTo>
                  <a:cubicBezTo>
                    <a:pt x="46293" y="15658"/>
                    <a:pt x="38694" y="3682"/>
                    <a:pt x="34986" y="1889"/>
                  </a:cubicBezTo>
                  <a:cubicBezTo>
                    <a:pt x="31278" y="65"/>
                    <a:pt x="26505" y="34"/>
                    <a:pt x="26505" y="34"/>
                  </a:cubicBezTo>
                  <a:cubicBezTo>
                    <a:pt x="26165" y="14"/>
                    <a:pt x="25728" y="1"/>
                    <a:pt x="25213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67;p46">
              <a:extLst>
                <a:ext uri="{FF2B5EF4-FFF2-40B4-BE49-F238E27FC236}">
                  <a16:creationId xmlns:a16="http://schemas.microsoft.com/office/drawing/2014/main" id="{702328C0-49FA-7350-FC03-E7975B7BA554}"/>
                </a:ext>
              </a:extLst>
            </p:cNvPr>
            <p:cNvSpPr/>
            <p:nvPr/>
          </p:nvSpPr>
          <p:spPr>
            <a:xfrm>
              <a:off x="2675850" y="4419650"/>
              <a:ext cx="197600" cy="810975"/>
            </a:xfrm>
            <a:custGeom>
              <a:avLst/>
              <a:gdLst/>
              <a:ahLst/>
              <a:cxnLst/>
              <a:rect l="l" t="t" r="r" b="b"/>
              <a:pathLst>
                <a:path w="7904" h="32439" extrusionOk="0">
                  <a:moveTo>
                    <a:pt x="7423" y="1"/>
                  </a:moveTo>
                  <a:cubicBezTo>
                    <a:pt x="7411" y="1"/>
                    <a:pt x="7399" y="3"/>
                    <a:pt x="7387" y="7"/>
                  </a:cubicBezTo>
                  <a:cubicBezTo>
                    <a:pt x="7265" y="7"/>
                    <a:pt x="7204" y="98"/>
                    <a:pt x="7204" y="189"/>
                  </a:cubicBezTo>
                  <a:cubicBezTo>
                    <a:pt x="7508" y="4201"/>
                    <a:pt x="3982" y="9429"/>
                    <a:pt x="1885" y="12560"/>
                  </a:cubicBezTo>
                  <a:cubicBezTo>
                    <a:pt x="1095" y="13715"/>
                    <a:pt x="548" y="14536"/>
                    <a:pt x="426" y="14931"/>
                  </a:cubicBezTo>
                  <a:cubicBezTo>
                    <a:pt x="0" y="16390"/>
                    <a:pt x="1003" y="31618"/>
                    <a:pt x="1034" y="32257"/>
                  </a:cubicBezTo>
                  <a:cubicBezTo>
                    <a:pt x="1034" y="32378"/>
                    <a:pt x="1125" y="32439"/>
                    <a:pt x="1216" y="32439"/>
                  </a:cubicBezTo>
                  <a:lnTo>
                    <a:pt x="1247" y="32439"/>
                  </a:lnTo>
                  <a:cubicBezTo>
                    <a:pt x="1338" y="32439"/>
                    <a:pt x="1429" y="32348"/>
                    <a:pt x="1399" y="32226"/>
                  </a:cubicBezTo>
                  <a:cubicBezTo>
                    <a:pt x="1064" y="26785"/>
                    <a:pt x="456" y="16147"/>
                    <a:pt x="791" y="15053"/>
                  </a:cubicBezTo>
                  <a:cubicBezTo>
                    <a:pt x="912" y="14688"/>
                    <a:pt x="1459" y="13837"/>
                    <a:pt x="2189" y="12773"/>
                  </a:cubicBezTo>
                  <a:cubicBezTo>
                    <a:pt x="4317" y="9612"/>
                    <a:pt x="7903" y="4323"/>
                    <a:pt x="7599" y="159"/>
                  </a:cubicBezTo>
                  <a:cubicBezTo>
                    <a:pt x="7573" y="80"/>
                    <a:pt x="7501" y="1"/>
                    <a:pt x="7423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68;p46">
              <a:extLst>
                <a:ext uri="{FF2B5EF4-FFF2-40B4-BE49-F238E27FC236}">
                  <a16:creationId xmlns:a16="http://schemas.microsoft.com/office/drawing/2014/main" id="{E97E9FD4-C8B3-9F18-3A74-667AC8DED2AE}"/>
                </a:ext>
              </a:extLst>
            </p:cNvPr>
            <p:cNvSpPr/>
            <p:nvPr/>
          </p:nvSpPr>
          <p:spPr>
            <a:xfrm>
              <a:off x="1651525" y="3948625"/>
              <a:ext cx="453675" cy="1277450"/>
            </a:xfrm>
            <a:custGeom>
              <a:avLst/>
              <a:gdLst/>
              <a:ahLst/>
              <a:cxnLst/>
              <a:rect l="l" t="t" r="r" b="b"/>
              <a:pathLst>
                <a:path w="18147" h="51098" extrusionOk="0">
                  <a:moveTo>
                    <a:pt x="15087" y="0"/>
                  </a:moveTo>
                  <a:cubicBezTo>
                    <a:pt x="12074" y="0"/>
                    <a:pt x="3869" y="4807"/>
                    <a:pt x="2128" y="14714"/>
                  </a:cubicBezTo>
                  <a:cubicBezTo>
                    <a:pt x="0" y="26720"/>
                    <a:pt x="2128" y="51098"/>
                    <a:pt x="2128" y="51098"/>
                  </a:cubicBezTo>
                  <a:lnTo>
                    <a:pt x="15593" y="51098"/>
                  </a:lnTo>
                  <a:cubicBezTo>
                    <a:pt x="15593" y="51098"/>
                    <a:pt x="15745" y="22830"/>
                    <a:pt x="16231" y="16690"/>
                  </a:cubicBezTo>
                  <a:cubicBezTo>
                    <a:pt x="16748" y="10580"/>
                    <a:pt x="18146" y="94"/>
                    <a:pt x="15198" y="3"/>
                  </a:cubicBezTo>
                  <a:cubicBezTo>
                    <a:pt x="15162" y="1"/>
                    <a:pt x="15125" y="0"/>
                    <a:pt x="15087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69;p46">
              <a:extLst>
                <a:ext uri="{FF2B5EF4-FFF2-40B4-BE49-F238E27FC236}">
                  <a16:creationId xmlns:a16="http://schemas.microsoft.com/office/drawing/2014/main" id="{B214E2D9-A706-F451-ED58-8EB039881DE2}"/>
                </a:ext>
              </a:extLst>
            </p:cNvPr>
            <p:cNvSpPr/>
            <p:nvPr/>
          </p:nvSpPr>
          <p:spPr>
            <a:xfrm>
              <a:off x="2036775" y="4618900"/>
              <a:ext cx="25875" cy="611725"/>
            </a:xfrm>
            <a:custGeom>
              <a:avLst/>
              <a:gdLst/>
              <a:ahLst/>
              <a:cxnLst/>
              <a:rect l="l" t="t" r="r" b="b"/>
              <a:pathLst>
                <a:path w="1035" h="24469" extrusionOk="0">
                  <a:moveTo>
                    <a:pt x="852" y="0"/>
                  </a:moveTo>
                  <a:cubicBezTo>
                    <a:pt x="730" y="0"/>
                    <a:pt x="669" y="0"/>
                    <a:pt x="639" y="274"/>
                  </a:cubicBezTo>
                  <a:cubicBezTo>
                    <a:pt x="639" y="456"/>
                    <a:pt x="639" y="700"/>
                    <a:pt x="609" y="1095"/>
                  </a:cubicBezTo>
                  <a:lnTo>
                    <a:pt x="365" y="10912"/>
                  </a:lnTo>
                  <a:cubicBezTo>
                    <a:pt x="183" y="17083"/>
                    <a:pt x="1" y="24104"/>
                    <a:pt x="1" y="24256"/>
                  </a:cubicBezTo>
                  <a:cubicBezTo>
                    <a:pt x="1" y="24378"/>
                    <a:pt x="61" y="24469"/>
                    <a:pt x="183" y="24469"/>
                  </a:cubicBezTo>
                  <a:cubicBezTo>
                    <a:pt x="274" y="24469"/>
                    <a:pt x="365" y="24408"/>
                    <a:pt x="365" y="24287"/>
                  </a:cubicBezTo>
                  <a:cubicBezTo>
                    <a:pt x="396" y="24165"/>
                    <a:pt x="517" y="18663"/>
                    <a:pt x="730" y="10943"/>
                  </a:cubicBezTo>
                  <a:cubicBezTo>
                    <a:pt x="882" y="5745"/>
                    <a:pt x="1004" y="852"/>
                    <a:pt x="1034" y="274"/>
                  </a:cubicBezTo>
                  <a:cubicBezTo>
                    <a:pt x="1034" y="274"/>
                    <a:pt x="1034" y="244"/>
                    <a:pt x="1034" y="244"/>
                  </a:cubicBezTo>
                  <a:cubicBezTo>
                    <a:pt x="1034" y="244"/>
                    <a:pt x="1034" y="213"/>
                    <a:pt x="1034" y="213"/>
                  </a:cubicBezTo>
                  <a:cubicBezTo>
                    <a:pt x="1004" y="31"/>
                    <a:pt x="882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70;p46">
              <a:extLst>
                <a:ext uri="{FF2B5EF4-FFF2-40B4-BE49-F238E27FC236}">
                  <a16:creationId xmlns:a16="http://schemas.microsoft.com/office/drawing/2014/main" id="{DF46B642-485F-DB23-4258-A6E74C9D152A}"/>
                </a:ext>
              </a:extLst>
            </p:cNvPr>
            <p:cNvSpPr/>
            <p:nvPr/>
          </p:nvSpPr>
          <p:spPr>
            <a:xfrm>
              <a:off x="2292100" y="3500700"/>
              <a:ext cx="494725" cy="393200"/>
            </a:xfrm>
            <a:custGeom>
              <a:avLst/>
              <a:gdLst/>
              <a:ahLst/>
              <a:cxnLst/>
              <a:rect l="l" t="t" r="r" b="b"/>
              <a:pathLst>
                <a:path w="19789" h="15728" extrusionOk="0">
                  <a:moveTo>
                    <a:pt x="9316" y="1"/>
                  </a:moveTo>
                  <a:cubicBezTo>
                    <a:pt x="5973" y="1"/>
                    <a:pt x="2233" y="796"/>
                    <a:pt x="1460" y="4181"/>
                  </a:cubicBezTo>
                  <a:cubicBezTo>
                    <a:pt x="1" y="10594"/>
                    <a:pt x="3770" y="14059"/>
                    <a:pt x="3770" y="14059"/>
                  </a:cubicBezTo>
                  <a:cubicBezTo>
                    <a:pt x="3770" y="14059"/>
                    <a:pt x="6819" y="15727"/>
                    <a:pt x="11424" y="15727"/>
                  </a:cubicBezTo>
                  <a:cubicBezTo>
                    <a:pt x="13852" y="15727"/>
                    <a:pt x="16713" y="15263"/>
                    <a:pt x="19788" y="13847"/>
                  </a:cubicBezTo>
                  <a:cubicBezTo>
                    <a:pt x="19788" y="13847"/>
                    <a:pt x="15594" y="6187"/>
                    <a:pt x="14925" y="624"/>
                  </a:cubicBezTo>
                  <a:cubicBezTo>
                    <a:pt x="14925" y="624"/>
                    <a:pt x="12276" y="1"/>
                    <a:pt x="9316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371;p46">
              <a:extLst>
                <a:ext uri="{FF2B5EF4-FFF2-40B4-BE49-F238E27FC236}">
                  <a16:creationId xmlns:a16="http://schemas.microsoft.com/office/drawing/2014/main" id="{021E16AC-AD4B-8E41-E0D3-1416B945CD69}"/>
                </a:ext>
              </a:extLst>
            </p:cNvPr>
            <p:cNvSpPr/>
            <p:nvPr/>
          </p:nvSpPr>
          <p:spPr>
            <a:xfrm>
              <a:off x="2070225" y="2708525"/>
              <a:ext cx="710525" cy="1346025"/>
            </a:xfrm>
            <a:custGeom>
              <a:avLst/>
              <a:gdLst/>
              <a:ahLst/>
              <a:cxnLst/>
              <a:rect l="l" t="t" r="r" b="b"/>
              <a:pathLst>
                <a:path w="28421" h="53841" extrusionOk="0">
                  <a:moveTo>
                    <a:pt x="13860" y="1"/>
                  </a:moveTo>
                  <a:cubicBezTo>
                    <a:pt x="4316" y="1"/>
                    <a:pt x="0" y="7934"/>
                    <a:pt x="0" y="11247"/>
                  </a:cubicBezTo>
                  <a:lnTo>
                    <a:pt x="0" y="49759"/>
                  </a:lnTo>
                  <a:cubicBezTo>
                    <a:pt x="0" y="52398"/>
                    <a:pt x="5150" y="53840"/>
                    <a:pt x="10029" y="53840"/>
                  </a:cubicBezTo>
                  <a:cubicBezTo>
                    <a:pt x="12061" y="53840"/>
                    <a:pt x="14047" y="53590"/>
                    <a:pt x="15593" y="53072"/>
                  </a:cubicBezTo>
                  <a:cubicBezTo>
                    <a:pt x="17356" y="52464"/>
                    <a:pt x="14712" y="49819"/>
                    <a:pt x="14712" y="49819"/>
                  </a:cubicBezTo>
                  <a:cubicBezTo>
                    <a:pt x="14712" y="47874"/>
                    <a:pt x="15016" y="42251"/>
                    <a:pt x="15016" y="42251"/>
                  </a:cubicBezTo>
                  <a:cubicBezTo>
                    <a:pt x="15400" y="42268"/>
                    <a:pt x="15776" y="42276"/>
                    <a:pt x="16142" y="42276"/>
                  </a:cubicBezTo>
                  <a:cubicBezTo>
                    <a:pt x="24838" y="42276"/>
                    <a:pt x="28420" y="37569"/>
                    <a:pt x="28420" y="34652"/>
                  </a:cubicBezTo>
                  <a:lnTo>
                    <a:pt x="28420" y="13284"/>
                  </a:lnTo>
                  <a:cubicBezTo>
                    <a:pt x="28420" y="6354"/>
                    <a:pt x="23374" y="1"/>
                    <a:pt x="13860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372;p46">
              <a:extLst>
                <a:ext uri="{FF2B5EF4-FFF2-40B4-BE49-F238E27FC236}">
                  <a16:creationId xmlns:a16="http://schemas.microsoft.com/office/drawing/2014/main" id="{C5F1A4D5-94B4-7A49-C754-D94604EAC36E}"/>
                </a:ext>
              </a:extLst>
            </p:cNvPr>
            <p:cNvSpPr/>
            <p:nvPr/>
          </p:nvSpPr>
          <p:spPr>
            <a:xfrm>
              <a:off x="2368100" y="3216800"/>
              <a:ext cx="151225" cy="61675"/>
            </a:xfrm>
            <a:custGeom>
              <a:avLst/>
              <a:gdLst/>
              <a:ahLst/>
              <a:cxnLst/>
              <a:rect l="l" t="t" r="r" b="b"/>
              <a:pathLst>
                <a:path w="6049" h="2467" extrusionOk="0">
                  <a:moveTo>
                    <a:pt x="2794" y="0"/>
                  </a:moveTo>
                  <a:cubicBezTo>
                    <a:pt x="2745" y="0"/>
                    <a:pt x="2695" y="2"/>
                    <a:pt x="2645" y="5"/>
                  </a:cubicBezTo>
                  <a:cubicBezTo>
                    <a:pt x="486" y="157"/>
                    <a:pt x="0" y="1676"/>
                    <a:pt x="0" y="1676"/>
                  </a:cubicBezTo>
                  <a:lnTo>
                    <a:pt x="1155" y="2193"/>
                  </a:lnTo>
                  <a:cubicBezTo>
                    <a:pt x="1155" y="2193"/>
                    <a:pt x="1805" y="1243"/>
                    <a:pt x="3146" y="1243"/>
                  </a:cubicBezTo>
                  <a:cubicBezTo>
                    <a:pt x="3895" y="1243"/>
                    <a:pt x="4861" y="1540"/>
                    <a:pt x="6049" y="2467"/>
                  </a:cubicBezTo>
                  <a:cubicBezTo>
                    <a:pt x="6049" y="2467"/>
                    <a:pt x="4888" y="0"/>
                    <a:pt x="279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373;p46">
              <a:extLst>
                <a:ext uri="{FF2B5EF4-FFF2-40B4-BE49-F238E27FC236}">
                  <a16:creationId xmlns:a16="http://schemas.microsoft.com/office/drawing/2014/main" id="{96BFA69E-E2F9-6F25-7812-972162B5158E}"/>
                </a:ext>
              </a:extLst>
            </p:cNvPr>
            <p:cNvSpPr/>
            <p:nvPr/>
          </p:nvSpPr>
          <p:spPr>
            <a:xfrm>
              <a:off x="2619625" y="3216800"/>
              <a:ext cx="152000" cy="61675"/>
            </a:xfrm>
            <a:custGeom>
              <a:avLst/>
              <a:gdLst/>
              <a:ahLst/>
              <a:cxnLst/>
              <a:rect l="l" t="t" r="r" b="b"/>
              <a:pathLst>
                <a:path w="6080" h="2467" extrusionOk="0">
                  <a:moveTo>
                    <a:pt x="3255" y="0"/>
                  </a:moveTo>
                  <a:cubicBezTo>
                    <a:pt x="1161" y="0"/>
                    <a:pt x="0" y="2467"/>
                    <a:pt x="0" y="2467"/>
                  </a:cubicBezTo>
                  <a:cubicBezTo>
                    <a:pt x="1188" y="1540"/>
                    <a:pt x="2158" y="1243"/>
                    <a:pt x="2912" y="1243"/>
                  </a:cubicBezTo>
                  <a:cubicBezTo>
                    <a:pt x="4262" y="1243"/>
                    <a:pt x="4924" y="2193"/>
                    <a:pt x="4924" y="2193"/>
                  </a:cubicBezTo>
                  <a:lnTo>
                    <a:pt x="6079" y="1676"/>
                  </a:lnTo>
                  <a:cubicBezTo>
                    <a:pt x="6079" y="1676"/>
                    <a:pt x="5563" y="157"/>
                    <a:pt x="3404" y="5"/>
                  </a:cubicBezTo>
                  <a:cubicBezTo>
                    <a:pt x="3354" y="2"/>
                    <a:pt x="3304" y="0"/>
                    <a:pt x="325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374;p46">
              <a:extLst>
                <a:ext uri="{FF2B5EF4-FFF2-40B4-BE49-F238E27FC236}">
                  <a16:creationId xmlns:a16="http://schemas.microsoft.com/office/drawing/2014/main" id="{176E607E-B9A7-8460-7088-A20651CE5595}"/>
                </a:ext>
              </a:extLst>
            </p:cNvPr>
            <p:cNvSpPr/>
            <p:nvPr/>
          </p:nvSpPr>
          <p:spPr>
            <a:xfrm>
              <a:off x="1647725" y="2641025"/>
              <a:ext cx="1259925" cy="1253750"/>
            </a:xfrm>
            <a:custGeom>
              <a:avLst/>
              <a:gdLst/>
              <a:ahLst/>
              <a:cxnLst/>
              <a:rect l="l" t="t" r="r" b="b"/>
              <a:pathLst>
                <a:path w="50397" h="50150" extrusionOk="0">
                  <a:moveTo>
                    <a:pt x="27476" y="0"/>
                  </a:moveTo>
                  <a:cubicBezTo>
                    <a:pt x="19385" y="0"/>
                    <a:pt x="11434" y="3715"/>
                    <a:pt x="6869" y="11668"/>
                  </a:cubicBezTo>
                  <a:cubicBezTo>
                    <a:pt x="0" y="23552"/>
                    <a:pt x="3404" y="41881"/>
                    <a:pt x="3404" y="41881"/>
                  </a:cubicBezTo>
                  <a:cubicBezTo>
                    <a:pt x="3404" y="41881"/>
                    <a:pt x="10891" y="50149"/>
                    <a:pt x="21409" y="50149"/>
                  </a:cubicBezTo>
                  <a:cubicBezTo>
                    <a:pt x="21466" y="50149"/>
                    <a:pt x="21523" y="50149"/>
                    <a:pt x="21581" y="50148"/>
                  </a:cubicBezTo>
                  <a:cubicBezTo>
                    <a:pt x="21581" y="50148"/>
                    <a:pt x="16323" y="39905"/>
                    <a:pt x="17842" y="22093"/>
                  </a:cubicBezTo>
                  <a:lnTo>
                    <a:pt x="29393" y="22093"/>
                  </a:lnTo>
                  <a:lnTo>
                    <a:pt x="30791" y="15832"/>
                  </a:lnTo>
                  <a:lnTo>
                    <a:pt x="31095" y="22093"/>
                  </a:lnTo>
                  <a:lnTo>
                    <a:pt x="39271" y="22093"/>
                  </a:lnTo>
                  <a:lnTo>
                    <a:pt x="39454" y="15862"/>
                  </a:lnTo>
                  <a:lnTo>
                    <a:pt x="40609" y="22093"/>
                  </a:lnTo>
                  <a:lnTo>
                    <a:pt x="48147" y="22093"/>
                  </a:lnTo>
                  <a:cubicBezTo>
                    <a:pt x="48147" y="22093"/>
                    <a:pt x="50396" y="8051"/>
                    <a:pt x="39271" y="2701"/>
                  </a:cubicBezTo>
                  <a:cubicBezTo>
                    <a:pt x="35572" y="922"/>
                    <a:pt x="31506" y="0"/>
                    <a:pt x="27476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375;p46">
              <a:extLst>
                <a:ext uri="{FF2B5EF4-FFF2-40B4-BE49-F238E27FC236}">
                  <a16:creationId xmlns:a16="http://schemas.microsoft.com/office/drawing/2014/main" id="{C15AD40D-F263-A424-A8A6-D3AAE8F63F9E}"/>
                </a:ext>
              </a:extLst>
            </p:cNvPr>
            <p:cNvSpPr/>
            <p:nvPr/>
          </p:nvSpPr>
          <p:spPr>
            <a:xfrm>
              <a:off x="2564150" y="3153225"/>
              <a:ext cx="129950" cy="255325"/>
            </a:xfrm>
            <a:custGeom>
              <a:avLst/>
              <a:gdLst/>
              <a:ahLst/>
              <a:cxnLst/>
              <a:rect l="l" t="t" r="r" b="b"/>
              <a:pathLst>
                <a:path w="5198" h="10213" extrusionOk="0">
                  <a:moveTo>
                    <a:pt x="1111" y="1"/>
                  </a:moveTo>
                  <a:cubicBezTo>
                    <a:pt x="1015" y="1"/>
                    <a:pt x="919" y="54"/>
                    <a:pt x="882" y="177"/>
                  </a:cubicBezTo>
                  <a:cubicBezTo>
                    <a:pt x="456" y="1788"/>
                    <a:pt x="0" y="4128"/>
                    <a:pt x="699" y="5770"/>
                  </a:cubicBezTo>
                  <a:cubicBezTo>
                    <a:pt x="1034" y="6469"/>
                    <a:pt x="1520" y="6803"/>
                    <a:pt x="2310" y="6985"/>
                  </a:cubicBezTo>
                  <a:cubicBezTo>
                    <a:pt x="3009" y="7137"/>
                    <a:pt x="3739" y="7168"/>
                    <a:pt x="3982" y="7988"/>
                  </a:cubicBezTo>
                  <a:cubicBezTo>
                    <a:pt x="4286" y="8900"/>
                    <a:pt x="3344" y="9569"/>
                    <a:pt x="2584" y="9751"/>
                  </a:cubicBezTo>
                  <a:cubicBezTo>
                    <a:pt x="2327" y="9808"/>
                    <a:pt x="2418" y="10213"/>
                    <a:pt x="2681" y="10213"/>
                  </a:cubicBezTo>
                  <a:cubicBezTo>
                    <a:pt x="2699" y="10213"/>
                    <a:pt x="2717" y="10211"/>
                    <a:pt x="2736" y="10207"/>
                  </a:cubicBezTo>
                  <a:cubicBezTo>
                    <a:pt x="4164" y="9843"/>
                    <a:pt x="5198" y="8140"/>
                    <a:pt x="3891" y="6985"/>
                  </a:cubicBezTo>
                  <a:cubicBezTo>
                    <a:pt x="3587" y="6712"/>
                    <a:pt x="3101" y="6621"/>
                    <a:pt x="2705" y="6560"/>
                  </a:cubicBezTo>
                  <a:cubicBezTo>
                    <a:pt x="1733" y="6408"/>
                    <a:pt x="1216" y="6013"/>
                    <a:pt x="1003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2" y="117"/>
                    <a:pt x="1252" y="1"/>
                    <a:pt x="111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376;p46">
              <a:extLst>
                <a:ext uri="{FF2B5EF4-FFF2-40B4-BE49-F238E27FC236}">
                  <a16:creationId xmlns:a16="http://schemas.microsoft.com/office/drawing/2014/main" id="{E8C0F589-6800-235A-219D-A588C8E786AC}"/>
                </a:ext>
              </a:extLst>
            </p:cNvPr>
            <p:cNvSpPr/>
            <p:nvPr/>
          </p:nvSpPr>
          <p:spPr>
            <a:xfrm>
              <a:off x="2572500" y="3430425"/>
              <a:ext cx="103375" cy="61775"/>
            </a:xfrm>
            <a:custGeom>
              <a:avLst/>
              <a:gdLst/>
              <a:ahLst/>
              <a:cxnLst/>
              <a:rect l="l" t="t" r="r" b="b"/>
              <a:pathLst>
                <a:path w="4135" h="2471" extrusionOk="0">
                  <a:moveTo>
                    <a:pt x="1" y="1"/>
                  </a:moveTo>
                  <a:lnTo>
                    <a:pt x="1" y="1"/>
                  </a:lnTo>
                  <a:cubicBezTo>
                    <a:pt x="61" y="639"/>
                    <a:pt x="274" y="1277"/>
                    <a:pt x="669" y="1733"/>
                  </a:cubicBezTo>
                  <a:cubicBezTo>
                    <a:pt x="1050" y="2186"/>
                    <a:pt x="1617" y="2470"/>
                    <a:pt x="2167" y="2470"/>
                  </a:cubicBezTo>
                  <a:cubicBezTo>
                    <a:pt x="2319" y="2470"/>
                    <a:pt x="2470" y="2448"/>
                    <a:pt x="2615" y="2402"/>
                  </a:cubicBezTo>
                  <a:cubicBezTo>
                    <a:pt x="2858" y="2311"/>
                    <a:pt x="3071" y="2189"/>
                    <a:pt x="3253" y="2037"/>
                  </a:cubicBezTo>
                  <a:cubicBezTo>
                    <a:pt x="3618" y="1733"/>
                    <a:pt x="3830" y="1369"/>
                    <a:pt x="4013" y="943"/>
                  </a:cubicBezTo>
                  <a:cubicBezTo>
                    <a:pt x="4013" y="882"/>
                    <a:pt x="4074" y="639"/>
                    <a:pt x="4134" y="396"/>
                  </a:cubicBezTo>
                  <a:lnTo>
                    <a:pt x="4134" y="396"/>
                  </a:lnTo>
                  <a:cubicBezTo>
                    <a:pt x="3634" y="472"/>
                    <a:pt x="3127" y="517"/>
                    <a:pt x="2622" y="517"/>
                  </a:cubicBezTo>
                  <a:cubicBezTo>
                    <a:pt x="1716" y="517"/>
                    <a:pt x="821" y="37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6" grpId="0"/>
      <p:bldP spid="1310" grpId="0" build="p"/>
      <p:bldP spid="1474" grpId="0" animBg="1"/>
      <p:bldP spid="1475" grpId="0" animBg="1"/>
      <p:bldP spid="1511" grpId="0" animBg="1"/>
      <p:bldP spid="1512" grpId="0" animBg="1"/>
      <p:bldP spid="1513" grpId="0" animBg="1"/>
      <p:bldP spid="1514" grpId="0" animBg="1"/>
      <p:bldP spid="15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8" name="Google Shape;1718;p49"/>
          <p:cNvGrpSpPr/>
          <p:nvPr/>
        </p:nvGrpSpPr>
        <p:grpSpPr>
          <a:xfrm>
            <a:off x="556682" y="1472269"/>
            <a:ext cx="1700650" cy="1700650"/>
            <a:chOff x="997149" y="1477499"/>
            <a:chExt cx="998151" cy="998151"/>
          </a:xfrm>
        </p:grpSpPr>
        <p:sp>
          <p:nvSpPr>
            <p:cNvPr id="1719" name="Google Shape;1719;p49"/>
            <p:cNvSpPr/>
            <p:nvPr/>
          </p:nvSpPr>
          <p:spPr>
            <a:xfrm>
              <a:off x="997149" y="1477499"/>
              <a:ext cx="998151" cy="998151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5365" y="0"/>
                  </a:moveTo>
                  <a:lnTo>
                    <a:pt x="4798" y="560"/>
                  </a:lnTo>
                  <a:lnTo>
                    <a:pt x="4034" y="301"/>
                  </a:lnTo>
                  <a:lnTo>
                    <a:pt x="3607" y="980"/>
                  </a:lnTo>
                  <a:lnTo>
                    <a:pt x="2809" y="896"/>
                  </a:lnTo>
                  <a:lnTo>
                    <a:pt x="2543" y="1646"/>
                  </a:lnTo>
                  <a:lnTo>
                    <a:pt x="1745" y="1745"/>
                  </a:lnTo>
                  <a:lnTo>
                    <a:pt x="1647" y="2543"/>
                  </a:lnTo>
                  <a:lnTo>
                    <a:pt x="891" y="2809"/>
                  </a:lnTo>
                  <a:lnTo>
                    <a:pt x="975" y="3607"/>
                  </a:lnTo>
                  <a:lnTo>
                    <a:pt x="303" y="4040"/>
                  </a:lnTo>
                  <a:lnTo>
                    <a:pt x="562" y="4797"/>
                  </a:lnTo>
                  <a:lnTo>
                    <a:pt x="0" y="5365"/>
                  </a:lnTo>
                  <a:lnTo>
                    <a:pt x="421" y="6050"/>
                  </a:lnTo>
                  <a:lnTo>
                    <a:pt x="0" y="6729"/>
                  </a:lnTo>
                  <a:lnTo>
                    <a:pt x="562" y="7304"/>
                  </a:lnTo>
                  <a:lnTo>
                    <a:pt x="303" y="8060"/>
                  </a:lnTo>
                  <a:lnTo>
                    <a:pt x="975" y="8494"/>
                  </a:lnTo>
                  <a:lnTo>
                    <a:pt x="891" y="9285"/>
                  </a:lnTo>
                  <a:lnTo>
                    <a:pt x="1647" y="9559"/>
                  </a:lnTo>
                  <a:lnTo>
                    <a:pt x="1745" y="10358"/>
                  </a:lnTo>
                  <a:lnTo>
                    <a:pt x="2543" y="10448"/>
                  </a:lnTo>
                  <a:lnTo>
                    <a:pt x="2809" y="11204"/>
                  </a:lnTo>
                  <a:lnTo>
                    <a:pt x="3607" y="11120"/>
                  </a:lnTo>
                  <a:lnTo>
                    <a:pt x="4042" y="11799"/>
                  </a:lnTo>
                  <a:lnTo>
                    <a:pt x="4798" y="11534"/>
                  </a:lnTo>
                  <a:lnTo>
                    <a:pt x="5365" y="12100"/>
                  </a:lnTo>
                  <a:lnTo>
                    <a:pt x="6050" y="11673"/>
                  </a:lnTo>
                  <a:lnTo>
                    <a:pt x="6731" y="12100"/>
                  </a:lnTo>
                  <a:lnTo>
                    <a:pt x="7304" y="11534"/>
                  </a:lnTo>
                  <a:lnTo>
                    <a:pt x="8060" y="11799"/>
                  </a:lnTo>
                  <a:lnTo>
                    <a:pt x="8496" y="11120"/>
                  </a:lnTo>
                  <a:lnTo>
                    <a:pt x="9285" y="11204"/>
                  </a:lnTo>
                  <a:lnTo>
                    <a:pt x="9559" y="10448"/>
                  </a:lnTo>
                  <a:lnTo>
                    <a:pt x="10358" y="10358"/>
                  </a:lnTo>
                  <a:lnTo>
                    <a:pt x="10448" y="9559"/>
                  </a:lnTo>
                  <a:lnTo>
                    <a:pt x="11205" y="9285"/>
                  </a:lnTo>
                  <a:lnTo>
                    <a:pt x="11121" y="8494"/>
                  </a:lnTo>
                  <a:lnTo>
                    <a:pt x="11800" y="8060"/>
                  </a:lnTo>
                  <a:lnTo>
                    <a:pt x="11534" y="7304"/>
                  </a:lnTo>
                  <a:lnTo>
                    <a:pt x="12100" y="6729"/>
                  </a:lnTo>
                  <a:lnTo>
                    <a:pt x="11673" y="6050"/>
                  </a:lnTo>
                  <a:lnTo>
                    <a:pt x="12100" y="5365"/>
                  </a:lnTo>
                  <a:lnTo>
                    <a:pt x="11534" y="4797"/>
                  </a:lnTo>
                  <a:lnTo>
                    <a:pt x="11800" y="4034"/>
                  </a:lnTo>
                  <a:lnTo>
                    <a:pt x="11121" y="3607"/>
                  </a:lnTo>
                  <a:lnTo>
                    <a:pt x="11205" y="2809"/>
                  </a:lnTo>
                  <a:lnTo>
                    <a:pt x="10448" y="2543"/>
                  </a:lnTo>
                  <a:lnTo>
                    <a:pt x="10358" y="1745"/>
                  </a:lnTo>
                  <a:lnTo>
                    <a:pt x="9559" y="1646"/>
                  </a:lnTo>
                  <a:lnTo>
                    <a:pt x="9285" y="889"/>
                  </a:lnTo>
                  <a:lnTo>
                    <a:pt x="8487" y="973"/>
                  </a:lnTo>
                  <a:lnTo>
                    <a:pt x="8060" y="301"/>
                  </a:lnTo>
                  <a:lnTo>
                    <a:pt x="7304" y="560"/>
                  </a:lnTo>
                  <a:lnTo>
                    <a:pt x="6731" y="0"/>
                  </a:lnTo>
                  <a:lnTo>
                    <a:pt x="6050" y="4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1111500" y="1591850"/>
              <a:ext cx="769500" cy="769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1" name="Google Shape;1721;p49"/>
          <p:cNvSpPr txBox="1">
            <a:spLocks noGrp="1"/>
          </p:cNvSpPr>
          <p:nvPr>
            <p:ph type="title"/>
          </p:nvPr>
        </p:nvSpPr>
        <p:spPr>
          <a:xfrm>
            <a:off x="2413702" y="2474955"/>
            <a:ext cx="4060592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b="1"/>
              <a:t>Trao đổi, đánh giá, rút kinh nghiệm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3" name="Google Shape;1723;p49"/>
          <p:cNvSpPr txBox="1">
            <a:spLocks noGrp="1"/>
          </p:cNvSpPr>
          <p:nvPr>
            <p:ph type="title" idx="2"/>
          </p:nvPr>
        </p:nvSpPr>
        <p:spPr>
          <a:xfrm>
            <a:off x="855157" y="1901694"/>
            <a:ext cx="110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724" name="Google Shape;1724;p49"/>
          <p:cNvSpPr/>
          <p:nvPr/>
        </p:nvSpPr>
        <p:spPr>
          <a:xfrm>
            <a:off x="3373499" y="2888336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49"/>
          <p:cNvSpPr/>
          <p:nvPr/>
        </p:nvSpPr>
        <p:spPr>
          <a:xfrm>
            <a:off x="7699824" y="2888336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6" name="Google Shape;1726;p49"/>
          <p:cNvGrpSpPr/>
          <p:nvPr/>
        </p:nvGrpSpPr>
        <p:grpSpPr>
          <a:xfrm>
            <a:off x="-61975" y="3"/>
            <a:ext cx="2945572" cy="1072716"/>
            <a:chOff x="-61975" y="3"/>
            <a:chExt cx="2945572" cy="1072716"/>
          </a:xfrm>
        </p:grpSpPr>
        <p:sp>
          <p:nvSpPr>
            <p:cNvPr id="1727" name="Google Shape;1727;p49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9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9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9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9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9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9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9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9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9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9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9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9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9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9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9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9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9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9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9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9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9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9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9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9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9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9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9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9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9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9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9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9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9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9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9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9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9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9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49"/>
          <p:cNvGrpSpPr/>
          <p:nvPr/>
        </p:nvGrpSpPr>
        <p:grpSpPr>
          <a:xfrm>
            <a:off x="6211327" y="-36220"/>
            <a:ext cx="2945584" cy="1142442"/>
            <a:chOff x="6211327" y="-36220"/>
            <a:chExt cx="2945584" cy="1142442"/>
          </a:xfrm>
        </p:grpSpPr>
        <p:sp>
          <p:nvSpPr>
            <p:cNvPr id="1808" name="Google Shape;1808;p49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9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9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9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9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9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9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9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9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9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9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9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9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9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9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9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9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9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9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9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9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9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9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9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9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9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9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9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9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9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9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9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9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9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9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9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9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9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9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9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9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9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9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9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9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9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9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9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9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9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9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9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9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9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9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9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9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9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9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9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9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9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0" name="Google Shape;1900;p49"/>
          <p:cNvGrpSpPr/>
          <p:nvPr/>
        </p:nvGrpSpPr>
        <p:grpSpPr>
          <a:xfrm rot="-8228187">
            <a:off x="1464689" y="3827741"/>
            <a:ext cx="1730755" cy="1202860"/>
            <a:chOff x="6326862" y="1948322"/>
            <a:chExt cx="973825" cy="676774"/>
          </a:xfrm>
        </p:grpSpPr>
        <p:sp>
          <p:nvSpPr>
            <p:cNvPr id="1901" name="Google Shape;1901;p49"/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7" name="Google Shape;1907;p49"/>
          <p:cNvSpPr/>
          <p:nvPr/>
        </p:nvSpPr>
        <p:spPr>
          <a:xfrm rot="135659">
            <a:off x="3938922" y="4153095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49"/>
          <p:cNvSpPr/>
          <p:nvPr/>
        </p:nvSpPr>
        <p:spPr>
          <a:xfrm rot="-786786">
            <a:off x="5186572" y="403243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49"/>
          <p:cNvSpPr/>
          <p:nvPr/>
        </p:nvSpPr>
        <p:spPr>
          <a:xfrm rot="-786933">
            <a:off x="4099073" y="1263551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5008;p81">
            <a:extLst>
              <a:ext uri="{FF2B5EF4-FFF2-40B4-BE49-F238E27FC236}">
                <a16:creationId xmlns:a16="http://schemas.microsoft.com/office/drawing/2014/main" id="{E25EBE3A-FA4E-85E8-E551-7DB1E0B945B6}"/>
              </a:ext>
            </a:extLst>
          </p:cNvPr>
          <p:cNvGrpSpPr/>
          <p:nvPr/>
        </p:nvGrpSpPr>
        <p:grpSpPr>
          <a:xfrm>
            <a:off x="6451020" y="953406"/>
            <a:ext cx="2550813" cy="5462190"/>
            <a:chOff x="5242443" y="1142755"/>
            <a:chExt cx="1784582" cy="4163520"/>
          </a:xfrm>
        </p:grpSpPr>
        <p:sp>
          <p:nvSpPr>
            <p:cNvPr id="48" name="Google Shape;5009;p81">
              <a:extLst>
                <a:ext uri="{FF2B5EF4-FFF2-40B4-BE49-F238E27FC236}">
                  <a16:creationId xmlns:a16="http://schemas.microsoft.com/office/drawing/2014/main" id="{3AC458DF-ECE7-6C7D-579E-6A831EF67533}"/>
                </a:ext>
              </a:extLst>
            </p:cNvPr>
            <p:cNvSpPr/>
            <p:nvPr/>
          </p:nvSpPr>
          <p:spPr>
            <a:xfrm>
              <a:off x="5242443" y="1142755"/>
              <a:ext cx="767707" cy="658533"/>
            </a:xfrm>
            <a:custGeom>
              <a:avLst/>
              <a:gdLst/>
              <a:ahLst/>
              <a:cxnLst/>
              <a:rect l="l" t="t" r="r" b="b"/>
              <a:pathLst>
                <a:path w="43224" h="31008" extrusionOk="0">
                  <a:moveTo>
                    <a:pt x="17985" y="0"/>
                  </a:moveTo>
                  <a:cubicBezTo>
                    <a:pt x="11261" y="0"/>
                    <a:pt x="5243" y="775"/>
                    <a:pt x="3709" y="2892"/>
                  </a:cubicBezTo>
                  <a:cubicBezTo>
                    <a:pt x="0" y="7968"/>
                    <a:pt x="487" y="15111"/>
                    <a:pt x="2979" y="16934"/>
                  </a:cubicBezTo>
                  <a:cubicBezTo>
                    <a:pt x="164" y="26895"/>
                    <a:pt x="2836" y="27477"/>
                    <a:pt x="6221" y="30966"/>
                  </a:cubicBezTo>
                  <a:lnTo>
                    <a:pt x="6221" y="30966"/>
                  </a:lnTo>
                  <a:cubicBezTo>
                    <a:pt x="5751" y="30469"/>
                    <a:pt x="1455" y="25606"/>
                    <a:pt x="6809" y="19245"/>
                  </a:cubicBezTo>
                  <a:cubicBezTo>
                    <a:pt x="12138" y="20189"/>
                    <a:pt x="21847" y="21792"/>
                    <a:pt x="29524" y="21792"/>
                  </a:cubicBezTo>
                  <a:cubicBezTo>
                    <a:pt x="34939" y="21792"/>
                    <a:pt x="39344" y="20995"/>
                    <a:pt x="40488" y="18606"/>
                  </a:cubicBezTo>
                  <a:cubicBezTo>
                    <a:pt x="43223" y="12831"/>
                    <a:pt x="43162" y="5506"/>
                    <a:pt x="40001" y="2983"/>
                  </a:cubicBezTo>
                  <a:cubicBezTo>
                    <a:pt x="38159" y="1512"/>
                    <a:pt x="27382" y="0"/>
                    <a:pt x="17985" y="0"/>
                  </a:cubicBezTo>
                  <a:close/>
                  <a:moveTo>
                    <a:pt x="6221" y="30966"/>
                  </a:moveTo>
                  <a:cubicBezTo>
                    <a:pt x="6248" y="30993"/>
                    <a:pt x="6262" y="31008"/>
                    <a:pt x="6262" y="31008"/>
                  </a:cubicBezTo>
                  <a:cubicBezTo>
                    <a:pt x="6248" y="30994"/>
                    <a:pt x="6235" y="30980"/>
                    <a:pt x="6221" y="30966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10;p81">
              <a:extLst>
                <a:ext uri="{FF2B5EF4-FFF2-40B4-BE49-F238E27FC236}">
                  <a16:creationId xmlns:a16="http://schemas.microsoft.com/office/drawing/2014/main" id="{70ABD287-AA6C-F921-B595-AE62C932DA8B}"/>
                </a:ext>
              </a:extLst>
            </p:cNvPr>
            <p:cNvSpPr/>
            <p:nvPr/>
          </p:nvSpPr>
          <p:spPr>
            <a:xfrm>
              <a:off x="5378025" y="2882375"/>
              <a:ext cx="647450" cy="1101275"/>
            </a:xfrm>
            <a:custGeom>
              <a:avLst/>
              <a:gdLst/>
              <a:ahLst/>
              <a:cxnLst/>
              <a:rect l="l" t="t" r="r" b="b"/>
              <a:pathLst>
                <a:path w="25898" h="44051" extrusionOk="0">
                  <a:moveTo>
                    <a:pt x="20069" y="1"/>
                  </a:moveTo>
                  <a:cubicBezTo>
                    <a:pt x="18042" y="1"/>
                    <a:pt x="15132" y="1055"/>
                    <a:pt x="12949" y="3199"/>
                  </a:cubicBezTo>
                  <a:cubicBezTo>
                    <a:pt x="9636" y="6482"/>
                    <a:pt x="548" y="19005"/>
                    <a:pt x="274" y="24476"/>
                  </a:cubicBezTo>
                  <a:cubicBezTo>
                    <a:pt x="1" y="29947"/>
                    <a:pt x="7539" y="44051"/>
                    <a:pt x="7539" y="44051"/>
                  </a:cubicBezTo>
                  <a:cubicBezTo>
                    <a:pt x="7539" y="44051"/>
                    <a:pt x="10669" y="43777"/>
                    <a:pt x="11824" y="39339"/>
                  </a:cubicBezTo>
                  <a:cubicBezTo>
                    <a:pt x="11824" y="39339"/>
                    <a:pt x="8663" y="28063"/>
                    <a:pt x="8086" y="25540"/>
                  </a:cubicBezTo>
                  <a:cubicBezTo>
                    <a:pt x="7508" y="23017"/>
                    <a:pt x="14803" y="13898"/>
                    <a:pt x="16657" y="12500"/>
                  </a:cubicBezTo>
                  <a:cubicBezTo>
                    <a:pt x="18512" y="11072"/>
                    <a:pt x="25898" y="6938"/>
                    <a:pt x="22311" y="889"/>
                  </a:cubicBezTo>
                  <a:cubicBezTo>
                    <a:pt x="21973" y="298"/>
                    <a:pt x="21146" y="1"/>
                    <a:pt x="20069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11;p81">
              <a:extLst>
                <a:ext uri="{FF2B5EF4-FFF2-40B4-BE49-F238E27FC236}">
                  <a16:creationId xmlns:a16="http://schemas.microsoft.com/office/drawing/2014/main" id="{317E9A08-F3B7-9E80-676E-364A2BEE502C}"/>
                </a:ext>
              </a:extLst>
            </p:cNvPr>
            <p:cNvSpPr/>
            <p:nvPr/>
          </p:nvSpPr>
          <p:spPr>
            <a:xfrm>
              <a:off x="5457050" y="2878675"/>
              <a:ext cx="520550" cy="511600"/>
            </a:xfrm>
            <a:custGeom>
              <a:avLst/>
              <a:gdLst/>
              <a:ahLst/>
              <a:cxnLst/>
              <a:rect l="l" t="t" r="r" b="b"/>
              <a:pathLst>
                <a:path w="20822" h="20464" extrusionOk="0">
                  <a:moveTo>
                    <a:pt x="16943" y="0"/>
                  </a:moveTo>
                  <a:cubicBezTo>
                    <a:pt x="14590" y="0"/>
                    <a:pt x="11508" y="1480"/>
                    <a:pt x="9727" y="2982"/>
                  </a:cubicBezTo>
                  <a:cubicBezTo>
                    <a:pt x="4286" y="7602"/>
                    <a:pt x="1" y="12709"/>
                    <a:pt x="1" y="12709"/>
                  </a:cubicBezTo>
                  <a:cubicBezTo>
                    <a:pt x="1" y="12709"/>
                    <a:pt x="396" y="16235"/>
                    <a:pt x="3283" y="18454"/>
                  </a:cubicBezTo>
                  <a:cubicBezTo>
                    <a:pt x="5732" y="20330"/>
                    <a:pt x="8070" y="20464"/>
                    <a:pt x="8688" y="20464"/>
                  </a:cubicBezTo>
                  <a:cubicBezTo>
                    <a:pt x="8791" y="20464"/>
                    <a:pt x="8846" y="20460"/>
                    <a:pt x="8846" y="20460"/>
                  </a:cubicBezTo>
                  <a:cubicBezTo>
                    <a:pt x="8846" y="20460"/>
                    <a:pt x="11794" y="17359"/>
                    <a:pt x="14135" y="13438"/>
                  </a:cubicBezTo>
                  <a:cubicBezTo>
                    <a:pt x="15168" y="11675"/>
                    <a:pt x="20822" y="5505"/>
                    <a:pt x="20031" y="2192"/>
                  </a:cubicBezTo>
                  <a:cubicBezTo>
                    <a:pt x="19652" y="604"/>
                    <a:pt x="18446" y="0"/>
                    <a:pt x="16943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12;p81">
              <a:extLst>
                <a:ext uri="{FF2B5EF4-FFF2-40B4-BE49-F238E27FC236}">
                  <a16:creationId xmlns:a16="http://schemas.microsoft.com/office/drawing/2014/main" id="{87C12D4F-175B-091C-5B53-451EBBBDC430}"/>
                </a:ext>
              </a:extLst>
            </p:cNvPr>
            <p:cNvSpPr/>
            <p:nvPr/>
          </p:nvSpPr>
          <p:spPr>
            <a:xfrm>
              <a:off x="5512525" y="3879825"/>
              <a:ext cx="237125" cy="206375"/>
            </a:xfrm>
            <a:custGeom>
              <a:avLst/>
              <a:gdLst/>
              <a:ahLst/>
              <a:cxnLst/>
              <a:rect l="l" t="t" r="r" b="b"/>
              <a:pathLst>
                <a:path w="9485" h="8255" extrusionOk="0">
                  <a:moveTo>
                    <a:pt x="6713" y="0"/>
                  </a:moveTo>
                  <a:cubicBezTo>
                    <a:pt x="5484" y="0"/>
                    <a:pt x="3115" y="1865"/>
                    <a:pt x="1612" y="3423"/>
                  </a:cubicBezTo>
                  <a:cubicBezTo>
                    <a:pt x="1" y="5125"/>
                    <a:pt x="1642" y="7648"/>
                    <a:pt x="3709" y="8195"/>
                  </a:cubicBezTo>
                  <a:cubicBezTo>
                    <a:pt x="3864" y="8236"/>
                    <a:pt x="4027" y="8255"/>
                    <a:pt x="4195" y="8255"/>
                  </a:cubicBezTo>
                  <a:cubicBezTo>
                    <a:pt x="6304" y="8255"/>
                    <a:pt x="9306" y="5274"/>
                    <a:pt x="9362" y="4092"/>
                  </a:cubicBezTo>
                  <a:cubicBezTo>
                    <a:pt x="9484" y="2238"/>
                    <a:pt x="8147" y="444"/>
                    <a:pt x="7022" y="49"/>
                  </a:cubicBezTo>
                  <a:cubicBezTo>
                    <a:pt x="6930" y="16"/>
                    <a:pt x="6826" y="0"/>
                    <a:pt x="6713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13;p81">
              <a:extLst>
                <a:ext uri="{FF2B5EF4-FFF2-40B4-BE49-F238E27FC236}">
                  <a16:creationId xmlns:a16="http://schemas.microsoft.com/office/drawing/2014/main" id="{A64723E0-81B0-A5EC-EE8A-30CD40C41534}"/>
                </a:ext>
              </a:extLst>
            </p:cNvPr>
            <p:cNvSpPr/>
            <p:nvPr/>
          </p:nvSpPr>
          <p:spPr>
            <a:xfrm>
              <a:off x="5790650" y="3533775"/>
              <a:ext cx="590450" cy="291825"/>
            </a:xfrm>
            <a:custGeom>
              <a:avLst/>
              <a:gdLst/>
              <a:ahLst/>
              <a:cxnLst/>
              <a:rect l="l" t="t" r="r" b="b"/>
              <a:pathLst>
                <a:path w="23618" h="11673" extrusionOk="0">
                  <a:moveTo>
                    <a:pt x="0" y="1"/>
                  </a:moveTo>
                  <a:lnTo>
                    <a:pt x="0" y="7903"/>
                  </a:lnTo>
                  <a:lnTo>
                    <a:pt x="22372" y="11672"/>
                  </a:lnTo>
                  <a:cubicBezTo>
                    <a:pt x="22432" y="11520"/>
                    <a:pt x="23618" y="4590"/>
                    <a:pt x="23618" y="45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14;p81">
              <a:extLst>
                <a:ext uri="{FF2B5EF4-FFF2-40B4-BE49-F238E27FC236}">
                  <a16:creationId xmlns:a16="http://schemas.microsoft.com/office/drawing/2014/main" id="{2CFD3875-432A-5EAD-633A-04265C27188A}"/>
                </a:ext>
              </a:extLst>
            </p:cNvPr>
            <p:cNvSpPr/>
            <p:nvPr/>
          </p:nvSpPr>
          <p:spPr>
            <a:xfrm>
              <a:off x="6010150" y="3718900"/>
              <a:ext cx="16100" cy="55950"/>
            </a:xfrm>
            <a:custGeom>
              <a:avLst/>
              <a:gdLst/>
              <a:ahLst/>
              <a:cxnLst/>
              <a:rect l="l" t="t" r="r" b="b"/>
              <a:pathLst>
                <a:path w="644" h="2238" extrusionOk="0">
                  <a:moveTo>
                    <a:pt x="170" y="0"/>
                  </a:moveTo>
                  <a:cubicBezTo>
                    <a:pt x="129" y="0"/>
                    <a:pt x="96" y="28"/>
                    <a:pt x="96" y="73"/>
                  </a:cubicBezTo>
                  <a:cubicBezTo>
                    <a:pt x="126" y="407"/>
                    <a:pt x="309" y="711"/>
                    <a:pt x="309" y="1076"/>
                  </a:cubicBezTo>
                  <a:cubicBezTo>
                    <a:pt x="309" y="1410"/>
                    <a:pt x="218" y="1775"/>
                    <a:pt x="66" y="2079"/>
                  </a:cubicBezTo>
                  <a:cubicBezTo>
                    <a:pt x="0" y="2166"/>
                    <a:pt x="91" y="2238"/>
                    <a:pt x="170" y="2238"/>
                  </a:cubicBezTo>
                  <a:cubicBezTo>
                    <a:pt x="201" y="2238"/>
                    <a:pt x="231" y="2226"/>
                    <a:pt x="248" y="2201"/>
                  </a:cubicBezTo>
                  <a:cubicBezTo>
                    <a:pt x="400" y="2018"/>
                    <a:pt x="491" y="1866"/>
                    <a:pt x="552" y="1653"/>
                  </a:cubicBezTo>
                  <a:cubicBezTo>
                    <a:pt x="613" y="1471"/>
                    <a:pt x="643" y="1258"/>
                    <a:pt x="643" y="1076"/>
                  </a:cubicBezTo>
                  <a:cubicBezTo>
                    <a:pt x="613" y="711"/>
                    <a:pt x="552" y="225"/>
                    <a:pt x="218" y="12"/>
                  </a:cubicBezTo>
                  <a:cubicBezTo>
                    <a:pt x="201" y="4"/>
                    <a:pt x="185" y="0"/>
                    <a:pt x="17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15;p81">
              <a:extLst>
                <a:ext uri="{FF2B5EF4-FFF2-40B4-BE49-F238E27FC236}">
                  <a16:creationId xmlns:a16="http://schemas.microsoft.com/office/drawing/2014/main" id="{3C8DC4BB-0660-874E-AF0E-E7D1CF0F4BE2}"/>
                </a:ext>
              </a:extLst>
            </p:cNvPr>
            <p:cNvSpPr/>
            <p:nvPr/>
          </p:nvSpPr>
          <p:spPr>
            <a:xfrm>
              <a:off x="5576350" y="3726025"/>
              <a:ext cx="1052475" cy="1580250"/>
            </a:xfrm>
            <a:custGeom>
              <a:avLst/>
              <a:gdLst/>
              <a:ahLst/>
              <a:cxnLst/>
              <a:rect l="l" t="t" r="r" b="b"/>
              <a:pathLst>
                <a:path w="42099" h="63210" extrusionOk="0">
                  <a:moveTo>
                    <a:pt x="7265" y="1"/>
                  </a:moveTo>
                  <a:cubicBezTo>
                    <a:pt x="6779" y="396"/>
                    <a:pt x="6414" y="882"/>
                    <a:pt x="6171" y="1460"/>
                  </a:cubicBezTo>
                  <a:cubicBezTo>
                    <a:pt x="4621" y="5107"/>
                    <a:pt x="1" y="14651"/>
                    <a:pt x="1733" y="30062"/>
                  </a:cubicBezTo>
                  <a:cubicBezTo>
                    <a:pt x="3496" y="45503"/>
                    <a:pt x="9272" y="58725"/>
                    <a:pt x="13071" y="60853"/>
                  </a:cubicBezTo>
                  <a:cubicBezTo>
                    <a:pt x="14669" y="61747"/>
                    <a:pt x="16783" y="62153"/>
                    <a:pt x="18640" y="62153"/>
                  </a:cubicBezTo>
                  <a:cubicBezTo>
                    <a:pt x="21198" y="62153"/>
                    <a:pt x="23268" y="61383"/>
                    <a:pt x="22828" y="60062"/>
                  </a:cubicBezTo>
                  <a:cubicBezTo>
                    <a:pt x="22038" y="57691"/>
                    <a:pt x="16323" y="24591"/>
                    <a:pt x="16354" y="23952"/>
                  </a:cubicBezTo>
                  <a:cubicBezTo>
                    <a:pt x="16368" y="23725"/>
                    <a:pt x="16662" y="23570"/>
                    <a:pt x="17002" y="23570"/>
                  </a:cubicBezTo>
                  <a:cubicBezTo>
                    <a:pt x="17388" y="23570"/>
                    <a:pt x="17833" y="23769"/>
                    <a:pt x="17995" y="24287"/>
                  </a:cubicBezTo>
                  <a:cubicBezTo>
                    <a:pt x="23497" y="41977"/>
                    <a:pt x="24561" y="59059"/>
                    <a:pt x="26232" y="61217"/>
                  </a:cubicBezTo>
                  <a:cubicBezTo>
                    <a:pt x="27049" y="62286"/>
                    <a:pt x="30293" y="63210"/>
                    <a:pt x="33485" y="63210"/>
                  </a:cubicBezTo>
                  <a:cubicBezTo>
                    <a:pt x="36829" y="63210"/>
                    <a:pt x="40115" y="62196"/>
                    <a:pt x="40488" y="59272"/>
                  </a:cubicBezTo>
                  <a:cubicBezTo>
                    <a:pt x="41187" y="53862"/>
                    <a:pt x="42099" y="20153"/>
                    <a:pt x="32494" y="3587"/>
                  </a:cubicBezTo>
                  <a:cubicBezTo>
                    <a:pt x="31947" y="3618"/>
                    <a:pt x="31430" y="3679"/>
                    <a:pt x="30883" y="3739"/>
                  </a:cubicBezTo>
                  <a:cubicBezTo>
                    <a:pt x="29849" y="3830"/>
                    <a:pt x="28816" y="3891"/>
                    <a:pt x="27782" y="3952"/>
                  </a:cubicBezTo>
                  <a:cubicBezTo>
                    <a:pt x="26280" y="3994"/>
                    <a:pt x="24793" y="4051"/>
                    <a:pt x="23309" y="4051"/>
                  </a:cubicBezTo>
                  <a:cubicBezTo>
                    <a:pt x="22662" y="4051"/>
                    <a:pt x="22016" y="4041"/>
                    <a:pt x="21369" y="4013"/>
                  </a:cubicBezTo>
                  <a:cubicBezTo>
                    <a:pt x="17357" y="3800"/>
                    <a:pt x="13436" y="2706"/>
                    <a:pt x="9758" y="1156"/>
                  </a:cubicBezTo>
                  <a:cubicBezTo>
                    <a:pt x="8907" y="791"/>
                    <a:pt x="8086" y="396"/>
                    <a:pt x="7265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16;p81">
              <a:extLst>
                <a:ext uri="{FF2B5EF4-FFF2-40B4-BE49-F238E27FC236}">
                  <a16:creationId xmlns:a16="http://schemas.microsoft.com/office/drawing/2014/main" id="{5814D044-3EFE-4F55-50AB-0D2AC35A7E52}"/>
                </a:ext>
              </a:extLst>
            </p:cNvPr>
            <p:cNvSpPr/>
            <p:nvPr/>
          </p:nvSpPr>
          <p:spPr>
            <a:xfrm>
              <a:off x="5520125" y="3660500"/>
              <a:ext cx="1097300" cy="1014325"/>
            </a:xfrm>
            <a:custGeom>
              <a:avLst/>
              <a:gdLst/>
              <a:ahLst/>
              <a:cxnLst/>
              <a:rect l="l" t="t" r="r" b="b"/>
              <a:pathLst>
                <a:path w="43892" h="40573" extrusionOk="0">
                  <a:moveTo>
                    <a:pt x="10654" y="0"/>
                  </a:moveTo>
                  <a:cubicBezTo>
                    <a:pt x="10586" y="0"/>
                    <a:pt x="10517" y="23"/>
                    <a:pt x="10457" y="68"/>
                  </a:cubicBezTo>
                  <a:cubicBezTo>
                    <a:pt x="8451" y="1740"/>
                    <a:pt x="1" y="16725"/>
                    <a:pt x="3283" y="33048"/>
                  </a:cubicBezTo>
                  <a:cubicBezTo>
                    <a:pt x="3861" y="33291"/>
                    <a:pt x="4438" y="33534"/>
                    <a:pt x="5046" y="33777"/>
                  </a:cubicBezTo>
                  <a:cubicBezTo>
                    <a:pt x="8542" y="35236"/>
                    <a:pt x="12098" y="36634"/>
                    <a:pt x="15715" y="37789"/>
                  </a:cubicBezTo>
                  <a:cubicBezTo>
                    <a:pt x="17417" y="38336"/>
                    <a:pt x="22797" y="39887"/>
                    <a:pt x="26931" y="40343"/>
                  </a:cubicBezTo>
                  <a:cubicBezTo>
                    <a:pt x="28358" y="40499"/>
                    <a:pt x="29790" y="40573"/>
                    <a:pt x="31220" y="40573"/>
                  </a:cubicBezTo>
                  <a:cubicBezTo>
                    <a:pt x="33690" y="40573"/>
                    <a:pt x="36159" y="40352"/>
                    <a:pt x="38603" y="39947"/>
                  </a:cubicBezTo>
                  <a:cubicBezTo>
                    <a:pt x="40396" y="39643"/>
                    <a:pt x="42159" y="39248"/>
                    <a:pt x="43892" y="38732"/>
                  </a:cubicBezTo>
                  <a:cubicBezTo>
                    <a:pt x="43406" y="28823"/>
                    <a:pt x="41156" y="15205"/>
                    <a:pt x="34986" y="4628"/>
                  </a:cubicBezTo>
                  <a:cubicBezTo>
                    <a:pt x="33998" y="4769"/>
                    <a:pt x="32644" y="4826"/>
                    <a:pt x="31153" y="4826"/>
                  </a:cubicBezTo>
                  <a:cubicBezTo>
                    <a:pt x="27185" y="4826"/>
                    <a:pt x="22255" y="4420"/>
                    <a:pt x="20730" y="4111"/>
                  </a:cubicBezTo>
                  <a:cubicBezTo>
                    <a:pt x="16870" y="3321"/>
                    <a:pt x="13405" y="1801"/>
                    <a:pt x="10852" y="68"/>
                  </a:cubicBezTo>
                  <a:cubicBezTo>
                    <a:pt x="10791" y="23"/>
                    <a:pt x="10723" y="0"/>
                    <a:pt x="1065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17;p81">
              <a:extLst>
                <a:ext uri="{FF2B5EF4-FFF2-40B4-BE49-F238E27FC236}">
                  <a16:creationId xmlns:a16="http://schemas.microsoft.com/office/drawing/2014/main" id="{5D88B246-09D8-ECD3-0C3E-49BA39C0787B}"/>
                </a:ext>
              </a:extLst>
            </p:cNvPr>
            <p:cNvSpPr/>
            <p:nvPr/>
          </p:nvSpPr>
          <p:spPr>
            <a:xfrm>
              <a:off x="5685025" y="2825875"/>
              <a:ext cx="897450" cy="970987"/>
            </a:xfrm>
            <a:custGeom>
              <a:avLst/>
              <a:gdLst/>
              <a:ahLst/>
              <a:cxnLst/>
              <a:rect l="l" t="t" r="r" b="b"/>
              <a:pathLst>
                <a:path w="35898" h="32883" extrusionOk="0">
                  <a:moveTo>
                    <a:pt x="20509" y="0"/>
                  </a:moveTo>
                  <a:cubicBezTo>
                    <a:pt x="13984" y="0"/>
                    <a:pt x="6856" y="1433"/>
                    <a:pt x="4925" y="3119"/>
                  </a:cubicBezTo>
                  <a:cubicBezTo>
                    <a:pt x="3709" y="4182"/>
                    <a:pt x="3678" y="6584"/>
                    <a:pt x="2675" y="9714"/>
                  </a:cubicBezTo>
                  <a:cubicBezTo>
                    <a:pt x="1885" y="12116"/>
                    <a:pt x="335" y="15672"/>
                    <a:pt x="183" y="18985"/>
                  </a:cubicBezTo>
                  <a:cubicBezTo>
                    <a:pt x="0" y="23423"/>
                    <a:pt x="3070" y="23544"/>
                    <a:pt x="3040" y="26614"/>
                  </a:cubicBezTo>
                  <a:cubicBezTo>
                    <a:pt x="3040" y="27557"/>
                    <a:pt x="2979" y="28529"/>
                    <a:pt x="2918" y="29441"/>
                  </a:cubicBezTo>
                  <a:cubicBezTo>
                    <a:pt x="3253" y="29563"/>
                    <a:pt x="3587" y="29684"/>
                    <a:pt x="3921" y="29806"/>
                  </a:cubicBezTo>
                  <a:cubicBezTo>
                    <a:pt x="6110" y="30596"/>
                    <a:pt x="8298" y="31235"/>
                    <a:pt x="10578" y="31660"/>
                  </a:cubicBezTo>
                  <a:cubicBezTo>
                    <a:pt x="14843" y="32507"/>
                    <a:pt x="19187" y="32882"/>
                    <a:pt x="23537" y="32882"/>
                  </a:cubicBezTo>
                  <a:cubicBezTo>
                    <a:pt x="23868" y="32882"/>
                    <a:pt x="24199" y="32880"/>
                    <a:pt x="24530" y="32876"/>
                  </a:cubicBezTo>
                  <a:cubicBezTo>
                    <a:pt x="25624" y="32846"/>
                    <a:pt x="26718" y="32846"/>
                    <a:pt x="27812" y="32815"/>
                  </a:cubicBezTo>
                  <a:cubicBezTo>
                    <a:pt x="28268" y="32785"/>
                    <a:pt x="28724" y="32754"/>
                    <a:pt x="29211" y="32694"/>
                  </a:cubicBezTo>
                  <a:cubicBezTo>
                    <a:pt x="29302" y="32359"/>
                    <a:pt x="29393" y="31994"/>
                    <a:pt x="29515" y="31630"/>
                  </a:cubicBezTo>
                  <a:cubicBezTo>
                    <a:pt x="32189" y="23301"/>
                    <a:pt x="35898" y="7374"/>
                    <a:pt x="31582" y="2754"/>
                  </a:cubicBezTo>
                  <a:cubicBezTo>
                    <a:pt x="29721" y="765"/>
                    <a:pt x="25276" y="0"/>
                    <a:pt x="20509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018;p81">
              <a:extLst>
                <a:ext uri="{FF2B5EF4-FFF2-40B4-BE49-F238E27FC236}">
                  <a16:creationId xmlns:a16="http://schemas.microsoft.com/office/drawing/2014/main" id="{E3A16FB8-3342-D0D3-30DD-4C368A61E9CC}"/>
                </a:ext>
              </a:extLst>
            </p:cNvPr>
            <p:cNvSpPr/>
            <p:nvPr/>
          </p:nvSpPr>
          <p:spPr>
            <a:xfrm>
              <a:off x="5989750" y="2807625"/>
              <a:ext cx="287150" cy="126800"/>
            </a:xfrm>
            <a:custGeom>
              <a:avLst/>
              <a:gdLst/>
              <a:ahLst/>
              <a:cxnLst/>
              <a:rect l="l" t="t" r="r" b="b"/>
              <a:pathLst>
                <a:path w="11486" h="5072" extrusionOk="0">
                  <a:moveTo>
                    <a:pt x="8049" y="0"/>
                  </a:moveTo>
                  <a:cubicBezTo>
                    <a:pt x="5841" y="0"/>
                    <a:pt x="3093" y="1209"/>
                    <a:pt x="2523" y="1691"/>
                  </a:cubicBezTo>
                  <a:cubicBezTo>
                    <a:pt x="1733" y="2329"/>
                    <a:pt x="0" y="4852"/>
                    <a:pt x="4225" y="5064"/>
                  </a:cubicBezTo>
                  <a:cubicBezTo>
                    <a:pt x="4336" y="5069"/>
                    <a:pt x="4446" y="5072"/>
                    <a:pt x="4555" y="5072"/>
                  </a:cubicBezTo>
                  <a:cubicBezTo>
                    <a:pt x="8608" y="5072"/>
                    <a:pt x="11486" y="1841"/>
                    <a:pt x="10213" y="657"/>
                  </a:cubicBezTo>
                  <a:cubicBezTo>
                    <a:pt x="9678" y="182"/>
                    <a:pt x="8904" y="0"/>
                    <a:pt x="8049" y="0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019;p81">
              <a:extLst>
                <a:ext uri="{FF2B5EF4-FFF2-40B4-BE49-F238E27FC236}">
                  <a16:creationId xmlns:a16="http://schemas.microsoft.com/office/drawing/2014/main" id="{8B6E9185-F04C-D151-2E1A-2BF2B0533EDD}"/>
                </a:ext>
              </a:extLst>
            </p:cNvPr>
            <p:cNvSpPr/>
            <p:nvPr/>
          </p:nvSpPr>
          <p:spPr>
            <a:xfrm>
              <a:off x="5673625" y="3041350"/>
              <a:ext cx="82850" cy="310450"/>
            </a:xfrm>
            <a:custGeom>
              <a:avLst/>
              <a:gdLst/>
              <a:ahLst/>
              <a:cxnLst/>
              <a:rect l="l" t="t" r="r" b="b"/>
              <a:pathLst>
                <a:path w="3314" h="12418" extrusionOk="0">
                  <a:moveTo>
                    <a:pt x="3219" y="0"/>
                  </a:moveTo>
                  <a:cubicBezTo>
                    <a:pt x="3195" y="0"/>
                    <a:pt x="3172" y="10"/>
                    <a:pt x="3162" y="32"/>
                  </a:cubicBezTo>
                  <a:cubicBezTo>
                    <a:pt x="2949" y="457"/>
                    <a:pt x="2858" y="943"/>
                    <a:pt x="2736" y="1399"/>
                  </a:cubicBezTo>
                  <a:cubicBezTo>
                    <a:pt x="2584" y="1886"/>
                    <a:pt x="2463" y="2372"/>
                    <a:pt x="2341" y="2858"/>
                  </a:cubicBezTo>
                  <a:cubicBezTo>
                    <a:pt x="2189" y="3345"/>
                    <a:pt x="2067" y="3801"/>
                    <a:pt x="1946" y="4287"/>
                  </a:cubicBezTo>
                  <a:cubicBezTo>
                    <a:pt x="1946" y="4074"/>
                    <a:pt x="1915" y="3861"/>
                    <a:pt x="1885" y="3649"/>
                  </a:cubicBezTo>
                  <a:cubicBezTo>
                    <a:pt x="1885" y="3527"/>
                    <a:pt x="1885" y="3375"/>
                    <a:pt x="1855" y="3254"/>
                  </a:cubicBezTo>
                  <a:cubicBezTo>
                    <a:pt x="1855" y="3102"/>
                    <a:pt x="1855" y="2950"/>
                    <a:pt x="1794" y="2828"/>
                  </a:cubicBezTo>
                  <a:cubicBezTo>
                    <a:pt x="1779" y="2798"/>
                    <a:pt x="1756" y="2782"/>
                    <a:pt x="1733" y="2782"/>
                  </a:cubicBezTo>
                  <a:cubicBezTo>
                    <a:pt x="1710" y="2782"/>
                    <a:pt x="1687" y="2798"/>
                    <a:pt x="1672" y="2828"/>
                  </a:cubicBezTo>
                  <a:cubicBezTo>
                    <a:pt x="1642" y="2950"/>
                    <a:pt x="1642" y="3102"/>
                    <a:pt x="1672" y="3223"/>
                  </a:cubicBezTo>
                  <a:cubicBezTo>
                    <a:pt x="1672" y="3375"/>
                    <a:pt x="1672" y="3497"/>
                    <a:pt x="1703" y="3649"/>
                  </a:cubicBezTo>
                  <a:cubicBezTo>
                    <a:pt x="1703" y="3922"/>
                    <a:pt x="1733" y="4226"/>
                    <a:pt x="1763" y="4500"/>
                  </a:cubicBezTo>
                  <a:cubicBezTo>
                    <a:pt x="1763" y="4561"/>
                    <a:pt x="1824" y="4591"/>
                    <a:pt x="1855" y="4591"/>
                  </a:cubicBezTo>
                  <a:cubicBezTo>
                    <a:pt x="1551" y="5685"/>
                    <a:pt x="1247" y="6779"/>
                    <a:pt x="973" y="7874"/>
                  </a:cubicBezTo>
                  <a:cubicBezTo>
                    <a:pt x="578" y="9272"/>
                    <a:pt x="0" y="10883"/>
                    <a:pt x="730" y="12372"/>
                  </a:cubicBezTo>
                  <a:cubicBezTo>
                    <a:pt x="741" y="12404"/>
                    <a:pt x="766" y="12417"/>
                    <a:pt x="793" y="12417"/>
                  </a:cubicBezTo>
                  <a:cubicBezTo>
                    <a:pt x="844" y="12417"/>
                    <a:pt x="902" y="12371"/>
                    <a:pt x="882" y="12311"/>
                  </a:cubicBezTo>
                  <a:cubicBezTo>
                    <a:pt x="548" y="11430"/>
                    <a:pt x="608" y="10518"/>
                    <a:pt x="791" y="9637"/>
                  </a:cubicBezTo>
                  <a:cubicBezTo>
                    <a:pt x="943" y="8877"/>
                    <a:pt x="1186" y="8117"/>
                    <a:pt x="1399" y="7357"/>
                  </a:cubicBezTo>
                  <a:cubicBezTo>
                    <a:pt x="1611" y="6536"/>
                    <a:pt x="1824" y="5746"/>
                    <a:pt x="2037" y="4925"/>
                  </a:cubicBezTo>
                  <a:cubicBezTo>
                    <a:pt x="2280" y="4135"/>
                    <a:pt x="2493" y="3314"/>
                    <a:pt x="2706" y="2494"/>
                  </a:cubicBezTo>
                  <a:lnTo>
                    <a:pt x="3040" y="1278"/>
                  </a:lnTo>
                  <a:cubicBezTo>
                    <a:pt x="3162" y="883"/>
                    <a:pt x="3283" y="488"/>
                    <a:pt x="3314" y="92"/>
                  </a:cubicBezTo>
                  <a:cubicBezTo>
                    <a:pt x="3314" y="34"/>
                    <a:pt x="3263" y="0"/>
                    <a:pt x="321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020;p81">
              <a:extLst>
                <a:ext uri="{FF2B5EF4-FFF2-40B4-BE49-F238E27FC236}">
                  <a16:creationId xmlns:a16="http://schemas.microsoft.com/office/drawing/2014/main" id="{B694ADAD-A523-65C6-AA8B-FA93F674D922}"/>
                </a:ext>
              </a:extLst>
            </p:cNvPr>
            <p:cNvSpPr/>
            <p:nvPr/>
          </p:nvSpPr>
          <p:spPr>
            <a:xfrm>
              <a:off x="6003425" y="2958550"/>
              <a:ext cx="849575" cy="1020875"/>
            </a:xfrm>
            <a:custGeom>
              <a:avLst/>
              <a:gdLst/>
              <a:ahLst/>
              <a:cxnLst/>
              <a:rect l="l" t="t" r="r" b="b"/>
              <a:pathLst>
                <a:path w="33983" h="40835" extrusionOk="0">
                  <a:moveTo>
                    <a:pt x="18758" y="0"/>
                  </a:moveTo>
                  <a:cubicBezTo>
                    <a:pt x="15105" y="0"/>
                    <a:pt x="14745" y="6182"/>
                    <a:pt x="16019" y="11064"/>
                  </a:cubicBezTo>
                  <a:cubicBezTo>
                    <a:pt x="17599" y="17022"/>
                    <a:pt x="22280" y="26961"/>
                    <a:pt x="21520" y="28785"/>
                  </a:cubicBezTo>
                  <a:cubicBezTo>
                    <a:pt x="21489" y="28864"/>
                    <a:pt x="21419" y="28901"/>
                    <a:pt x="21314" y="28901"/>
                  </a:cubicBezTo>
                  <a:cubicBezTo>
                    <a:pt x="19407" y="28901"/>
                    <a:pt x="6016" y="16432"/>
                    <a:pt x="4316" y="15107"/>
                  </a:cubicBezTo>
                  <a:cubicBezTo>
                    <a:pt x="2523" y="17873"/>
                    <a:pt x="1155" y="18359"/>
                    <a:pt x="0" y="19210"/>
                  </a:cubicBezTo>
                  <a:cubicBezTo>
                    <a:pt x="1934" y="21923"/>
                    <a:pt x="21025" y="40835"/>
                    <a:pt x="26797" y="40835"/>
                  </a:cubicBezTo>
                  <a:cubicBezTo>
                    <a:pt x="27104" y="40835"/>
                    <a:pt x="27373" y="40781"/>
                    <a:pt x="27600" y="40669"/>
                  </a:cubicBezTo>
                  <a:cubicBezTo>
                    <a:pt x="33983" y="37539"/>
                    <a:pt x="27113" y="15107"/>
                    <a:pt x="25837" y="9879"/>
                  </a:cubicBezTo>
                  <a:cubicBezTo>
                    <a:pt x="24043" y="2766"/>
                    <a:pt x="22463" y="61"/>
                    <a:pt x="18785" y="0"/>
                  </a:cubicBezTo>
                  <a:cubicBezTo>
                    <a:pt x="18776" y="0"/>
                    <a:pt x="18767" y="0"/>
                    <a:pt x="18758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021;p81">
              <a:extLst>
                <a:ext uri="{FF2B5EF4-FFF2-40B4-BE49-F238E27FC236}">
                  <a16:creationId xmlns:a16="http://schemas.microsoft.com/office/drawing/2014/main" id="{4923DAA6-0B01-6FB7-8B9A-A0F2403BFD6E}"/>
                </a:ext>
              </a:extLst>
            </p:cNvPr>
            <p:cNvSpPr/>
            <p:nvPr/>
          </p:nvSpPr>
          <p:spPr>
            <a:xfrm>
              <a:off x="5773925" y="3112775"/>
              <a:ext cx="382250" cy="362275"/>
            </a:xfrm>
            <a:custGeom>
              <a:avLst/>
              <a:gdLst/>
              <a:ahLst/>
              <a:cxnLst/>
              <a:rect l="l" t="t" r="r" b="b"/>
              <a:pathLst>
                <a:path w="15290" h="14491" extrusionOk="0">
                  <a:moveTo>
                    <a:pt x="4254" y="1"/>
                  </a:moveTo>
                  <a:cubicBezTo>
                    <a:pt x="3788" y="1"/>
                    <a:pt x="3798" y="512"/>
                    <a:pt x="4560" y="1369"/>
                  </a:cubicBezTo>
                  <a:cubicBezTo>
                    <a:pt x="6201" y="3193"/>
                    <a:pt x="6566" y="3679"/>
                    <a:pt x="6749" y="4166"/>
                  </a:cubicBezTo>
                  <a:cubicBezTo>
                    <a:pt x="6171" y="3983"/>
                    <a:pt x="4712" y="2585"/>
                    <a:pt x="2797" y="1339"/>
                  </a:cubicBezTo>
                  <a:cubicBezTo>
                    <a:pt x="2117" y="889"/>
                    <a:pt x="1599" y="701"/>
                    <a:pt x="1276" y="701"/>
                  </a:cubicBezTo>
                  <a:cubicBezTo>
                    <a:pt x="705" y="701"/>
                    <a:pt x="746" y="1291"/>
                    <a:pt x="1581" y="2068"/>
                  </a:cubicBezTo>
                  <a:cubicBezTo>
                    <a:pt x="2619" y="3024"/>
                    <a:pt x="5447" y="5672"/>
                    <a:pt x="5328" y="5672"/>
                  </a:cubicBezTo>
                  <a:cubicBezTo>
                    <a:pt x="5315" y="5672"/>
                    <a:pt x="5264" y="5638"/>
                    <a:pt x="5168" y="5564"/>
                  </a:cubicBezTo>
                  <a:cubicBezTo>
                    <a:pt x="4336" y="4947"/>
                    <a:pt x="1373" y="3216"/>
                    <a:pt x="501" y="3216"/>
                  </a:cubicBezTo>
                  <a:cubicBezTo>
                    <a:pt x="385" y="3216"/>
                    <a:pt x="306" y="3247"/>
                    <a:pt x="274" y="3315"/>
                  </a:cubicBezTo>
                  <a:cubicBezTo>
                    <a:pt x="1" y="3892"/>
                    <a:pt x="882" y="4652"/>
                    <a:pt x="2189" y="5564"/>
                  </a:cubicBezTo>
                  <a:cubicBezTo>
                    <a:pt x="3435" y="6445"/>
                    <a:pt x="4347" y="7053"/>
                    <a:pt x="4256" y="7144"/>
                  </a:cubicBezTo>
                  <a:cubicBezTo>
                    <a:pt x="4238" y="7170"/>
                    <a:pt x="4206" y="7181"/>
                    <a:pt x="4161" y="7181"/>
                  </a:cubicBezTo>
                  <a:cubicBezTo>
                    <a:pt x="3827" y="7181"/>
                    <a:pt x="2787" y="6543"/>
                    <a:pt x="1581" y="6141"/>
                  </a:cubicBezTo>
                  <a:cubicBezTo>
                    <a:pt x="1197" y="6003"/>
                    <a:pt x="904" y="5939"/>
                    <a:pt x="705" y="5939"/>
                  </a:cubicBezTo>
                  <a:cubicBezTo>
                    <a:pt x="118" y="5939"/>
                    <a:pt x="355" y="6502"/>
                    <a:pt x="1490" y="7388"/>
                  </a:cubicBezTo>
                  <a:cubicBezTo>
                    <a:pt x="2949" y="8543"/>
                    <a:pt x="5442" y="10549"/>
                    <a:pt x="7235" y="12099"/>
                  </a:cubicBezTo>
                  <a:cubicBezTo>
                    <a:pt x="9235" y="13862"/>
                    <a:pt x="10631" y="14491"/>
                    <a:pt x="11716" y="14491"/>
                  </a:cubicBezTo>
                  <a:cubicBezTo>
                    <a:pt x="12577" y="14491"/>
                    <a:pt x="13243" y="14096"/>
                    <a:pt x="13861" y="13558"/>
                  </a:cubicBezTo>
                  <a:cubicBezTo>
                    <a:pt x="15290" y="12372"/>
                    <a:pt x="15138" y="10792"/>
                    <a:pt x="14347" y="8664"/>
                  </a:cubicBezTo>
                  <a:cubicBezTo>
                    <a:pt x="13770" y="7114"/>
                    <a:pt x="12402" y="5260"/>
                    <a:pt x="11612" y="3375"/>
                  </a:cubicBezTo>
                  <a:cubicBezTo>
                    <a:pt x="11066" y="2065"/>
                    <a:pt x="10253" y="597"/>
                    <a:pt x="9872" y="597"/>
                  </a:cubicBezTo>
                  <a:cubicBezTo>
                    <a:pt x="9723" y="597"/>
                    <a:pt x="9641" y="822"/>
                    <a:pt x="9667" y="1369"/>
                  </a:cubicBezTo>
                  <a:cubicBezTo>
                    <a:pt x="9788" y="3284"/>
                    <a:pt x="10335" y="3922"/>
                    <a:pt x="9940" y="4318"/>
                  </a:cubicBezTo>
                  <a:cubicBezTo>
                    <a:pt x="9914" y="4326"/>
                    <a:pt x="9887" y="4330"/>
                    <a:pt x="9858" y="4330"/>
                  </a:cubicBezTo>
                  <a:cubicBezTo>
                    <a:pt x="9123" y="4330"/>
                    <a:pt x="7257" y="1836"/>
                    <a:pt x="5533" y="579"/>
                  </a:cubicBezTo>
                  <a:cubicBezTo>
                    <a:pt x="4977" y="182"/>
                    <a:pt x="4531" y="1"/>
                    <a:pt x="425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22;p81">
              <a:extLst>
                <a:ext uri="{FF2B5EF4-FFF2-40B4-BE49-F238E27FC236}">
                  <a16:creationId xmlns:a16="http://schemas.microsoft.com/office/drawing/2014/main" id="{FC9484C0-6726-DC08-AB72-0EC5695BAC53}"/>
                </a:ext>
              </a:extLst>
            </p:cNvPr>
            <p:cNvSpPr/>
            <p:nvPr/>
          </p:nvSpPr>
          <p:spPr>
            <a:xfrm>
              <a:off x="6311925" y="2869775"/>
              <a:ext cx="445325" cy="641325"/>
            </a:xfrm>
            <a:custGeom>
              <a:avLst/>
              <a:gdLst/>
              <a:ahLst/>
              <a:cxnLst/>
              <a:rect l="l" t="t" r="r" b="b"/>
              <a:pathLst>
                <a:path w="17813" h="25653" extrusionOk="0">
                  <a:moveTo>
                    <a:pt x="4831" y="0"/>
                  </a:moveTo>
                  <a:cubicBezTo>
                    <a:pt x="3801" y="0"/>
                    <a:pt x="2872" y="368"/>
                    <a:pt x="2220" y="1241"/>
                  </a:cubicBezTo>
                  <a:cubicBezTo>
                    <a:pt x="1" y="4220"/>
                    <a:pt x="609" y="12518"/>
                    <a:pt x="1338" y="14919"/>
                  </a:cubicBezTo>
                  <a:cubicBezTo>
                    <a:pt x="2736" y="19509"/>
                    <a:pt x="5563" y="25497"/>
                    <a:pt x="5563" y="25497"/>
                  </a:cubicBezTo>
                  <a:cubicBezTo>
                    <a:pt x="5563" y="25497"/>
                    <a:pt x="6283" y="25653"/>
                    <a:pt x="7422" y="25653"/>
                  </a:cubicBezTo>
                  <a:cubicBezTo>
                    <a:pt x="8588" y="25653"/>
                    <a:pt x="10194" y="25489"/>
                    <a:pt x="11916" y="24828"/>
                  </a:cubicBezTo>
                  <a:cubicBezTo>
                    <a:pt x="15411" y="23460"/>
                    <a:pt x="17813" y="21454"/>
                    <a:pt x="17813" y="21454"/>
                  </a:cubicBezTo>
                  <a:cubicBezTo>
                    <a:pt x="17813" y="21454"/>
                    <a:pt x="15594" y="10117"/>
                    <a:pt x="11186" y="3764"/>
                  </a:cubicBezTo>
                  <a:cubicBezTo>
                    <a:pt x="9772" y="1726"/>
                    <a:pt x="7063" y="0"/>
                    <a:pt x="4831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23;p81">
              <a:extLst>
                <a:ext uri="{FF2B5EF4-FFF2-40B4-BE49-F238E27FC236}">
                  <a16:creationId xmlns:a16="http://schemas.microsoft.com/office/drawing/2014/main" id="{44AF0181-5846-46B3-0028-4C08B3FF6EC7}"/>
                </a:ext>
              </a:extLst>
            </p:cNvPr>
            <p:cNvSpPr/>
            <p:nvPr/>
          </p:nvSpPr>
          <p:spPr>
            <a:xfrm>
              <a:off x="6208075" y="3647875"/>
              <a:ext cx="144025" cy="130475"/>
            </a:xfrm>
            <a:custGeom>
              <a:avLst/>
              <a:gdLst/>
              <a:ahLst/>
              <a:cxnLst/>
              <a:rect l="l" t="t" r="r" b="b"/>
              <a:pathLst>
                <a:path w="5761" h="5219" extrusionOk="0">
                  <a:moveTo>
                    <a:pt x="9" y="0"/>
                  </a:moveTo>
                  <a:cubicBezTo>
                    <a:pt x="1" y="0"/>
                    <a:pt x="2" y="7"/>
                    <a:pt x="21" y="26"/>
                  </a:cubicBezTo>
                  <a:cubicBezTo>
                    <a:pt x="355" y="452"/>
                    <a:pt x="1115" y="1090"/>
                    <a:pt x="1541" y="1485"/>
                  </a:cubicBezTo>
                  <a:cubicBezTo>
                    <a:pt x="1936" y="1850"/>
                    <a:pt x="2362" y="2245"/>
                    <a:pt x="2757" y="2640"/>
                  </a:cubicBezTo>
                  <a:cubicBezTo>
                    <a:pt x="3182" y="3035"/>
                    <a:pt x="3608" y="3431"/>
                    <a:pt x="4033" y="3826"/>
                  </a:cubicBezTo>
                  <a:cubicBezTo>
                    <a:pt x="4428" y="4190"/>
                    <a:pt x="5279" y="4890"/>
                    <a:pt x="5705" y="5194"/>
                  </a:cubicBezTo>
                  <a:cubicBezTo>
                    <a:pt x="5723" y="5211"/>
                    <a:pt x="5735" y="5219"/>
                    <a:pt x="5743" y="5219"/>
                  </a:cubicBezTo>
                  <a:cubicBezTo>
                    <a:pt x="5761" y="5219"/>
                    <a:pt x="5748" y="5176"/>
                    <a:pt x="5705" y="5133"/>
                  </a:cubicBezTo>
                  <a:cubicBezTo>
                    <a:pt x="5371" y="4707"/>
                    <a:pt x="4520" y="4039"/>
                    <a:pt x="4124" y="3674"/>
                  </a:cubicBezTo>
                  <a:cubicBezTo>
                    <a:pt x="3699" y="3279"/>
                    <a:pt x="3304" y="2914"/>
                    <a:pt x="2878" y="2519"/>
                  </a:cubicBezTo>
                  <a:cubicBezTo>
                    <a:pt x="2453" y="2124"/>
                    <a:pt x="2027" y="1728"/>
                    <a:pt x="1602" y="1333"/>
                  </a:cubicBezTo>
                  <a:cubicBezTo>
                    <a:pt x="1237" y="969"/>
                    <a:pt x="538" y="391"/>
                    <a:pt x="112" y="57"/>
                  </a:cubicBezTo>
                  <a:cubicBezTo>
                    <a:pt x="91" y="36"/>
                    <a:pt x="27" y="0"/>
                    <a:pt x="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24;p81">
              <a:extLst>
                <a:ext uri="{FF2B5EF4-FFF2-40B4-BE49-F238E27FC236}">
                  <a16:creationId xmlns:a16="http://schemas.microsoft.com/office/drawing/2014/main" id="{8DC91334-5820-11DD-A1F6-88B327FB4706}"/>
                </a:ext>
              </a:extLst>
            </p:cNvPr>
            <p:cNvSpPr/>
            <p:nvPr/>
          </p:nvSpPr>
          <p:spPr>
            <a:xfrm>
              <a:off x="6343850" y="3235275"/>
              <a:ext cx="113775" cy="269825"/>
            </a:xfrm>
            <a:custGeom>
              <a:avLst/>
              <a:gdLst/>
              <a:ahLst/>
              <a:cxnLst/>
              <a:rect l="l" t="t" r="r" b="b"/>
              <a:pathLst>
                <a:path w="4551" h="10793" extrusionOk="0">
                  <a:moveTo>
                    <a:pt x="94" y="0"/>
                  </a:moveTo>
                  <a:cubicBezTo>
                    <a:pt x="46" y="0"/>
                    <a:pt x="0" y="43"/>
                    <a:pt x="0" y="86"/>
                  </a:cubicBezTo>
                  <a:cubicBezTo>
                    <a:pt x="122" y="573"/>
                    <a:pt x="304" y="1059"/>
                    <a:pt x="456" y="1515"/>
                  </a:cubicBezTo>
                  <a:cubicBezTo>
                    <a:pt x="639" y="1971"/>
                    <a:pt x="791" y="2396"/>
                    <a:pt x="973" y="2852"/>
                  </a:cubicBezTo>
                  <a:cubicBezTo>
                    <a:pt x="1307" y="3734"/>
                    <a:pt x="1672" y="4646"/>
                    <a:pt x="2037" y="5527"/>
                  </a:cubicBezTo>
                  <a:cubicBezTo>
                    <a:pt x="2766" y="7290"/>
                    <a:pt x="3557" y="9023"/>
                    <a:pt x="4377" y="10755"/>
                  </a:cubicBezTo>
                  <a:cubicBezTo>
                    <a:pt x="4386" y="10782"/>
                    <a:pt x="4406" y="10793"/>
                    <a:pt x="4428" y="10793"/>
                  </a:cubicBezTo>
                  <a:cubicBezTo>
                    <a:pt x="4481" y="10793"/>
                    <a:pt x="4551" y="10728"/>
                    <a:pt x="4529" y="10664"/>
                  </a:cubicBezTo>
                  <a:cubicBezTo>
                    <a:pt x="3770" y="8871"/>
                    <a:pt x="3010" y="7108"/>
                    <a:pt x="2280" y="5314"/>
                  </a:cubicBezTo>
                  <a:cubicBezTo>
                    <a:pt x="1915" y="4402"/>
                    <a:pt x="1551" y="3521"/>
                    <a:pt x="1216" y="2640"/>
                  </a:cubicBezTo>
                  <a:cubicBezTo>
                    <a:pt x="1034" y="2214"/>
                    <a:pt x="882" y="1758"/>
                    <a:pt x="700" y="1333"/>
                  </a:cubicBezTo>
                  <a:cubicBezTo>
                    <a:pt x="517" y="907"/>
                    <a:pt x="365" y="451"/>
                    <a:pt x="152" y="26"/>
                  </a:cubicBezTo>
                  <a:cubicBezTo>
                    <a:pt x="135" y="8"/>
                    <a:pt x="114" y="0"/>
                    <a:pt x="9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5025;p81">
              <a:extLst>
                <a:ext uri="{FF2B5EF4-FFF2-40B4-BE49-F238E27FC236}">
                  <a16:creationId xmlns:a16="http://schemas.microsoft.com/office/drawing/2014/main" id="{87A5EF6C-1CC5-6876-8009-AFE250D941B9}"/>
                </a:ext>
              </a:extLst>
            </p:cNvPr>
            <p:cNvSpPr/>
            <p:nvPr/>
          </p:nvSpPr>
          <p:spPr>
            <a:xfrm>
              <a:off x="6250375" y="1710275"/>
              <a:ext cx="776650" cy="1128150"/>
            </a:xfrm>
            <a:custGeom>
              <a:avLst/>
              <a:gdLst/>
              <a:ahLst/>
              <a:cxnLst/>
              <a:rect l="l" t="t" r="r" b="b"/>
              <a:pathLst>
                <a:path w="31066" h="45126" extrusionOk="0">
                  <a:moveTo>
                    <a:pt x="12421" y="0"/>
                  </a:moveTo>
                  <a:cubicBezTo>
                    <a:pt x="11103" y="0"/>
                    <a:pt x="9578" y="413"/>
                    <a:pt x="8633" y="1116"/>
                  </a:cubicBezTo>
                  <a:cubicBezTo>
                    <a:pt x="7265" y="2180"/>
                    <a:pt x="7326" y="3608"/>
                    <a:pt x="6931" y="5098"/>
                  </a:cubicBezTo>
                  <a:cubicBezTo>
                    <a:pt x="6718" y="5098"/>
                    <a:pt x="5776" y="9140"/>
                    <a:pt x="5685" y="9505"/>
                  </a:cubicBezTo>
                  <a:cubicBezTo>
                    <a:pt x="5229" y="11086"/>
                    <a:pt x="4803" y="12636"/>
                    <a:pt x="4378" y="14216"/>
                  </a:cubicBezTo>
                  <a:cubicBezTo>
                    <a:pt x="3466" y="17469"/>
                    <a:pt x="2554" y="20721"/>
                    <a:pt x="1642" y="23973"/>
                  </a:cubicBezTo>
                  <a:cubicBezTo>
                    <a:pt x="761" y="27043"/>
                    <a:pt x="1" y="30235"/>
                    <a:pt x="366" y="33457"/>
                  </a:cubicBezTo>
                  <a:cubicBezTo>
                    <a:pt x="761" y="36952"/>
                    <a:pt x="2584" y="40296"/>
                    <a:pt x="5320" y="42515"/>
                  </a:cubicBezTo>
                  <a:cubicBezTo>
                    <a:pt x="6840" y="43761"/>
                    <a:pt x="8664" y="44673"/>
                    <a:pt x="10639" y="44733"/>
                  </a:cubicBezTo>
                  <a:cubicBezTo>
                    <a:pt x="10675" y="44734"/>
                    <a:pt x="10710" y="44734"/>
                    <a:pt x="10745" y="44734"/>
                  </a:cubicBezTo>
                  <a:cubicBezTo>
                    <a:pt x="12474" y="44734"/>
                    <a:pt x="14221" y="44009"/>
                    <a:pt x="15442" y="42788"/>
                  </a:cubicBezTo>
                  <a:cubicBezTo>
                    <a:pt x="16785" y="44308"/>
                    <a:pt x="18814" y="45125"/>
                    <a:pt x="20836" y="45125"/>
                  </a:cubicBezTo>
                  <a:cubicBezTo>
                    <a:pt x="21605" y="45125"/>
                    <a:pt x="22373" y="45007"/>
                    <a:pt x="23102" y="44764"/>
                  </a:cubicBezTo>
                  <a:cubicBezTo>
                    <a:pt x="25776" y="43882"/>
                    <a:pt x="27813" y="41512"/>
                    <a:pt x="28542" y="38806"/>
                  </a:cubicBezTo>
                  <a:cubicBezTo>
                    <a:pt x="29241" y="36101"/>
                    <a:pt x="28694" y="33153"/>
                    <a:pt x="27235" y="30752"/>
                  </a:cubicBezTo>
                  <a:cubicBezTo>
                    <a:pt x="29819" y="29475"/>
                    <a:pt x="31065" y="26223"/>
                    <a:pt x="30427" y="23426"/>
                  </a:cubicBezTo>
                  <a:cubicBezTo>
                    <a:pt x="29758" y="20630"/>
                    <a:pt x="27479" y="18381"/>
                    <a:pt x="24804" y="17347"/>
                  </a:cubicBezTo>
                  <a:cubicBezTo>
                    <a:pt x="23223" y="16739"/>
                    <a:pt x="21430" y="16435"/>
                    <a:pt x="20184" y="15280"/>
                  </a:cubicBezTo>
                  <a:cubicBezTo>
                    <a:pt x="18846" y="13973"/>
                    <a:pt x="18573" y="11937"/>
                    <a:pt x="18603" y="10052"/>
                  </a:cubicBezTo>
                  <a:cubicBezTo>
                    <a:pt x="18633" y="8168"/>
                    <a:pt x="18907" y="6253"/>
                    <a:pt x="18360" y="4459"/>
                  </a:cubicBezTo>
                  <a:cubicBezTo>
                    <a:pt x="17661" y="2240"/>
                    <a:pt x="15685" y="478"/>
                    <a:pt x="13375" y="82"/>
                  </a:cubicBezTo>
                  <a:cubicBezTo>
                    <a:pt x="13079" y="27"/>
                    <a:pt x="12757" y="0"/>
                    <a:pt x="1242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5026;p81">
              <a:extLst>
                <a:ext uri="{FF2B5EF4-FFF2-40B4-BE49-F238E27FC236}">
                  <a16:creationId xmlns:a16="http://schemas.microsoft.com/office/drawing/2014/main" id="{131CED05-ABD4-C877-84B2-B4031B8C2E51}"/>
                </a:ext>
              </a:extLst>
            </p:cNvPr>
            <p:cNvSpPr/>
            <p:nvPr/>
          </p:nvSpPr>
          <p:spPr>
            <a:xfrm>
              <a:off x="6462325" y="1762100"/>
              <a:ext cx="183975" cy="195400"/>
            </a:xfrm>
            <a:custGeom>
              <a:avLst/>
              <a:gdLst/>
              <a:ahLst/>
              <a:cxnLst/>
              <a:rect l="l" t="t" r="r" b="b"/>
              <a:pathLst>
                <a:path w="7359" h="7816" extrusionOk="0">
                  <a:moveTo>
                    <a:pt x="3034" y="1"/>
                  </a:moveTo>
                  <a:cubicBezTo>
                    <a:pt x="1477" y="1"/>
                    <a:pt x="0" y="946"/>
                    <a:pt x="338" y="2812"/>
                  </a:cubicBezTo>
                  <a:cubicBezTo>
                    <a:pt x="691" y="4633"/>
                    <a:pt x="2941" y="7816"/>
                    <a:pt x="5152" y="7816"/>
                  </a:cubicBezTo>
                  <a:cubicBezTo>
                    <a:pt x="5413" y="7816"/>
                    <a:pt x="5673" y="7772"/>
                    <a:pt x="5930" y="7675"/>
                  </a:cubicBezTo>
                  <a:cubicBezTo>
                    <a:pt x="6599" y="7432"/>
                    <a:pt x="7055" y="6763"/>
                    <a:pt x="7207" y="6064"/>
                  </a:cubicBezTo>
                  <a:cubicBezTo>
                    <a:pt x="7359" y="5365"/>
                    <a:pt x="7237" y="4605"/>
                    <a:pt x="7055" y="3906"/>
                  </a:cubicBezTo>
                  <a:cubicBezTo>
                    <a:pt x="6751" y="2751"/>
                    <a:pt x="6234" y="1596"/>
                    <a:pt x="5322" y="806"/>
                  </a:cubicBezTo>
                  <a:cubicBezTo>
                    <a:pt x="4711" y="268"/>
                    <a:pt x="3861" y="1"/>
                    <a:pt x="303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5027;p81">
              <a:extLst>
                <a:ext uri="{FF2B5EF4-FFF2-40B4-BE49-F238E27FC236}">
                  <a16:creationId xmlns:a16="http://schemas.microsoft.com/office/drawing/2014/main" id="{FA614C0D-CB2E-7154-AAF3-FC6E9529F3A2}"/>
                </a:ext>
              </a:extLst>
            </p:cNvPr>
            <p:cNvSpPr/>
            <p:nvPr/>
          </p:nvSpPr>
          <p:spPr>
            <a:xfrm>
              <a:off x="5632350" y="1908750"/>
              <a:ext cx="228225" cy="391450"/>
            </a:xfrm>
            <a:custGeom>
              <a:avLst/>
              <a:gdLst/>
              <a:ahLst/>
              <a:cxnLst/>
              <a:rect l="l" t="t" r="r" b="b"/>
              <a:pathLst>
                <a:path w="9129" h="15658" extrusionOk="0">
                  <a:moveTo>
                    <a:pt x="5238" y="0"/>
                  </a:moveTo>
                  <a:cubicBezTo>
                    <a:pt x="3550" y="0"/>
                    <a:pt x="1947" y="1832"/>
                    <a:pt x="1074" y="6703"/>
                  </a:cubicBezTo>
                  <a:cubicBezTo>
                    <a:pt x="0" y="12884"/>
                    <a:pt x="2030" y="15658"/>
                    <a:pt x="3089" y="15658"/>
                  </a:cubicBezTo>
                  <a:cubicBezTo>
                    <a:pt x="3139" y="15658"/>
                    <a:pt x="3187" y="15652"/>
                    <a:pt x="3232" y="15639"/>
                  </a:cubicBezTo>
                  <a:cubicBezTo>
                    <a:pt x="5876" y="14940"/>
                    <a:pt x="9129" y="1961"/>
                    <a:pt x="6880" y="533"/>
                  </a:cubicBezTo>
                  <a:cubicBezTo>
                    <a:pt x="6338" y="191"/>
                    <a:pt x="5784" y="0"/>
                    <a:pt x="5238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5028;p81">
              <a:extLst>
                <a:ext uri="{FF2B5EF4-FFF2-40B4-BE49-F238E27FC236}">
                  <a16:creationId xmlns:a16="http://schemas.microsoft.com/office/drawing/2014/main" id="{D55FD729-7A71-801F-0687-E6E12CA5345B}"/>
                </a:ext>
              </a:extLst>
            </p:cNvPr>
            <p:cNvSpPr/>
            <p:nvPr/>
          </p:nvSpPr>
          <p:spPr>
            <a:xfrm>
              <a:off x="6026225" y="2657625"/>
              <a:ext cx="186200" cy="244625"/>
            </a:xfrm>
            <a:custGeom>
              <a:avLst/>
              <a:gdLst/>
              <a:ahLst/>
              <a:cxnLst/>
              <a:rect l="l" t="t" r="r" b="b"/>
              <a:pathLst>
                <a:path w="7448" h="9785" extrusionOk="0">
                  <a:moveTo>
                    <a:pt x="5806" y="0"/>
                  </a:moveTo>
                  <a:lnTo>
                    <a:pt x="0" y="973"/>
                  </a:lnTo>
                  <a:lnTo>
                    <a:pt x="1611" y="8542"/>
                  </a:lnTo>
                  <a:cubicBezTo>
                    <a:pt x="1611" y="8542"/>
                    <a:pt x="1611" y="9785"/>
                    <a:pt x="3404" y="9785"/>
                  </a:cubicBezTo>
                  <a:cubicBezTo>
                    <a:pt x="3553" y="9785"/>
                    <a:pt x="3715" y="9776"/>
                    <a:pt x="3891" y="9757"/>
                  </a:cubicBezTo>
                  <a:cubicBezTo>
                    <a:pt x="6170" y="9514"/>
                    <a:pt x="7447" y="7569"/>
                    <a:pt x="7447" y="7569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5029;p81">
              <a:extLst>
                <a:ext uri="{FF2B5EF4-FFF2-40B4-BE49-F238E27FC236}">
                  <a16:creationId xmlns:a16="http://schemas.microsoft.com/office/drawing/2014/main" id="{DD44F531-A1DD-B52F-652B-8D58D6B10E33}"/>
                </a:ext>
              </a:extLst>
            </p:cNvPr>
            <p:cNvSpPr/>
            <p:nvPr/>
          </p:nvSpPr>
          <p:spPr>
            <a:xfrm>
              <a:off x="5667550" y="1767025"/>
              <a:ext cx="859450" cy="999300"/>
            </a:xfrm>
            <a:custGeom>
              <a:avLst/>
              <a:gdLst/>
              <a:ahLst/>
              <a:cxnLst/>
              <a:rect l="l" t="t" r="r" b="b"/>
              <a:pathLst>
                <a:path w="34378" h="39972" extrusionOk="0">
                  <a:moveTo>
                    <a:pt x="18010" y="1"/>
                  </a:moveTo>
                  <a:cubicBezTo>
                    <a:pt x="5817" y="1"/>
                    <a:pt x="1214" y="7355"/>
                    <a:pt x="183" y="21187"/>
                  </a:cubicBezTo>
                  <a:cubicBezTo>
                    <a:pt x="31" y="22798"/>
                    <a:pt x="0" y="24348"/>
                    <a:pt x="91" y="25867"/>
                  </a:cubicBezTo>
                  <a:cubicBezTo>
                    <a:pt x="122" y="26567"/>
                    <a:pt x="213" y="27235"/>
                    <a:pt x="304" y="27904"/>
                  </a:cubicBezTo>
                  <a:cubicBezTo>
                    <a:pt x="760" y="30974"/>
                    <a:pt x="1794" y="33679"/>
                    <a:pt x="3526" y="35746"/>
                  </a:cubicBezTo>
                  <a:cubicBezTo>
                    <a:pt x="3861" y="36141"/>
                    <a:pt x="4225" y="36506"/>
                    <a:pt x="4620" y="36840"/>
                  </a:cubicBezTo>
                  <a:cubicBezTo>
                    <a:pt x="6814" y="38812"/>
                    <a:pt x="9846" y="39972"/>
                    <a:pt x="13877" y="39972"/>
                  </a:cubicBezTo>
                  <a:cubicBezTo>
                    <a:pt x="14258" y="39972"/>
                    <a:pt x="14647" y="39962"/>
                    <a:pt x="15046" y="39941"/>
                  </a:cubicBezTo>
                  <a:cubicBezTo>
                    <a:pt x="15320" y="39941"/>
                    <a:pt x="15593" y="39910"/>
                    <a:pt x="15867" y="39910"/>
                  </a:cubicBezTo>
                  <a:cubicBezTo>
                    <a:pt x="15928" y="39880"/>
                    <a:pt x="16019" y="39880"/>
                    <a:pt x="16080" y="39880"/>
                  </a:cubicBezTo>
                  <a:cubicBezTo>
                    <a:pt x="20517" y="39454"/>
                    <a:pt x="23709" y="37965"/>
                    <a:pt x="26080" y="35776"/>
                  </a:cubicBezTo>
                  <a:cubicBezTo>
                    <a:pt x="27204" y="34713"/>
                    <a:pt x="28177" y="33466"/>
                    <a:pt x="28967" y="32129"/>
                  </a:cubicBezTo>
                  <a:cubicBezTo>
                    <a:pt x="31095" y="28542"/>
                    <a:pt x="32189" y="24074"/>
                    <a:pt x="33040" y="19576"/>
                  </a:cubicBezTo>
                  <a:cubicBezTo>
                    <a:pt x="33040" y="19484"/>
                    <a:pt x="33071" y="19363"/>
                    <a:pt x="33101" y="19272"/>
                  </a:cubicBezTo>
                  <a:cubicBezTo>
                    <a:pt x="34378" y="12433"/>
                    <a:pt x="31733" y="5806"/>
                    <a:pt x="26445" y="2402"/>
                  </a:cubicBezTo>
                  <a:cubicBezTo>
                    <a:pt x="24134" y="913"/>
                    <a:pt x="21308" y="31"/>
                    <a:pt x="18086" y="1"/>
                  </a:cubicBezTo>
                  <a:cubicBezTo>
                    <a:pt x="18061" y="1"/>
                    <a:pt x="18035" y="1"/>
                    <a:pt x="18010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5030;p81">
              <a:extLst>
                <a:ext uri="{FF2B5EF4-FFF2-40B4-BE49-F238E27FC236}">
                  <a16:creationId xmlns:a16="http://schemas.microsoft.com/office/drawing/2014/main" id="{C55EECCF-5644-0530-F6E2-9140254E894D}"/>
                </a:ext>
              </a:extLst>
            </p:cNvPr>
            <p:cNvSpPr/>
            <p:nvPr/>
          </p:nvSpPr>
          <p:spPr>
            <a:xfrm>
              <a:off x="5617400" y="1706475"/>
              <a:ext cx="694550" cy="460675"/>
            </a:xfrm>
            <a:custGeom>
              <a:avLst/>
              <a:gdLst/>
              <a:ahLst/>
              <a:cxnLst/>
              <a:rect l="l" t="t" r="r" b="b"/>
              <a:pathLst>
                <a:path w="27782" h="18427" extrusionOk="0">
                  <a:moveTo>
                    <a:pt x="18081" y="0"/>
                  </a:moveTo>
                  <a:cubicBezTo>
                    <a:pt x="14709" y="0"/>
                    <a:pt x="10381" y="1767"/>
                    <a:pt x="6019" y="5341"/>
                  </a:cubicBezTo>
                  <a:cubicBezTo>
                    <a:pt x="304" y="10022"/>
                    <a:pt x="0" y="15007"/>
                    <a:pt x="2097" y="16162"/>
                  </a:cubicBezTo>
                  <a:cubicBezTo>
                    <a:pt x="2309" y="16277"/>
                    <a:pt x="2538" y="16328"/>
                    <a:pt x="2778" y="16328"/>
                  </a:cubicBezTo>
                  <a:cubicBezTo>
                    <a:pt x="4955" y="16328"/>
                    <a:pt x="8085" y="12089"/>
                    <a:pt x="8085" y="12089"/>
                  </a:cubicBezTo>
                  <a:lnTo>
                    <a:pt x="8085" y="12089"/>
                  </a:lnTo>
                  <a:cubicBezTo>
                    <a:pt x="8085" y="12090"/>
                    <a:pt x="5077" y="17833"/>
                    <a:pt x="9484" y="18381"/>
                  </a:cubicBezTo>
                  <a:cubicBezTo>
                    <a:pt x="9736" y="18412"/>
                    <a:pt x="9976" y="18427"/>
                    <a:pt x="10205" y="18427"/>
                  </a:cubicBezTo>
                  <a:cubicBezTo>
                    <a:pt x="13935" y="18427"/>
                    <a:pt x="14529" y="14460"/>
                    <a:pt x="14529" y="14460"/>
                  </a:cubicBezTo>
                  <a:lnTo>
                    <a:pt x="14529" y="14460"/>
                  </a:lnTo>
                  <a:cubicBezTo>
                    <a:pt x="14529" y="14460"/>
                    <a:pt x="14472" y="17231"/>
                    <a:pt x="16467" y="17231"/>
                  </a:cubicBezTo>
                  <a:cubicBezTo>
                    <a:pt x="16519" y="17231"/>
                    <a:pt x="16572" y="17229"/>
                    <a:pt x="16627" y="17225"/>
                  </a:cubicBezTo>
                  <a:cubicBezTo>
                    <a:pt x="18169" y="17095"/>
                    <a:pt x="18687" y="14745"/>
                    <a:pt x="18856" y="13415"/>
                  </a:cubicBezTo>
                  <a:lnTo>
                    <a:pt x="18856" y="13415"/>
                  </a:lnTo>
                  <a:cubicBezTo>
                    <a:pt x="18875" y="14352"/>
                    <a:pt x="19234" y="15686"/>
                    <a:pt x="21125" y="15706"/>
                  </a:cubicBezTo>
                  <a:cubicBezTo>
                    <a:pt x="24043" y="15706"/>
                    <a:pt x="27782" y="3274"/>
                    <a:pt x="20912" y="508"/>
                  </a:cubicBezTo>
                  <a:cubicBezTo>
                    <a:pt x="20078" y="170"/>
                    <a:pt x="19125" y="0"/>
                    <a:pt x="1808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5031;p81">
              <a:extLst>
                <a:ext uri="{FF2B5EF4-FFF2-40B4-BE49-F238E27FC236}">
                  <a16:creationId xmlns:a16="http://schemas.microsoft.com/office/drawing/2014/main" id="{7BEB375E-BCF9-7A8B-F34A-0BBD5FED32B1}"/>
                </a:ext>
              </a:extLst>
            </p:cNvPr>
            <p:cNvSpPr/>
            <p:nvPr/>
          </p:nvSpPr>
          <p:spPr>
            <a:xfrm>
              <a:off x="5803375" y="2494675"/>
              <a:ext cx="212975" cy="99475"/>
            </a:xfrm>
            <a:custGeom>
              <a:avLst/>
              <a:gdLst/>
              <a:ahLst/>
              <a:cxnLst/>
              <a:rect l="l" t="t" r="r" b="b"/>
              <a:pathLst>
                <a:path w="8519" h="3979" extrusionOk="0">
                  <a:moveTo>
                    <a:pt x="6515" y="1"/>
                  </a:moveTo>
                  <a:cubicBezTo>
                    <a:pt x="5564" y="1"/>
                    <a:pt x="4847" y="1108"/>
                    <a:pt x="3686" y="1108"/>
                  </a:cubicBezTo>
                  <a:cubicBezTo>
                    <a:pt x="3647" y="1109"/>
                    <a:pt x="3609" y="1109"/>
                    <a:pt x="3572" y="1109"/>
                  </a:cubicBezTo>
                  <a:cubicBezTo>
                    <a:pt x="2486" y="1109"/>
                    <a:pt x="1862" y="844"/>
                    <a:pt x="1382" y="844"/>
                  </a:cubicBezTo>
                  <a:cubicBezTo>
                    <a:pt x="1110" y="844"/>
                    <a:pt x="884" y="930"/>
                    <a:pt x="646" y="1199"/>
                  </a:cubicBezTo>
                  <a:cubicBezTo>
                    <a:pt x="0" y="1901"/>
                    <a:pt x="470" y="3979"/>
                    <a:pt x="3303" y="3979"/>
                  </a:cubicBezTo>
                  <a:cubicBezTo>
                    <a:pt x="3536" y="3979"/>
                    <a:pt x="3785" y="3965"/>
                    <a:pt x="4051" y="3935"/>
                  </a:cubicBezTo>
                  <a:cubicBezTo>
                    <a:pt x="7637" y="3509"/>
                    <a:pt x="8519" y="1169"/>
                    <a:pt x="7394" y="318"/>
                  </a:cubicBezTo>
                  <a:cubicBezTo>
                    <a:pt x="7072" y="90"/>
                    <a:pt x="6784" y="1"/>
                    <a:pt x="6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5032;p81">
              <a:extLst>
                <a:ext uri="{FF2B5EF4-FFF2-40B4-BE49-F238E27FC236}">
                  <a16:creationId xmlns:a16="http://schemas.microsoft.com/office/drawing/2014/main" id="{060B76F7-159C-6E1C-0D88-B73150599727}"/>
                </a:ext>
              </a:extLst>
            </p:cNvPr>
            <p:cNvSpPr/>
            <p:nvPr/>
          </p:nvSpPr>
          <p:spPr>
            <a:xfrm>
              <a:off x="6029250" y="2363375"/>
              <a:ext cx="124575" cy="64150"/>
            </a:xfrm>
            <a:custGeom>
              <a:avLst/>
              <a:gdLst/>
              <a:ahLst/>
              <a:cxnLst/>
              <a:rect l="l" t="t" r="r" b="b"/>
              <a:pathLst>
                <a:path w="4983" h="2566" extrusionOk="0">
                  <a:moveTo>
                    <a:pt x="1413" y="0"/>
                  </a:moveTo>
                  <a:cubicBezTo>
                    <a:pt x="1241" y="0"/>
                    <a:pt x="1073" y="21"/>
                    <a:pt x="913" y="68"/>
                  </a:cubicBezTo>
                  <a:cubicBezTo>
                    <a:pt x="396" y="220"/>
                    <a:pt x="1" y="646"/>
                    <a:pt x="122" y="1223"/>
                  </a:cubicBezTo>
                  <a:cubicBezTo>
                    <a:pt x="135" y="1289"/>
                    <a:pt x="194" y="1321"/>
                    <a:pt x="256" y="1321"/>
                  </a:cubicBezTo>
                  <a:cubicBezTo>
                    <a:pt x="338" y="1321"/>
                    <a:pt x="426" y="1266"/>
                    <a:pt x="426" y="1162"/>
                  </a:cubicBezTo>
                  <a:cubicBezTo>
                    <a:pt x="454" y="694"/>
                    <a:pt x="956" y="550"/>
                    <a:pt x="1367" y="550"/>
                  </a:cubicBezTo>
                  <a:cubicBezTo>
                    <a:pt x="1409" y="550"/>
                    <a:pt x="1450" y="552"/>
                    <a:pt x="1490" y="555"/>
                  </a:cubicBezTo>
                  <a:cubicBezTo>
                    <a:pt x="1916" y="585"/>
                    <a:pt x="2341" y="737"/>
                    <a:pt x="2706" y="950"/>
                  </a:cubicBezTo>
                  <a:cubicBezTo>
                    <a:pt x="3071" y="1162"/>
                    <a:pt x="3435" y="1436"/>
                    <a:pt x="3739" y="1740"/>
                  </a:cubicBezTo>
                  <a:cubicBezTo>
                    <a:pt x="4043" y="2013"/>
                    <a:pt x="4378" y="2439"/>
                    <a:pt x="4773" y="2561"/>
                  </a:cubicBezTo>
                  <a:cubicBezTo>
                    <a:pt x="4786" y="2564"/>
                    <a:pt x="4798" y="2565"/>
                    <a:pt x="4811" y="2565"/>
                  </a:cubicBezTo>
                  <a:cubicBezTo>
                    <a:pt x="4912" y="2565"/>
                    <a:pt x="4982" y="2460"/>
                    <a:pt x="4955" y="2378"/>
                  </a:cubicBezTo>
                  <a:cubicBezTo>
                    <a:pt x="4894" y="2105"/>
                    <a:pt x="4682" y="1892"/>
                    <a:pt x="4499" y="1679"/>
                  </a:cubicBezTo>
                  <a:cubicBezTo>
                    <a:pt x="4317" y="1497"/>
                    <a:pt x="4134" y="1314"/>
                    <a:pt x="3922" y="1132"/>
                  </a:cubicBezTo>
                  <a:cubicBezTo>
                    <a:pt x="3496" y="767"/>
                    <a:pt x="3040" y="463"/>
                    <a:pt x="2524" y="251"/>
                  </a:cubicBezTo>
                  <a:cubicBezTo>
                    <a:pt x="2188" y="104"/>
                    <a:pt x="1794" y="0"/>
                    <a:pt x="1413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5033;p81">
              <a:extLst>
                <a:ext uri="{FF2B5EF4-FFF2-40B4-BE49-F238E27FC236}">
                  <a16:creationId xmlns:a16="http://schemas.microsoft.com/office/drawing/2014/main" id="{1E005020-188C-04AC-EF3C-0D85632CACDB}"/>
                </a:ext>
              </a:extLst>
            </p:cNvPr>
            <p:cNvSpPr/>
            <p:nvPr/>
          </p:nvSpPr>
          <p:spPr>
            <a:xfrm>
              <a:off x="5710100" y="2331800"/>
              <a:ext cx="94250" cy="68000"/>
            </a:xfrm>
            <a:custGeom>
              <a:avLst/>
              <a:gdLst/>
              <a:ahLst/>
              <a:cxnLst/>
              <a:rect l="l" t="t" r="r" b="b"/>
              <a:pathLst>
                <a:path w="3770" h="2720" extrusionOk="0">
                  <a:moveTo>
                    <a:pt x="1125" y="1"/>
                  </a:moveTo>
                  <a:cubicBezTo>
                    <a:pt x="956" y="1"/>
                    <a:pt x="791" y="34"/>
                    <a:pt x="639" y="115"/>
                  </a:cubicBezTo>
                  <a:cubicBezTo>
                    <a:pt x="244" y="328"/>
                    <a:pt x="0" y="784"/>
                    <a:pt x="152" y="1210"/>
                  </a:cubicBezTo>
                  <a:cubicBezTo>
                    <a:pt x="178" y="1286"/>
                    <a:pt x="241" y="1320"/>
                    <a:pt x="303" y="1320"/>
                  </a:cubicBezTo>
                  <a:cubicBezTo>
                    <a:pt x="389" y="1320"/>
                    <a:pt x="474" y="1255"/>
                    <a:pt x="456" y="1149"/>
                  </a:cubicBezTo>
                  <a:cubicBezTo>
                    <a:pt x="396" y="814"/>
                    <a:pt x="730" y="510"/>
                    <a:pt x="1034" y="480"/>
                  </a:cubicBezTo>
                  <a:cubicBezTo>
                    <a:pt x="1059" y="478"/>
                    <a:pt x="1085" y="477"/>
                    <a:pt x="1110" y="477"/>
                  </a:cubicBezTo>
                  <a:cubicBezTo>
                    <a:pt x="1480" y="477"/>
                    <a:pt x="1844" y="678"/>
                    <a:pt x="2128" y="906"/>
                  </a:cubicBezTo>
                  <a:cubicBezTo>
                    <a:pt x="2402" y="1149"/>
                    <a:pt x="2645" y="1422"/>
                    <a:pt x="2858" y="1726"/>
                  </a:cubicBezTo>
                  <a:cubicBezTo>
                    <a:pt x="2979" y="1878"/>
                    <a:pt x="3070" y="2030"/>
                    <a:pt x="3131" y="2213"/>
                  </a:cubicBezTo>
                  <a:cubicBezTo>
                    <a:pt x="3222" y="2395"/>
                    <a:pt x="3314" y="2547"/>
                    <a:pt x="3466" y="2699"/>
                  </a:cubicBezTo>
                  <a:cubicBezTo>
                    <a:pt x="3487" y="2713"/>
                    <a:pt x="3510" y="2719"/>
                    <a:pt x="3533" y="2719"/>
                  </a:cubicBezTo>
                  <a:cubicBezTo>
                    <a:pt x="3608" y="2719"/>
                    <a:pt x="3685" y="2654"/>
                    <a:pt x="3709" y="2608"/>
                  </a:cubicBezTo>
                  <a:cubicBezTo>
                    <a:pt x="3770" y="2334"/>
                    <a:pt x="3678" y="2121"/>
                    <a:pt x="3557" y="1909"/>
                  </a:cubicBezTo>
                  <a:cubicBezTo>
                    <a:pt x="3466" y="1696"/>
                    <a:pt x="3344" y="1483"/>
                    <a:pt x="3192" y="1301"/>
                  </a:cubicBezTo>
                  <a:cubicBezTo>
                    <a:pt x="2888" y="906"/>
                    <a:pt x="2523" y="541"/>
                    <a:pt x="2098" y="298"/>
                  </a:cubicBezTo>
                  <a:cubicBezTo>
                    <a:pt x="1814" y="136"/>
                    <a:pt x="1463" y="1"/>
                    <a:pt x="112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5034;p81">
              <a:extLst>
                <a:ext uri="{FF2B5EF4-FFF2-40B4-BE49-F238E27FC236}">
                  <a16:creationId xmlns:a16="http://schemas.microsoft.com/office/drawing/2014/main" id="{FF31E7B0-E8AD-2246-286D-915BEB8CD21A}"/>
                </a:ext>
              </a:extLst>
            </p:cNvPr>
            <p:cNvSpPr/>
            <p:nvPr/>
          </p:nvSpPr>
          <p:spPr>
            <a:xfrm>
              <a:off x="5783050" y="2281825"/>
              <a:ext cx="89700" cy="201125"/>
            </a:xfrm>
            <a:custGeom>
              <a:avLst/>
              <a:gdLst/>
              <a:ahLst/>
              <a:cxnLst/>
              <a:rect l="l" t="t" r="r" b="b"/>
              <a:pathLst>
                <a:path w="3588" h="8045" extrusionOk="0">
                  <a:moveTo>
                    <a:pt x="3349" y="0"/>
                  </a:moveTo>
                  <a:cubicBezTo>
                    <a:pt x="3299" y="0"/>
                    <a:pt x="3249" y="25"/>
                    <a:pt x="3222" y="78"/>
                  </a:cubicBezTo>
                  <a:cubicBezTo>
                    <a:pt x="3101" y="382"/>
                    <a:pt x="3070" y="716"/>
                    <a:pt x="3040" y="1051"/>
                  </a:cubicBezTo>
                  <a:cubicBezTo>
                    <a:pt x="2979" y="1415"/>
                    <a:pt x="2949" y="1750"/>
                    <a:pt x="2888" y="2084"/>
                  </a:cubicBezTo>
                  <a:cubicBezTo>
                    <a:pt x="2766" y="2753"/>
                    <a:pt x="2614" y="3421"/>
                    <a:pt x="2371" y="4060"/>
                  </a:cubicBezTo>
                  <a:cubicBezTo>
                    <a:pt x="1946" y="5124"/>
                    <a:pt x="1186" y="6096"/>
                    <a:pt x="122" y="6643"/>
                  </a:cubicBezTo>
                  <a:cubicBezTo>
                    <a:pt x="31" y="6674"/>
                    <a:pt x="0" y="6826"/>
                    <a:pt x="61" y="6917"/>
                  </a:cubicBezTo>
                  <a:cubicBezTo>
                    <a:pt x="396" y="7494"/>
                    <a:pt x="912" y="7920"/>
                    <a:pt x="1551" y="8041"/>
                  </a:cubicBezTo>
                  <a:cubicBezTo>
                    <a:pt x="1561" y="8043"/>
                    <a:pt x="1570" y="8044"/>
                    <a:pt x="1580" y="8044"/>
                  </a:cubicBezTo>
                  <a:cubicBezTo>
                    <a:pt x="1717" y="8044"/>
                    <a:pt x="1814" y="7853"/>
                    <a:pt x="1672" y="7768"/>
                  </a:cubicBezTo>
                  <a:cubicBezTo>
                    <a:pt x="1216" y="7586"/>
                    <a:pt x="821" y="7282"/>
                    <a:pt x="548" y="6886"/>
                  </a:cubicBezTo>
                  <a:cubicBezTo>
                    <a:pt x="1551" y="6339"/>
                    <a:pt x="2280" y="5367"/>
                    <a:pt x="2736" y="4333"/>
                  </a:cubicBezTo>
                  <a:cubicBezTo>
                    <a:pt x="3010" y="3665"/>
                    <a:pt x="3192" y="2965"/>
                    <a:pt x="3314" y="2266"/>
                  </a:cubicBezTo>
                  <a:cubicBezTo>
                    <a:pt x="3405" y="1902"/>
                    <a:pt x="3435" y="1537"/>
                    <a:pt x="3496" y="1172"/>
                  </a:cubicBezTo>
                  <a:cubicBezTo>
                    <a:pt x="3526" y="838"/>
                    <a:pt x="3587" y="443"/>
                    <a:pt x="3496" y="108"/>
                  </a:cubicBezTo>
                  <a:cubicBezTo>
                    <a:pt x="3479" y="40"/>
                    <a:pt x="3414" y="0"/>
                    <a:pt x="334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5035;p81">
              <a:extLst>
                <a:ext uri="{FF2B5EF4-FFF2-40B4-BE49-F238E27FC236}">
                  <a16:creationId xmlns:a16="http://schemas.microsoft.com/office/drawing/2014/main" id="{110E1510-1BDC-311B-0CCC-028CD179694A}"/>
                </a:ext>
              </a:extLst>
            </p:cNvPr>
            <p:cNvSpPr/>
            <p:nvPr/>
          </p:nvSpPr>
          <p:spPr>
            <a:xfrm>
              <a:off x="5996575" y="2198375"/>
              <a:ext cx="179375" cy="74925"/>
            </a:xfrm>
            <a:custGeom>
              <a:avLst/>
              <a:gdLst/>
              <a:ahLst/>
              <a:cxnLst/>
              <a:rect l="l" t="t" r="r" b="b"/>
              <a:pathLst>
                <a:path w="7175" h="2997" extrusionOk="0">
                  <a:moveTo>
                    <a:pt x="2503" y="1"/>
                  </a:moveTo>
                  <a:cubicBezTo>
                    <a:pt x="2101" y="1"/>
                    <a:pt x="1700" y="44"/>
                    <a:pt x="1308" y="133"/>
                  </a:cubicBezTo>
                  <a:cubicBezTo>
                    <a:pt x="1004" y="194"/>
                    <a:pt x="274" y="376"/>
                    <a:pt x="153" y="771"/>
                  </a:cubicBezTo>
                  <a:cubicBezTo>
                    <a:pt x="1" y="1349"/>
                    <a:pt x="882" y="1410"/>
                    <a:pt x="1247" y="1410"/>
                  </a:cubicBezTo>
                  <a:cubicBezTo>
                    <a:pt x="1771" y="1377"/>
                    <a:pt x="2296" y="1318"/>
                    <a:pt x="2816" y="1318"/>
                  </a:cubicBezTo>
                  <a:cubicBezTo>
                    <a:pt x="3260" y="1318"/>
                    <a:pt x="3700" y="1361"/>
                    <a:pt x="4134" y="1501"/>
                  </a:cubicBezTo>
                  <a:cubicBezTo>
                    <a:pt x="4834" y="1744"/>
                    <a:pt x="6049" y="2170"/>
                    <a:pt x="6566" y="2717"/>
                  </a:cubicBezTo>
                  <a:cubicBezTo>
                    <a:pt x="6628" y="2800"/>
                    <a:pt x="6804" y="2996"/>
                    <a:pt x="6929" y="2996"/>
                  </a:cubicBezTo>
                  <a:cubicBezTo>
                    <a:pt x="6986" y="2996"/>
                    <a:pt x="7033" y="2954"/>
                    <a:pt x="7052" y="2838"/>
                  </a:cubicBezTo>
                  <a:cubicBezTo>
                    <a:pt x="7174" y="2291"/>
                    <a:pt x="6293" y="1531"/>
                    <a:pt x="5958" y="1227"/>
                  </a:cubicBezTo>
                  <a:cubicBezTo>
                    <a:pt x="4993" y="423"/>
                    <a:pt x="3749" y="1"/>
                    <a:pt x="2503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5036;p81">
              <a:extLst>
                <a:ext uri="{FF2B5EF4-FFF2-40B4-BE49-F238E27FC236}">
                  <a16:creationId xmlns:a16="http://schemas.microsoft.com/office/drawing/2014/main" id="{283207B8-3917-E323-E2E1-324AF2A36BBB}"/>
                </a:ext>
              </a:extLst>
            </p:cNvPr>
            <p:cNvSpPr/>
            <p:nvPr/>
          </p:nvSpPr>
          <p:spPr>
            <a:xfrm>
              <a:off x="5694150" y="2188750"/>
              <a:ext cx="145150" cy="53475"/>
            </a:xfrm>
            <a:custGeom>
              <a:avLst/>
              <a:gdLst/>
              <a:ahLst/>
              <a:cxnLst/>
              <a:rect l="l" t="t" r="r" b="b"/>
              <a:pathLst>
                <a:path w="5806" h="2139" extrusionOk="0">
                  <a:moveTo>
                    <a:pt x="3417" y="0"/>
                  </a:moveTo>
                  <a:cubicBezTo>
                    <a:pt x="2668" y="0"/>
                    <a:pt x="1903" y="223"/>
                    <a:pt x="1216" y="670"/>
                  </a:cubicBezTo>
                  <a:cubicBezTo>
                    <a:pt x="882" y="883"/>
                    <a:pt x="31" y="1430"/>
                    <a:pt x="0" y="1977"/>
                  </a:cubicBezTo>
                  <a:cubicBezTo>
                    <a:pt x="0" y="2097"/>
                    <a:pt x="43" y="2139"/>
                    <a:pt x="102" y="2139"/>
                  </a:cubicBezTo>
                  <a:cubicBezTo>
                    <a:pt x="209" y="2139"/>
                    <a:pt x="367" y="2005"/>
                    <a:pt x="426" y="1947"/>
                  </a:cubicBezTo>
                  <a:cubicBezTo>
                    <a:pt x="942" y="1521"/>
                    <a:pt x="1976" y="1308"/>
                    <a:pt x="2584" y="1217"/>
                  </a:cubicBezTo>
                  <a:cubicBezTo>
                    <a:pt x="2732" y="1189"/>
                    <a:pt x="2877" y="1176"/>
                    <a:pt x="3020" y="1176"/>
                  </a:cubicBezTo>
                  <a:cubicBezTo>
                    <a:pt x="3639" y="1176"/>
                    <a:pt x="4216" y="1409"/>
                    <a:pt x="4833" y="1582"/>
                  </a:cubicBezTo>
                  <a:cubicBezTo>
                    <a:pt x="4927" y="1603"/>
                    <a:pt x="5070" y="1627"/>
                    <a:pt x="5217" y="1627"/>
                  </a:cubicBezTo>
                  <a:cubicBezTo>
                    <a:pt x="5503" y="1627"/>
                    <a:pt x="5806" y="1537"/>
                    <a:pt x="5806" y="1156"/>
                  </a:cubicBezTo>
                  <a:cubicBezTo>
                    <a:pt x="5806" y="792"/>
                    <a:pt x="5289" y="488"/>
                    <a:pt x="5076" y="397"/>
                  </a:cubicBezTo>
                  <a:cubicBezTo>
                    <a:pt x="4561" y="132"/>
                    <a:pt x="3994" y="0"/>
                    <a:pt x="3417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5037;p81">
              <a:extLst>
                <a:ext uri="{FF2B5EF4-FFF2-40B4-BE49-F238E27FC236}">
                  <a16:creationId xmlns:a16="http://schemas.microsoft.com/office/drawing/2014/main" id="{9934F451-C944-E367-0122-EBB3B0256219}"/>
                </a:ext>
              </a:extLst>
            </p:cNvPr>
            <p:cNvSpPr/>
            <p:nvPr/>
          </p:nvSpPr>
          <p:spPr>
            <a:xfrm>
              <a:off x="6036850" y="1731000"/>
              <a:ext cx="633025" cy="734525"/>
            </a:xfrm>
            <a:custGeom>
              <a:avLst/>
              <a:gdLst/>
              <a:ahLst/>
              <a:cxnLst/>
              <a:rect l="l" t="t" r="r" b="b"/>
              <a:pathLst>
                <a:path w="25321" h="29381" extrusionOk="0">
                  <a:moveTo>
                    <a:pt x="7994" y="0"/>
                  </a:moveTo>
                  <a:cubicBezTo>
                    <a:pt x="3745" y="0"/>
                    <a:pt x="17" y="983"/>
                    <a:pt x="1" y="2962"/>
                  </a:cubicBezTo>
                  <a:cubicBezTo>
                    <a:pt x="1" y="4512"/>
                    <a:pt x="3587" y="3630"/>
                    <a:pt x="5989" y="5880"/>
                  </a:cubicBezTo>
                  <a:cubicBezTo>
                    <a:pt x="7326" y="7126"/>
                    <a:pt x="8116" y="10226"/>
                    <a:pt x="8177" y="13053"/>
                  </a:cubicBezTo>
                  <a:cubicBezTo>
                    <a:pt x="7843" y="18919"/>
                    <a:pt x="10852" y="21533"/>
                    <a:pt x="12128" y="22293"/>
                  </a:cubicBezTo>
                  <a:cubicBezTo>
                    <a:pt x="12098" y="22628"/>
                    <a:pt x="12068" y="22932"/>
                    <a:pt x="12068" y="23205"/>
                  </a:cubicBezTo>
                  <a:cubicBezTo>
                    <a:pt x="10031" y="25850"/>
                    <a:pt x="10396" y="27825"/>
                    <a:pt x="11642" y="27916"/>
                  </a:cubicBezTo>
                  <a:cubicBezTo>
                    <a:pt x="11662" y="27918"/>
                    <a:pt x="11682" y="27918"/>
                    <a:pt x="11702" y="27918"/>
                  </a:cubicBezTo>
                  <a:cubicBezTo>
                    <a:pt x="12182" y="27918"/>
                    <a:pt x="12470" y="27564"/>
                    <a:pt x="12645" y="27126"/>
                  </a:cubicBezTo>
                  <a:cubicBezTo>
                    <a:pt x="12673" y="28414"/>
                    <a:pt x="13194" y="29381"/>
                    <a:pt x="14098" y="29381"/>
                  </a:cubicBezTo>
                  <a:cubicBezTo>
                    <a:pt x="14197" y="29381"/>
                    <a:pt x="14300" y="29369"/>
                    <a:pt x="14408" y="29345"/>
                  </a:cubicBezTo>
                  <a:cubicBezTo>
                    <a:pt x="15958" y="29011"/>
                    <a:pt x="15107" y="28433"/>
                    <a:pt x="15350" y="26397"/>
                  </a:cubicBezTo>
                  <a:cubicBezTo>
                    <a:pt x="15411" y="25971"/>
                    <a:pt x="15502" y="25606"/>
                    <a:pt x="15624" y="25333"/>
                  </a:cubicBezTo>
                  <a:cubicBezTo>
                    <a:pt x="17448" y="24512"/>
                    <a:pt x="22129" y="21959"/>
                    <a:pt x="23041" y="19254"/>
                  </a:cubicBezTo>
                  <a:cubicBezTo>
                    <a:pt x="25320" y="12536"/>
                    <a:pt x="24104" y="6092"/>
                    <a:pt x="18329" y="2323"/>
                  </a:cubicBezTo>
                  <a:cubicBezTo>
                    <a:pt x="15968" y="778"/>
                    <a:pt x="11775" y="0"/>
                    <a:pt x="7994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5038;p81">
              <a:extLst>
                <a:ext uri="{FF2B5EF4-FFF2-40B4-BE49-F238E27FC236}">
                  <a16:creationId xmlns:a16="http://schemas.microsoft.com/office/drawing/2014/main" id="{45DAE125-B94E-0BA4-B2F5-71E7F3C1185D}"/>
                </a:ext>
              </a:extLst>
            </p:cNvPr>
            <p:cNvSpPr/>
            <p:nvPr/>
          </p:nvSpPr>
          <p:spPr>
            <a:xfrm>
              <a:off x="6577525" y="1957400"/>
              <a:ext cx="74875" cy="318375"/>
            </a:xfrm>
            <a:custGeom>
              <a:avLst/>
              <a:gdLst/>
              <a:ahLst/>
              <a:cxnLst/>
              <a:rect l="l" t="t" r="r" b="b"/>
              <a:pathLst>
                <a:path w="2995" h="12735" extrusionOk="0">
                  <a:moveTo>
                    <a:pt x="1830" y="0"/>
                  </a:moveTo>
                  <a:cubicBezTo>
                    <a:pt x="1787" y="0"/>
                    <a:pt x="1748" y="47"/>
                    <a:pt x="1748" y="106"/>
                  </a:cubicBezTo>
                  <a:cubicBezTo>
                    <a:pt x="1900" y="927"/>
                    <a:pt x="2082" y="1748"/>
                    <a:pt x="2173" y="2599"/>
                  </a:cubicBezTo>
                  <a:cubicBezTo>
                    <a:pt x="2265" y="3419"/>
                    <a:pt x="2295" y="4271"/>
                    <a:pt x="2265" y="5122"/>
                  </a:cubicBezTo>
                  <a:cubicBezTo>
                    <a:pt x="2204" y="6793"/>
                    <a:pt x="1870" y="8496"/>
                    <a:pt x="1262" y="10046"/>
                  </a:cubicBezTo>
                  <a:cubicBezTo>
                    <a:pt x="927" y="10897"/>
                    <a:pt x="502" y="11748"/>
                    <a:pt x="46" y="12538"/>
                  </a:cubicBezTo>
                  <a:cubicBezTo>
                    <a:pt x="1" y="12628"/>
                    <a:pt x="72" y="12735"/>
                    <a:pt x="150" y="12735"/>
                  </a:cubicBezTo>
                  <a:cubicBezTo>
                    <a:pt x="177" y="12735"/>
                    <a:pt x="204" y="12722"/>
                    <a:pt x="228" y="12690"/>
                  </a:cubicBezTo>
                  <a:cubicBezTo>
                    <a:pt x="2204" y="10015"/>
                    <a:pt x="2994" y="6246"/>
                    <a:pt x="2599" y="2842"/>
                  </a:cubicBezTo>
                  <a:cubicBezTo>
                    <a:pt x="2477" y="1900"/>
                    <a:pt x="2295" y="927"/>
                    <a:pt x="1900" y="46"/>
                  </a:cubicBezTo>
                  <a:cubicBezTo>
                    <a:pt x="1879" y="14"/>
                    <a:pt x="1854" y="0"/>
                    <a:pt x="183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5039;p81">
              <a:extLst>
                <a:ext uri="{FF2B5EF4-FFF2-40B4-BE49-F238E27FC236}">
                  <a16:creationId xmlns:a16="http://schemas.microsoft.com/office/drawing/2014/main" id="{3CA5B96E-7704-0D46-F35E-84E0B17D3833}"/>
                </a:ext>
              </a:extLst>
            </p:cNvPr>
            <p:cNvSpPr/>
            <p:nvPr/>
          </p:nvSpPr>
          <p:spPr>
            <a:xfrm>
              <a:off x="6407675" y="2263300"/>
              <a:ext cx="220400" cy="242225"/>
            </a:xfrm>
            <a:custGeom>
              <a:avLst/>
              <a:gdLst/>
              <a:ahLst/>
              <a:cxnLst/>
              <a:rect l="l" t="t" r="r" b="b"/>
              <a:pathLst>
                <a:path w="8816" h="9689" extrusionOk="0">
                  <a:moveTo>
                    <a:pt x="5004" y="1"/>
                  </a:moveTo>
                  <a:cubicBezTo>
                    <a:pt x="3512" y="1"/>
                    <a:pt x="1861" y="1008"/>
                    <a:pt x="1034" y="2643"/>
                  </a:cubicBezTo>
                  <a:cubicBezTo>
                    <a:pt x="1" y="4649"/>
                    <a:pt x="1" y="7050"/>
                    <a:pt x="426" y="8235"/>
                  </a:cubicBezTo>
                  <a:cubicBezTo>
                    <a:pt x="738" y="9133"/>
                    <a:pt x="1756" y="9689"/>
                    <a:pt x="2949" y="9689"/>
                  </a:cubicBezTo>
                  <a:cubicBezTo>
                    <a:pt x="3734" y="9689"/>
                    <a:pt x="4596" y="9447"/>
                    <a:pt x="5381" y="8904"/>
                  </a:cubicBezTo>
                  <a:cubicBezTo>
                    <a:pt x="7387" y="7567"/>
                    <a:pt x="8815" y="3463"/>
                    <a:pt x="7356" y="1244"/>
                  </a:cubicBezTo>
                  <a:cubicBezTo>
                    <a:pt x="6788" y="385"/>
                    <a:pt x="5926" y="1"/>
                    <a:pt x="500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5040;p81">
              <a:extLst>
                <a:ext uri="{FF2B5EF4-FFF2-40B4-BE49-F238E27FC236}">
                  <a16:creationId xmlns:a16="http://schemas.microsoft.com/office/drawing/2014/main" id="{AAA01CB2-EBB9-F9C9-D738-A1672FB8CF41}"/>
                </a:ext>
              </a:extLst>
            </p:cNvPr>
            <p:cNvSpPr/>
            <p:nvPr/>
          </p:nvSpPr>
          <p:spPr>
            <a:xfrm>
              <a:off x="6464675" y="2325625"/>
              <a:ext cx="95000" cy="109700"/>
            </a:xfrm>
            <a:custGeom>
              <a:avLst/>
              <a:gdLst/>
              <a:ahLst/>
              <a:cxnLst/>
              <a:rect l="l" t="t" r="r" b="b"/>
              <a:pathLst>
                <a:path w="3800" h="4388" extrusionOk="0">
                  <a:moveTo>
                    <a:pt x="3428" y="0"/>
                  </a:moveTo>
                  <a:cubicBezTo>
                    <a:pt x="3032" y="0"/>
                    <a:pt x="2613" y="244"/>
                    <a:pt x="2280" y="423"/>
                  </a:cubicBezTo>
                  <a:cubicBezTo>
                    <a:pt x="1855" y="697"/>
                    <a:pt x="1429" y="1031"/>
                    <a:pt x="1125" y="1396"/>
                  </a:cubicBezTo>
                  <a:cubicBezTo>
                    <a:pt x="456" y="2186"/>
                    <a:pt x="0" y="3189"/>
                    <a:pt x="31" y="4223"/>
                  </a:cubicBezTo>
                  <a:cubicBezTo>
                    <a:pt x="31" y="4324"/>
                    <a:pt x="125" y="4388"/>
                    <a:pt x="214" y="4388"/>
                  </a:cubicBezTo>
                  <a:cubicBezTo>
                    <a:pt x="284" y="4388"/>
                    <a:pt x="352" y="4347"/>
                    <a:pt x="365" y="4253"/>
                  </a:cubicBezTo>
                  <a:cubicBezTo>
                    <a:pt x="578" y="3341"/>
                    <a:pt x="912" y="2490"/>
                    <a:pt x="1520" y="1761"/>
                  </a:cubicBezTo>
                  <a:cubicBezTo>
                    <a:pt x="1611" y="1669"/>
                    <a:pt x="1703" y="1578"/>
                    <a:pt x="1794" y="1517"/>
                  </a:cubicBezTo>
                  <a:cubicBezTo>
                    <a:pt x="1824" y="1548"/>
                    <a:pt x="1885" y="1609"/>
                    <a:pt x="1915" y="1639"/>
                  </a:cubicBezTo>
                  <a:cubicBezTo>
                    <a:pt x="1976" y="1730"/>
                    <a:pt x="2067" y="1791"/>
                    <a:pt x="2128" y="1882"/>
                  </a:cubicBezTo>
                  <a:cubicBezTo>
                    <a:pt x="2250" y="2034"/>
                    <a:pt x="2371" y="2216"/>
                    <a:pt x="2493" y="2399"/>
                  </a:cubicBezTo>
                  <a:cubicBezTo>
                    <a:pt x="2706" y="2733"/>
                    <a:pt x="2827" y="3159"/>
                    <a:pt x="3101" y="3493"/>
                  </a:cubicBezTo>
                  <a:cubicBezTo>
                    <a:pt x="3117" y="3526"/>
                    <a:pt x="3171" y="3551"/>
                    <a:pt x="3215" y="3551"/>
                  </a:cubicBezTo>
                  <a:cubicBezTo>
                    <a:pt x="3252" y="3551"/>
                    <a:pt x="3283" y="3534"/>
                    <a:pt x="3283" y="3493"/>
                  </a:cubicBezTo>
                  <a:cubicBezTo>
                    <a:pt x="3344" y="3007"/>
                    <a:pt x="3131" y="2551"/>
                    <a:pt x="2888" y="2156"/>
                  </a:cubicBezTo>
                  <a:cubicBezTo>
                    <a:pt x="2766" y="1943"/>
                    <a:pt x="2614" y="1761"/>
                    <a:pt x="2462" y="1578"/>
                  </a:cubicBezTo>
                  <a:cubicBezTo>
                    <a:pt x="2402" y="1487"/>
                    <a:pt x="2310" y="1396"/>
                    <a:pt x="2219" y="1335"/>
                  </a:cubicBezTo>
                  <a:cubicBezTo>
                    <a:pt x="2189" y="1305"/>
                    <a:pt x="2158" y="1274"/>
                    <a:pt x="2098" y="1244"/>
                  </a:cubicBezTo>
                  <a:cubicBezTo>
                    <a:pt x="2250" y="1122"/>
                    <a:pt x="2402" y="1001"/>
                    <a:pt x="2554" y="909"/>
                  </a:cubicBezTo>
                  <a:cubicBezTo>
                    <a:pt x="2918" y="697"/>
                    <a:pt x="3405" y="575"/>
                    <a:pt x="3709" y="271"/>
                  </a:cubicBezTo>
                  <a:cubicBezTo>
                    <a:pt x="3800" y="180"/>
                    <a:pt x="3769" y="58"/>
                    <a:pt x="3648" y="28"/>
                  </a:cubicBezTo>
                  <a:cubicBezTo>
                    <a:pt x="3576" y="9"/>
                    <a:pt x="3502" y="0"/>
                    <a:pt x="3428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168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" grpId="0"/>
      <p:bldP spid="1723" grpId="0"/>
      <p:bldP spid="1724" grpId="0" animBg="1"/>
      <p:bldP spid="1725" grpId="0" animBg="1"/>
      <p:bldP spid="1907" grpId="0" animBg="1"/>
      <p:bldP spid="1908" grpId="0" animBg="1"/>
      <p:bldP spid="19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889931" y="73593"/>
            <a:ext cx="7830828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Trao đổi, đánh giá và rút kinh nghiệm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-23500" y="193587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7394150" y="-332796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7686029" y="412167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7" name="Google Shape;1667;p70">
            <a:extLst>
              <a:ext uri="{FF2B5EF4-FFF2-40B4-BE49-F238E27FC236}">
                <a16:creationId xmlns:a16="http://schemas.microsoft.com/office/drawing/2014/main" id="{51E1EA35-AB60-C086-3DCD-1AA43C33E0E6}"/>
              </a:ext>
            </a:extLst>
          </p:cNvPr>
          <p:cNvGrpSpPr/>
          <p:nvPr/>
        </p:nvGrpSpPr>
        <p:grpSpPr>
          <a:xfrm>
            <a:off x="6324180" y="1472254"/>
            <a:ext cx="1116786" cy="1678450"/>
            <a:chOff x="2071900" y="1230725"/>
            <a:chExt cx="1199550" cy="2071500"/>
          </a:xfrm>
        </p:grpSpPr>
        <p:sp>
          <p:nvSpPr>
            <p:cNvPr id="1948" name="Google Shape;1668;p70">
              <a:extLst>
                <a:ext uri="{FF2B5EF4-FFF2-40B4-BE49-F238E27FC236}">
                  <a16:creationId xmlns:a16="http://schemas.microsoft.com/office/drawing/2014/main" id="{2A48EF2D-20A9-F390-D51C-E702D1906D0B}"/>
                </a:ext>
              </a:extLst>
            </p:cNvPr>
            <p:cNvSpPr/>
            <p:nvPr/>
          </p:nvSpPr>
          <p:spPr>
            <a:xfrm>
              <a:off x="2223725" y="2043800"/>
              <a:ext cx="932525" cy="713500"/>
            </a:xfrm>
            <a:custGeom>
              <a:avLst/>
              <a:gdLst/>
              <a:ahLst/>
              <a:cxnLst/>
              <a:rect l="l" t="t" r="r" b="b"/>
              <a:pathLst>
                <a:path w="37301" h="28540" extrusionOk="0">
                  <a:moveTo>
                    <a:pt x="18026" y="1"/>
                  </a:moveTo>
                  <a:lnTo>
                    <a:pt x="18026" y="505"/>
                  </a:lnTo>
                  <a:lnTo>
                    <a:pt x="15482" y="1441"/>
                  </a:lnTo>
                  <a:lnTo>
                    <a:pt x="14786" y="8330"/>
                  </a:lnTo>
                  <a:cubicBezTo>
                    <a:pt x="14786" y="8330"/>
                    <a:pt x="4057" y="9530"/>
                    <a:pt x="1633" y="17234"/>
                  </a:cubicBezTo>
                  <a:cubicBezTo>
                    <a:pt x="0" y="22419"/>
                    <a:pt x="10825" y="25731"/>
                    <a:pt x="18026" y="28108"/>
                  </a:cubicBezTo>
                  <a:lnTo>
                    <a:pt x="18026" y="28540"/>
                  </a:lnTo>
                  <a:lnTo>
                    <a:pt x="18650" y="28324"/>
                  </a:lnTo>
                  <a:lnTo>
                    <a:pt x="19298" y="28540"/>
                  </a:lnTo>
                  <a:lnTo>
                    <a:pt x="19298" y="28108"/>
                  </a:lnTo>
                  <a:cubicBezTo>
                    <a:pt x="26499" y="25731"/>
                    <a:pt x="37300" y="22395"/>
                    <a:pt x="35668" y="17210"/>
                  </a:cubicBezTo>
                  <a:cubicBezTo>
                    <a:pt x="33244" y="9530"/>
                    <a:pt x="22515" y="8330"/>
                    <a:pt x="22515" y="8330"/>
                  </a:cubicBezTo>
                  <a:lnTo>
                    <a:pt x="21819" y="1465"/>
                  </a:lnTo>
                  <a:lnTo>
                    <a:pt x="19298" y="505"/>
                  </a:lnTo>
                  <a:lnTo>
                    <a:pt x="19298" y="1"/>
                  </a:lnTo>
                  <a:lnTo>
                    <a:pt x="18650" y="241"/>
                  </a:lnTo>
                  <a:lnTo>
                    <a:pt x="18026" y="1"/>
                  </a:lnTo>
                  <a:close/>
                </a:path>
              </a:pathLst>
            </a:custGeom>
            <a:solidFill>
              <a:srgbClr val="FF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9" name="Google Shape;1669;p70">
              <a:extLst>
                <a:ext uri="{FF2B5EF4-FFF2-40B4-BE49-F238E27FC236}">
                  <a16:creationId xmlns:a16="http://schemas.microsoft.com/office/drawing/2014/main" id="{11597DCF-40F6-0E8C-13B2-779E9A7C4C8A}"/>
                </a:ext>
              </a:extLst>
            </p:cNvPr>
            <p:cNvSpPr/>
            <p:nvPr/>
          </p:nvSpPr>
          <p:spPr>
            <a:xfrm>
              <a:off x="2224325" y="2253825"/>
              <a:ext cx="931925" cy="502875"/>
            </a:xfrm>
            <a:custGeom>
              <a:avLst/>
              <a:gdLst/>
              <a:ahLst/>
              <a:cxnLst/>
              <a:rect l="l" t="t" r="r" b="b"/>
              <a:pathLst>
                <a:path w="37277" h="20115" extrusionOk="0">
                  <a:moveTo>
                    <a:pt x="14234" y="1"/>
                  </a:moveTo>
                  <a:cubicBezTo>
                    <a:pt x="12050" y="361"/>
                    <a:pt x="3721" y="2161"/>
                    <a:pt x="1633" y="8809"/>
                  </a:cubicBezTo>
                  <a:cubicBezTo>
                    <a:pt x="0" y="13994"/>
                    <a:pt x="10801" y="17306"/>
                    <a:pt x="18002" y="19707"/>
                  </a:cubicBezTo>
                  <a:lnTo>
                    <a:pt x="18002" y="20115"/>
                  </a:lnTo>
                  <a:lnTo>
                    <a:pt x="18650" y="19923"/>
                  </a:lnTo>
                  <a:lnTo>
                    <a:pt x="19274" y="20115"/>
                  </a:lnTo>
                  <a:lnTo>
                    <a:pt x="19274" y="19707"/>
                  </a:lnTo>
                  <a:cubicBezTo>
                    <a:pt x="26475" y="17330"/>
                    <a:pt x="37276" y="13994"/>
                    <a:pt x="35644" y="8809"/>
                  </a:cubicBezTo>
                  <a:cubicBezTo>
                    <a:pt x="33676" y="2569"/>
                    <a:pt x="26211" y="601"/>
                    <a:pt x="23499" y="73"/>
                  </a:cubicBezTo>
                  <a:cubicBezTo>
                    <a:pt x="22172" y="1186"/>
                    <a:pt x="20542" y="1738"/>
                    <a:pt x="18914" y="1738"/>
                  </a:cubicBezTo>
                  <a:cubicBezTo>
                    <a:pt x="17242" y="1738"/>
                    <a:pt x="15571" y="1156"/>
                    <a:pt x="14234" y="1"/>
                  </a:cubicBezTo>
                  <a:close/>
                </a:path>
              </a:pathLst>
            </a:custGeom>
            <a:solidFill>
              <a:srgbClr val="FF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0" name="Google Shape;1670;p70">
              <a:extLst>
                <a:ext uri="{FF2B5EF4-FFF2-40B4-BE49-F238E27FC236}">
                  <a16:creationId xmlns:a16="http://schemas.microsoft.com/office/drawing/2014/main" id="{52DE320A-2319-B6F9-C42D-01FF9C1AB625}"/>
                </a:ext>
              </a:extLst>
            </p:cNvPr>
            <p:cNvSpPr/>
            <p:nvPr/>
          </p:nvSpPr>
          <p:spPr>
            <a:xfrm>
              <a:off x="2173925" y="1230725"/>
              <a:ext cx="946925" cy="636675"/>
            </a:xfrm>
            <a:custGeom>
              <a:avLst/>
              <a:gdLst/>
              <a:ahLst/>
              <a:cxnLst/>
              <a:rect l="l" t="t" r="r" b="b"/>
              <a:pathLst>
                <a:path w="37877" h="25467" extrusionOk="0">
                  <a:moveTo>
                    <a:pt x="18266" y="0"/>
                  </a:moveTo>
                  <a:cubicBezTo>
                    <a:pt x="16322" y="24"/>
                    <a:pt x="14450" y="744"/>
                    <a:pt x="13009" y="2065"/>
                  </a:cubicBezTo>
                  <a:cubicBezTo>
                    <a:pt x="12529" y="2497"/>
                    <a:pt x="12073" y="3049"/>
                    <a:pt x="11425" y="3241"/>
                  </a:cubicBezTo>
                  <a:cubicBezTo>
                    <a:pt x="11212" y="3314"/>
                    <a:pt x="10992" y="3343"/>
                    <a:pt x="10768" y="3343"/>
                  </a:cubicBezTo>
                  <a:cubicBezTo>
                    <a:pt x="10184" y="3343"/>
                    <a:pt x="9574" y="3146"/>
                    <a:pt x="9001" y="3025"/>
                  </a:cubicBezTo>
                  <a:cubicBezTo>
                    <a:pt x="8595" y="2948"/>
                    <a:pt x="8186" y="2911"/>
                    <a:pt x="7779" y="2911"/>
                  </a:cubicBezTo>
                  <a:cubicBezTo>
                    <a:pt x="6261" y="2911"/>
                    <a:pt x="4774" y="3433"/>
                    <a:pt x="3601" y="4417"/>
                  </a:cubicBezTo>
                  <a:cubicBezTo>
                    <a:pt x="1416" y="6217"/>
                    <a:pt x="0" y="10681"/>
                    <a:pt x="2064" y="13058"/>
                  </a:cubicBezTo>
                  <a:cubicBezTo>
                    <a:pt x="2808" y="13922"/>
                    <a:pt x="4033" y="14474"/>
                    <a:pt x="4321" y="15578"/>
                  </a:cubicBezTo>
                  <a:cubicBezTo>
                    <a:pt x="4537" y="16442"/>
                    <a:pt x="4105" y="17306"/>
                    <a:pt x="3865" y="18146"/>
                  </a:cubicBezTo>
                  <a:cubicBezTo>
                    <a:pt x="3408" y="19538"/>
                    <a:pt x="3625" y="21050"/>
                    <a:pt x="4393" y="22299"/>
                  </a:cubicBezTo>
                  <a:cubicBezTo>
                    <a:pt x="5056" y="23254"/>
                    <a:pt x="6210" y="23893"/>
                    <a:pt x="7366" y="23893"/>
                  </a:cubicBezTo>
                  <a:cubicBezTo>
                    <a:pt x="7633" y="23893"/>
                    <a:pt x="7900" y="23859"/>
                    <a:pt x="8161" y="23787"/>
                  </a:cubicBezTo>
                  <a:lnTo>
                    <a:pt x="33796" y="25467"/>
                  </a:lnTo>
                  <a:cubicBezTo>
                    <a:pt x="35284" y="24435"/>
                    <a:pt x="36196" y="22731"/>
                    <a:pt x="36604" y="20954"/>
                  </a:cubicBezTo>
                  <a:cubicBezTo>
                    <a:pt x="37252" y="18242"/>
                    <a:pt x="37876" y="12914"/>
                    <a:pt x="34852" y="11257"/>
                  </a:cubicBezTo>
                  <a:cubicBezTo>
                    <a:pt x="34540" y="11137"/>
                    <a:pt x="34228" y="10945"/>
                    <a:pt x="33964" y="10705"/>
                  </a:cubicBezTo>
                  <a:cubicBezTo>
                    <a:pt x="33364" y="10009"/>
                    <a:pt x="33820" y="8977"/>
                    <a:pt x="34036" y="8089"/>
                  </a:cubicBezTo>
                  <a:cubicBezTo>
                    <a:pt x="34492" y="6361"/>
                    <a:pt x="33700" y="3985"/>
                    <a:pt x="32116" y="3049"/>
                  </a:cubicBezTo>
                  <a:cubicBezTo>
                    <a:pt x="31164" y="2502"/>
                    <a:pt x="30075" y="2228"/>
                    <a:pt x="28980" y="2228"/>
                  </a:cubicBezTo>
                  <a:cubicBezTo>
                    <a:pt x="28777" y="2228"/>
                    <a:pt x="28574" y="2238"/>
                    <a:pt x="28371" y="2257"/>
                  </a:cubicBezTo>
                  <a:cubicBezTo>
                    <a:pt x="27201" y="2334"/>
                    <a:pt x="25982" y="2647"/>
                    <a:pt x="24827" y="2647"/>
                  </a:cubicBezTo>
                  <a:cubicBezTo>
                    <a:pt x="24181" y="2647"/>
                    <a:pt x="23556" y="2549"/>
                    <a:pt x="22971" y="2257"/>
                  </a:cubicBezTo>
                  <a:cubicBezTo>
                    <a:pt x="21242" y="1392"/>
                    <a:pt x="20354" y="0"/>
                    <a:pt x="18266" y="0"/>
                  </a:cubicBezTo>
                  <a:close/>
                </a:path>
              </a:pathLst>
            </a:custGeom>
            <a:solidFill>
              <a:srgbClr val="662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1" name="Google Shape;1671;p70">
              <a:extLst>
                <a:ext uri="{FF2B5EF4-FFF2-40B4-BE49-F238E27FC236}">
                  <a16:creationId xmlns:a16="http://schemas.microsoft.com/office/drawing/2014/main" id="{6BFF2087-3910-B9DE-AEA8-74E87641A89F}"/>
                </a:ext>
              </a:extLst>
            </p:cNvPr>
            <p:cNvSpPr/>
            <p:nvPr/>
          </p:nvSpPr>
          <p:spPr>
            <a:xfrm>
              <a:off x="2313725" y="1773250"/>
              <a:ext cx="120050" cy="218675"/>
            </a:xfrm>
            <a:custGeom>
              <a:avLst/>
              <a:gdLst/>
              <a:ahLst/>
              <a:cxnLst/>
              <a:rect l="l" t="t" r="r" b="b"/>
              <a:pathLst>
                <a:path w="4802" h="8747" extrusionOk="0">
                  <a:moveTo>
                    <a:pt x="2740" y="0"/>
                  </a:moveTo>
                  <a:cubicBezTo>
                    <a:pt x="2256" y="0"/>
                    <a:pt x="1776" y="151"/>
                    <a:pt x="1369" y="454"/>
                  </a:cubicBezTo>
                  <a:cubicBezTo>
                    <a:pt x="649" y="1006"/>
                    <a:pt x="169" y="1846"/>
                    <a:pt x="97" y="2734"/>
                  </a:cubicBezTo>
                  <a:cubicBezTo>
                    <a:pt x="1" y="3646"/>
                    <a:pt x="97" y="4558"/>
                    <a:pt x="409" y="5398"/>
                  </a:cubicBezTo>
                  <a:cubicBezTo>
                    <a:pt x="697" y="6382"/>
                    <a:pt x="1249" y="7270"/>
                    <a:pt x="1993" y="7966"/>
                  </a:cubicBezTo>
                  <a:cubicBezTo>
                    <a:pt x="2554" y="8440"/>
                    <a:pt x="3295" y="8747"/>
                    <a:pt x="4018" y="8747"/>
                  </a:cubicBezTo>
                  <a:cubicBezTo>
                    <a:pt x="4285" y="8747"/>
                    <a:pt x="4549" y="8705"/>
                    <a:pt x="4801" y="8614"/>
                  </a:cubicBezTo>
                  <a:lnTo>
                    <a:pt x="3913" y="310"/>
                  </a:lnTo>
                  <a:cubicBezTo>
                    <a:pt x="3544" y="103"/>
                    <a:pt x="3140" y="0"/>
                    <a:pt x="2740" y="0"/>
                  </a:cubicBezTo>
                  <a:close/>
                </a:path>
              </a:pathLst>
            </a:custGeom>
            <a:solidFill>
              <a:srgbClr val="FF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2" name="Google Shape;1672;p70">
              <a:extLst>
                <a:ext uri="{FF2B5EF4-FFF2-40B4-BE49-F238E27FC236}">
                  <a16:creationId xmlns:a16="http://schemas.microsoft.com/office/drawing/2014/main" id="{AD14B42C-8F89-E0C5-3745-F6D4D1B93CB0}"/>
                </a:ext>
              </a:extLst>
            </p:cNvPr>
            <p:cNvSpPr/>
            <p:nvPr/>
          </p:nvSpPr>
          <p:spPr>
            <a:xfrm>
              <a:off x="2948000" y="1773250"/>
              <a:ext cx="120025" cy="218675"/>
            </a:xfrm>
            <a:custGeom>
              <a:avLst/>
              <a:gdLst/>
              <a:ahLst/>
              <a:cxnLst/>
              <a:rect l="l" t="t" r="r" b="b"/>
              <a:pathLst>
                <a:path w="4801" h="8747" extrusionOk="0">
                  <a:moveTo>
                    <a:pt x="2076" y="0"/>
                  </a:moveTo>
                  <a:cubicBezTo>
                    <a:pt x="1673" y="0"/>
                    <a:pt x="1271" y="103"/>
                    <a:pt x="912" y="310"/>
                  </a:cubicBezTo>
                  <a:lnTo>
                    <a:pt x="0" y="8614"/>
                  </a:lnTo>
                  <a:cubicBezTo>
                    <a:pt x="253" y="8705"/>
                    <a:pt x="517" y="8747"/>
                    <a:pt x="784" y="8747"/>
                  </a:cubicBezTo>
                  <a:cubicBezTo>
                    <a:pt x="1507" y="8747"/>
                    <a:pt x="2248" y="8440"/>
                    <a:pt x="2809" y="7966"/>
                  </a:cubicBezTo>
                  <a:cubicBezTo>
                    <a:pt x="3553" y="7270"/>
                    <a:pt x="4105" y="6382"/>
                    <a:pt x="4393" y="5398"/>
                  </a:cubicBezTo>
                  <a:cubicBezTo>
                    <a:pt x="4705" y="4558"/>
                    <a:pt x="4801" y="3646"/>
                    <a:pt x="4729" y="2734"/>
                  </a:cubicBezTo>
                  <a:cubicBezTo>
                    <a:pt x="4633" y="1846"/>
                    <a:pt x="4177" y="1006"/>
                    <a:pt x="3457" y="454"/>
                  </a:cubicBezTo>
                  <a:cubicBezTo>
                    <a:pt x="3049" y="151"/>
                    <a:pt x="2563" y="0"/>
                    <a:pt x="2076" y="0"/>
                  </a:cubicBezTo>
                  <a:close/>
                </a:path>
              </a:pathLst>
            </a:custGeom>
            <a:solidFill>
              <a:srgbClr val="FF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3" name="Google Shape;1673;p70">
              <a:extLst>
                <a:ext uri="{FF2B5EF4-FFF2-40B4-BE49-F238E27FC236}">
                  <a16:creationId xmlns:a16="http://schemas.microsoft.com/office/drawing/2014/main" id="{3092345D-999E-593F-0973-38FE8D5C4B01}"/>
                </a:ext>
              </a:extLst>
            </p:cNvPr>
            <p:cNvSpPr/>
            <p:nvPr/>
          </p:nvSpPr>
          <p:spPr>
            <a:xfrm>
              <a:off x="2379725" y="1379225"/>
              <a:ext cx="613300" cy="763625"/>
            </a:xfrm>
            <a:custGeom>
              <a:avLst/>
              <a:gdLst/>
              <a:ahLst/>
              <a:cxnLst/>
              <a:rect l="l" t="t" r="r" b="b"/>
              <a:pathLst>
                <a:path w="24532" h="30545" extrusionOk="0">
                  <a:moveTo>
                    <a:pt x="11642" y="1"/>
                  </a:moveTo>
                  <a:cubicBezTo>
                    <a:pt x="7522" y="1"/>
                    <a:pt x="2530" y="1585"/>
                    <a:pt x="1297" y="5581"/>
                  </a:cubicBezTo>
                  <a:cubicBezTo>
                    <a:pt x="217" y="9182"/>
                    <a:pt x="1" y="12998"/>
                    <a:pt x="361" y="16719"/>
                  </a:cubicBezTo>
                  <a:cubicBezTo>
                    <a:pt x="673" y="19719"/>
                    <a:pt x="961" y="24423"/>
                    <a:pt x="3001" y="26800"/>
                  </a:cubicBezTo>
                  <a:cubicBezTo>
                    <a:pt x="5257" y="29436"/>
                    <a:pt x="8688" y="30544"/>
                    <a:pt x="12155" y="30544"/>
                  </a:cubicBezTo>
                  <a:cubicBezTo>
                    <a:pt x="12192" y="30544"/>
                    <a:pt x="12229" y="30544"/>
                    <a:pt x="12266" y="30544"/>
                  </a:cubicBezTo>
                  <a:cubicBezTo>
                    <a:pt x="15747" y="30520"/>
                    <a:pt x="19251" y="29464"/>
                    <a:pt x="21531" y="26800"/>
                  </a:cubicBezTo>
                  <a:cubicBezTo>
                    <a:pt x="23571" y="24423"/>
                    <a:pt x="23860" y="19719"/>
                    <a:pt x="24172" y="16719"/>
                  </a:cubicBezTo>
                  <a:cubicBezTo>
                    <a:pt x="24532" y="13022"/>
                    <a:pt x="24316" y="9182"/>
                    <a:pt x="23211" y="5581"/>
                  </a:cubicBezTo>
                  <a:cubicBezTo>
                    <a:pt x="22001" y="1585"/>
                    <a:pt x="17011" y="1"/>
                    <a:pt x="12891" y="1"/>
                  </a:cubicBezTo>
                  <a:cubicBezTo>
                    <a:pt x="12680" y="1"/>
                    <a:pt x="12472" y="5"/>
                    <a:pt x="12266" y="13"/>
                  </a:cubicBezTo>
                  <a:cubicBezTo>
                    <a:pt x="12061" y="5"/>
                    <a:pt x="11853" y="1"/>
                    <a:pt x="11642" y="1"/>
                  </a:cubicBezTo>
                  <a:close/>
                </a:path>
              </a:pathLst>
            </a:custGeom>
            <a:solidFill>
              <a:srgbClr val="FF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4" name="Google Shape;1674;p70">
              <a:extLst>
                <a:ext uri="{FF2B5EF4-FFF2-40B4-BE49-F238E27FC236}">
                  <a16:creationId xmlns:a16="http://schemas.microsoft.com/office/drawing/2014/main" id="{E99DBCD0-6CC0-AB7C-478F-A8698FFDC435}"/>
                </a:ext>
              </a:extLst>
            </p:cNvPr>
            <p:cNvSpPr/>
            <p:nvPr/>
          </p:nvSpPr>
          <p:spPr>
            <a:xfrm>
              <a:off x="2619175" y="1823400"/>
              <a:ext cx="75150" cy="79550"/>
            </a:xfrm>
            <a:custGeom>
              <a:avLst/>
              <a:gdLst/>
              <a:ahLst/>
              <a:cxnLst/>
              <a:rect l="l" t="t" r="r" b="b"/>
              <a:pathLst>
                <a:path w="3006" h="3182" extrusionOk="0">
                  <a:moveTo>
                    <a:pt x="1929" y="1"/>
                  </a:moveTo>
                  <a:cubicBezTo>
                    <a:pt x="1247" y="1"/>
                    <a:pt x="561" y="262"/>
                    <a:pt x="336" y="920"/>
                  </a:cubicBezTo>
                  <a:cubicBezTo>
                    <a:pt x="0" y="1880"/>
                    <a:pt x="984" y="2912"/>
                    <a:pt x="1824" y="3176"/>
                  </a:cubicBezTo>
                  <a:cubicBezTo>
                    <a:pt x="1840" y="3179"/>
                    <a:pt x="1854" y="3181"/>
                    <a:pt x="1868" y="3181"/>
                  </a:cubicBezTo>
                  <a:cubicBezTo>
                    <a:pt x="2049" y="3181"/>
                    <a:pt x="2099" y="2909"/>
                    <a:pt x="1920" y="2864"/>
                  </a:cubicBezTo>
                  <a:cubicBezTo>
                    <a:pt x="1176" y="2648"/>
                    <a:pt x="240" y="1688"/>
                    <a:pt x="672" y="896"/>
                  </a:cubicBezTo>
                  <a:cubicBezTo>
                    <a:pt x="907" y="441"/>
                    <a:pt x="1393" y="282"/>
                    <a:pt x="1883" y="282"/>
                  </a:cubicBezTo>
                  <a:cubicBezTo>
                    <a:pt x="2195" y="282"/>
                    <a:pt x="2508" y="346"/>
                    <a:pt x="2760" y="440"/>
                  </a:cubicBezTo>
                  <a:cubicBezTo>
                    <a:pt x="2781" y="448"/>
                    <a:pt x="2801" y="451"/>
                    <a:pt x="2819" y="451"/>
                  </a:cubicBezTo>
                  <a:cubicBezTo>
                    <a:pt x="2965" y="451"/>
                    <a:pt x="3006" y="216"/>
                    <a:pt x="2856" y="152"/>
                  </a:cubicBezTo>
                  <a:lnTo>
                    <a:pt x="2856" y="152"/>
                  </a:lnTo>
                  <a:lnTo>
                    <a:pt x="2880" y="176"/>
                  </a:lnTo>
                  <a:cubicBezTo>
                    <a:pt x="2602" y="65"/>
                    <a:pt x="2266" y="1"/>
                    <a:pt x="1929" y="1"/>
                  </a:cubicBezTo>
                  <a:close/>
                </a:path>
              </a:pathLst>
            </a:custGeom>
            <a:solidFill>
              <a:srgbClr val="22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5" name="Google Shape;1675;p70">
              <a:extLst>
                <a:ext uri="{FF2B5EF4-FFF2-40B4-BE49-F238E27FC236}">
                  <a16:creationId xmlns:a16="http://schemas.microsoft.com/office/drawing/2014/main" id="{D24FBD38-DA30-D92C-6199-7D4C12BC314F}"/>
                </a:ext>
              </a:extLst>
            </p:cNvPr>
            <p:cNvSpPr/>
            <p:nvPr/>
          </p:nvSpPr>
          <p:spPr>
            <a:xfrm>
              <a:off x="2620525" y="1915325"/>
              <a:ext cx="99925" cy="38500"/>
            </a:xfrm>
            <a:custGeom>
              <a:avLst/>
              <a:gdLst/>
              <a:ahLst/>
              <a:cxnLst/>
              <a:rect l="l" t="t" r="r" b="b"/>
              <a:pathLst>
                <a:path w="3997" h="1540" extrusionOk="0">
                  <a:moveTo>
                    <a:pt x="3788" y="1"/>
                  </a:moveTo>
                  <a:cubicBezTo>
                    <a:pt x="3742" y="1"/>
                    <a:pt x="3696" y="23"/>
                    <a:pt x="3666" y="75"/>
                  </a:cubicBezTo>
                  <a:cubicBezTo>
                    <a:pt x="3361" y="851"/>
                    <a:pt x="2652" y="1249"/>
                    <a:pt x="1939" y="1249"/>
                  </a:cubicBezTo>
                  <a:cubicBezTo>
                    <a:pt x="1305" y="1249"/>
                    <a:pt x="667" y="935"/>
                    <a:pt x="306" y="291"/>
                  </a:cubicBezTo>
                  <a:cubicBezTo>
                    <a:pt x="276" y="246"/>
                    <a:pt x="232" y="227"/>
                    <a:pt x="188" y="227"/>
                  </a:cubicBezTo>
                  <a:cubicBezTo>
                    <a:pt x="93" y="227"/>
                    <a:pt x="0" y="320"/>
                    <a:pt x="66" y="435"/>
                  </a:cubicBezTo>
                  <a:cubicBezTo>
                    <a:pt x="477" y="1177"/>
                    <a:pt x="1208" y="1539"/>
                    <a:pt x="1940" y="1539"/>
                  </a:cubicBezTo>
                  <a:cubicBezTo>
                    <a:pt x="2746" y="1539"/>
                    <a:pt x="3553" y="1099"/>
                    <a:pt x="3930" y="243"/>
                  </a:cubicBezTo>
                  <a:cubicBezTo>
                    <a:pt x="3997" y="111"/>
                    <a:pt x="3891" y="1"/>
                    <a:pt x="3788" y="1"/>
                  </a:cubicBezTo>
                  <a:close/>
                </a:path>
              </a:pathLst>
            </a:custGeom>
            <a:solidFill>
              <a:srgbClr val="22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6" name="Google Shape;1676;p70">
              <a:extLst>
                <a:ext uri="{FF2B5EF4-FFF2-40B4-BE49-F238E27FC236}">
                  <a16:creationId xmlns:a16="http://schemas.microsoft.com/office/drawing/2014/main" id="{22E594CB-DF4C-D145-9F27-971DAD2BD461}"/>
                </a:ext>
              </a:extLst>
            </p:cNvPr>
            <p:cNvSpPr/>
            <p:nvPr/>
          </p:nvSpPr>
          <p:spPr>
            <a:xfrm>
              <a:off x="2425350" y="1641175"/>
              <a:ext cx="183300" cy="84050"/>
            </a:xfrm>
            <a:custGeom>
              <a:avLst/>
              <a:gdLst/>
              <a:ahLst/>
              <a:cxnLst/>
              <a:rect l="l" t="t" r="r" b="b"/>
              <a:pathLst>
                <a:path w="7332" h="3362" extrusionOk="0">
                  <a:moveTo>
                    <a:pt x="3964" y="1"/>
                  </a:moveTo>
                  <a:cubicBezTo>
                    <a:pt x="3826" y="1"/>
                    <a:pt x="3685" y="10"/>
                    <a:pt x="3543" y="28"/>
                  </a:cubicBezTo>
                  <a:lnTo>
                    <a:pt x="3543" y="28"/>
                  </a:lnTo>
                  <a:lnTo>
                    <a:pt x="3553" y="24"/>
                  </a:lnTo>
                  <a:lnTo>
                    <a:pt x="3553" y="24"/>
                  </a:lnTo>
                  <a:cubicBezTo>
                    <a:pt x="3544" y="26"/>
                    <a:pt x="3535" y="28"/>
                    <a:pt x="3526" y="30"/>
                  </a:cubicBezTo>
                  <a:lnTo>
                    <a:pt x="3526" y="30"/>
                  </a:lnTo>
                  <a:cubicBezTo>
                    <a:pt x="2756" y="130"/>
                    <a:pt x="1977" y="470"/>
                    <a:pt x="1488" y="840"/>
                  </a:cubicBezTo>
                  <a:lnTo>
                    <a:pt x="1680" y="764"/>
                  </a:lnTo>
                  <a:lnTo>
                    <a:pt x="1680" y="764"/>
                  </a:lnTo>
                  <a:cubicBezTo>
                    <a:pt x="1151" y="1086"/>
                    <a:pt x="691" y="1497"/>
                    <a:pt x="432" y="1992"/>
                  </a:cubicBezTo>
                  <a:cubicBezTo>
                    <a:pt x="0" y="2856"/>
                    <a:pt x="816" y="3312"/>
                    <a:pt x="1512" y="3360"/>
                  </a:cubicBezTo>
                  <a:cubicBezTo>
                    <a:pt x="1531" y="3361"/>
                    <a:pt x="1550" y="3362"/>
                    <a:pt x="1571" y="3362"/>
                  </a:cubicBezTo>
                  <a:cubicBezTo>
                    <a:pt x="2733" y="3362"/>
                    <a:pt x="7332" y="2035"/>
                    <a:pt x="5233" y="384"/>
                  </a:cubicBezTo>
                  <a:cubicBezTo>
                    <a:pt x="4885" y="111"/>
                    <a:pt x="4438" y="1"/>
                    <a:pt x="3964" y="1"/>
                  </a:cubicBezTo>
                  <a:close/>
                </a:path>
              </a:pathLst>
            </a:custGeom>
            <a:solidFill>
              <a:srgbClr val="662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7" name="Google Shape;1677;p70">
              <a:extLst>
                <a:ext uri="{FF2B5EF4-FFF2-40B4-BE49-F238E27FC236}">
                  <a16:creationId xmlns:a16="http://schemas.microsoft.com/office/drawing/2014/main" id="{EE5198AD-1166-4E13-25EB-35F1518748CC}"/>
                </a:ext>
              </a:extLst>
            </p:cNvPr>
            <p:cNvSpPr/>
            <p:nvPr/>
          </p:nvSpPr>
          <p:spPr>
            <a:xfrm>
              <a:off x="2731100" y="1641175"/>
              <a:ext cx="183325" cy="84050"/>
            </a:xfrm>
            <a:custGeom>
              <a:avLst/>
              <a:gdLst/>
              <a:ahLst/>
              <a:cxnLst/>
              <a:rect l="l" t="t" r="r" b="b"/>
              <a:pathLst>
                <a:path w="7333" h="3362" extrusionOk="0">
                  <a:moveTo>
                    <a:pt x="3362" y="1"/>
                  </a:moveTo>
                  <a:cubicBezTo>
                    <a:pt x="2892" y="1"/>
                    <a:pt x="2447" y="111"/>
                    <a:pt x="2100" y="384"/>
                  </a:cubicBezTo>
                  <a:cubicBezTo>
                    <a:pt x="1" y="2035"/>
                    <a:pt x="4599" y="3362"/>
                    <a:pt x="5739" y="3362"/>
                  </a:cubicBezTo>
                  <a:cubicBezTo>
                    <a:pt x="5759" y="3362"/>
                    <a:pt x="5778" y="3361"/>
                    <a:pt x="5796" y="3360"/>
                  </a:cubicBezTo>
                  <a:cubicBezTo>
                    <a:pt x="6492" y="3312"/>
                    <a:pt x="7332" y="2856"/>
                    <a:pt x="6900" y="1992"/>
                  </a:cubicBezTo>
                  <a:cubicBezTo>
                    <a:pt x="6641" y="1497"/>
                    <a:pt x="6181" y="1086"/>
                    <a:pt x="5652" y="764"/>
                  </a:cubicBezTo>
                  <a:lnTo>
                    <a:pt x="5652" y="764"/>
                  </a:lnTo>
                  <a:lnTo>
                    <a:pt x="5844" y="840"/>
                  </a:lnTo>
                  <a:cubicBezTo>
                    <a:pt x="5347" y="474"/>
                    <a:pt x="4578" y="136"/>
                    <a:pt x="3819" y="33"/>
                  </a:cubicBezTo>
                  <a:lnTo>
                    <a:pt x="3819" y="33"/>
                  </a:lnTo>
                  <a:cubicBezTo>
                    <a:pt x="3806" y="30"/>
                    <a:pt x="3793" y="27"/>
                    <a:pt x="3780" y="24"/>
                  </a:cubicBezTo>
                  <a:lnTo>
                    <a:pt x="3780" y="24"/>
                  </a:lnTo>
                  <a:lnTo>
                    <a:pt x="3793" y="29"/>
                  </a:lnTo>
                  <a:lnTo>
                    <a:pt x="3793" y="29"/>
                  </a:lnTo>
                  <a:cubicBezTo>
                    <a:pt x="3648" y="11"/>
                    <a:pt x="3504" y="1"/>
                    <a:pt x="3362" y="1"/>
                  </a:cubicBezTo>
                  <a:close/>
                </a:path>
              </a:pathLst>
            </a:custGeom>
            <a:solidFill>
              <a:srgbClr val="662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8" name="Google Shape;1678;p70">
              <a:extLst>
                <a:ext uri="{FF2B5EF4-FFF2-40B4-BE49-F238E27FC236}">
                  <a16:creationId xmlns:a16="http://schemas.microsoft.com/office/drawing/2014/main" id="{262432EC-5355-0178-1DF6-19B3CD524D81}"/>
                </a:ext>
              </a:extLst>
            </p:cNvPr>
            <p:cNvSpPr/>
            <p:nvPr/>
          </p:nvSpPr>
          <p:spPr>
            <a:xfrm>
              <a:off x="2521950" y="1794175"/>
              <a:ext cx="43225" cy="89425"/>
            </a:xfrm>
            <a:custGeom>
              <a:avLst/>
              <a:gdLst/>
              <a:ahLst/>
              <a:cxnLst/>
              <a:rect l="l" t="t" r="r" b="b"/>
              <a:pathLst>
                <a:path w="1729" h="3577" extrusionOk="0">
                  <a:moveTo>
                    <a:pt x="865" y="1"/>
                  </a:moveTo>
                  <a:cubicBezTo>
                    <a:pt x="385" y="1"/>
                    <a:pt x="1" y="793"/>
                    <a:pt x="1" y="1777"/>
                  </a:cubicBezTo>
                  <a:cubicBezTo>
                    <a:pt x="1" y="2761"/>
                    <a:pt x="385" y="3577"/>
                    <a:pt x="865" y="3577"/>
                  </a:cubicBezTo>
                  <a:cubicBezTo>
                    <a:pt x="1345" y="3577"/>
                    <a:pt x="1729" y="2761"/>
                    <a:pt x="1729" y="1777"/>
                  </a:cubicBezTo>
                  <a:cubicBezTo>
                    <a:pt x="1729" y="793"/>
                    <a:pt x="1345" y="1"/>
                    <a:pt x="865" y="1"/>
                  </a:cubicBezTo>
                  <a:close/>
                </a:path>
              </a:pathLst>
            </a:custGeom>
            <a:solidFill>
              <a:srgbClr val="22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9" name="Google Shape;1679;p70">
              <a:extLst>
                <a:ext uri="{FF2B5EF4-FFF2-40B4-BE49-F238E27FC236}">
                  <a16:creationId xmlns:a16="http://schemas.microsoft.com/office/drawing/2014/main" id="{DB18526F-5B83-1628-EA70-F04493582B96}"/>
                </a:ext>
              </a:extLst>
            </p:cNvPr>
            <p:cNvSpPr/>
            <p:nvPr/>
          </p:nvSpPr>
          <p:spPr>
            <a:xfrm>
              <a:off x="2775775" y="1794175"/>
              <a:ext cx="42625" cy="89425"/>
            </a:xfrm>
            <a:custGeom>
              <a:avLst/>
              <a:gdLst/>
              <a:ahLst/>
              <a:cxnLst/>
              <a:rect l="l" t="t" r="r" b="b"/>
              <a:pathLst>
                <a:path w="1705" h="3577" extrusionOk="0">
                  <a:moveTo>
                    <a:pt x="865" y="1"/>
                  </a:moveTo>
                  <a:cubicBezTo>
                    <a:pt x="385" y="1"/>
                    <a:pt x="1" y="793"/>
                    <a:pt x="1" y="1777"/>
                  </a:cubicBezTo>
                  <a:cubicBezTo>
                    <a:pt x="1" y="2761"/>
                    <a:pt x="385" y="3577"/>
                    <a:pt x="865" y="3577"/>
                  </a:cubicBezTo>
                  <a:cubicBezTo>
                    <a:pt x="1321" y="3577"/>
                    <a:pt x="1705" y="2761"/>
                    <a:pt x="1705" y="1777"/>
                  </a:cubicBezTo>
                  <a:cubicBezTo>
                    <a:pt x="1705" y="793"/>
                    <a:pt x="1321" y="1"/>
                    <a:pt x="865" y="1"/>
                  </a:cubicBezTo>
                  <a:close/>
                </a:path>
              </a:pathLst>
            </a:custGeom>
            <a:solidFill>
              <a:srgbClr val="22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0" name="Google Shape;1680;p70">
              <a:extLst>
                <a:ext uri="{FF2B5EF4-FFF2-40B4-BE49-F238E27FC236}">
                  <a16:creationId xmlns:a16="http://schemas.microsoft.com/office/drawing/2014/main" id="{A446B69A-2D1A-A029-51F0-83A01C5AC696}"/>
                </a:ext>
              </a:extLst>
            </p:cNvPr>
            <p:cNvSpPr/>
            <p:nvPr/>
          </p:nvSpPr>
          <p:spPr>
            <a:xfrm>
              <a:off x="2413350" y="1350600"/>
              <a:ext cx="565275" cy="281075"/>
            </a:xfrm>
            <a:custGeom>
              <a:avLst/>
              <a:gdLst/>
              <a:ahLst/>
              <a:cxnLst/>
              <a:rect l="l" t="t" r="r" b="b"/>
              <a:pathLst>
                <a:path w="22611" h="11243" extrusionOk="0">
                  <a:moveTo>
                    <a:pt x="8779" y="1"/>
                  </a:moveTo>
                  <a:cubicBezTo>
                    <a:pt x="6016" y="1"/>
                    <a:pt x="3262" y="282"/>
                    <a:pt x="672" y="1206"/>
                  </a:cubicBezTo>
                  <a:lnTo>
                    <a:pt x="768" y="918"/>
                  </a:lnTo>
                  <a:lnTo>
                    <a:pt x="768" y="918"/>
                  </a:lnTo>
                  <a:cubicBezTo>
                    <a:pt x="0" y="2622"/>
                    <a:pt x="216" y="4614"/>
                    <a:pt x="1368" y="6102"/>
                  </a:cubicBezTo>
                  <a:cubicBezTo>
                    <a:pt x="2520" y="7567"/>
                    <a:pt x="4249" y="8431"/>
                    <a:pt x="6121" y="8479"/>
                  </a:cubicBezTo>
                  <a:cubicBezTo>
                    <a:pt x="6205" y="8482"/>
                    <a:pt x="6290" y="8483"/>
                    <a:pt x="6375" y="8483"/>
                  </a:cubicBezTo>
                  <a:cubicBezTo>
                    <a:pt x="7211" y="8483"/>
                    <a:pt x="8062" y="8354"/>
                    <a:pt x="8896" y="8354"/>
                  </a:cubicBezTo>
                  <a:cubicBezTo>
                    <a:pt x="9370" y="8354"/>
                    <a:pt x="9839" y="8396"/>
                    <a:pt x="10297" y="8527"/>
                  </a:cubicBezTo>
                  <a:cubicBezTo>
                    <a:pt x="11569" y="8911"/>
                    <a:pt x="12529" y="9943"/>
                    <a:pt x="13730" y="10519"/>
                  </a:cubicBezTo>
                  <a:cubicBezTo>
                    <a:pt x="14870" y="11111"/>
                    <a:pt x="16190" y="11242"/>
                    <a:pt x="17490" y="11242"/>
                  </a:cubicBezTo>
                  <a:cubicBezTo>
                    <a:pt x="17613" y="11242"/>
                    <a:pt x="17735" y="11241"/>
                    <a:pt x="17858" y="11239"/>
                  </a:cubicBezTo>
                  <a:cubicBezTo>
                    <a:pt x="19274" y="11215"/>
                    <a:pt x="20858" y="10975"/>
                    <a:pt x="21770" y="9871"/>
                  </a:cubicBezTo>
                  <a:cubicBezTo>
                    <a:pt x="22250" y="9223"/>
                    <a:pt x="22515" y="8455"/>
                    <a:pt x="22515" y="7663"/>
                  </a:cubicBezTo>
                  <a:cubicBezTo>
                    <a:pt x="22611" y="5166"/>
                    <a:pt x="20858" y="2910"/>
                    <a:pt x="18674" y="1710"/>
                  </a:cubicBezTo>
                  <a:cubicBezTo>
                    <a:pt x="16490" y="510"/>
                    <a:pt x="13946" y="198"/>
                    <a:pt x="11473" y="78"/>
                  </a:cubicBezTo>
                  <a:cubicBezTo>
                    <a:pt x="10578" y="31"/>
                    <a:pt x="9678" y="1"/>
                    <a:pt x="8779" y="1"/>
                  </a:cubicBezTo>
                  <a:close/>
                </a:path>
              </a:pathLst>
            </a:custGeom>
            <a:solidFill>
              <a:srgbClr val="662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1" name="Google Shape;1681;p70">
              <a:extLst>
                <a:ext uri="{FF2B5EF4-FFF2-40B4-BE49-F238E27FC236}">
                  <a16:creationId xmlns:a16="http://schemas.microsoft.com/office/drawing/2014/main" id="{CEB78A55-4E57-9302-6D39-F7FE25231864}"/>
                </a:ext>
              </a:extLst>
            </p:cNvPr>
            <p:cNvSpPr/>
            <p:nvPr/>
          </p:nvSpPr>
          <p:spPr>
            <a:xfrm>
              <a:off x="2620975" y="2302425"/>
              <a:ext cx="605475" cy="307850"/>
            </a:xfrm>
            <a:custGeom>
              <a:avLst/>
              <a:gdLst/>
              <a:ahLst/>
              <a:cxnLst/>
              <a:rect l="l" t="t" r="r" b="b"/>
              <a:pathLst>
                <a:path w="24219" h="12314" extrusionOk="0">
                  <a:moveTo>
                    <a:pt x="21458" y="1"/>
                  </a:moveTo>
                  <a:lnTo>
                    <a:pt x="0" y="10562"/>
                  </a:lnTo>
                  <a:lnTo>
                    <a:pt x="5185" y="12314"/>
                  </a:lnTo>
                  <a:lnTo>
                    <a:pt x="24219" y="2929"/>
                  </a:lnTo>
                  <a:lnTo>
                    <a:pt x="21458" y="1"/>
                  </a:lnTo>
                  <a:close/>
                </a:path>
              </a:pathLst>
            </a:custGeom>
            <a:solidFill>
              <a:srgbClr val="EE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2" name="Google Shape;1682;p70">
              <a:extLst>
                <a:ext uri="{FF2B5EF4-FFF2-40B4-BE49-F238E27FC236}">
                  <a16:creationId xmlns:a16="http://schemas.microsoft.com/office/drawing/2014/main" id="{3F608D9D-A0C2-7A6D-76EC-EF3D736E4337}"/>
                </a:ext>
              </a:extLst>
            </p:cNvPr>
            <p:cNvSpPr/>
            <p:nvPr/>
          </p:nvSpPr>
          <p:spPr>
            <a:xfrm>
              <a:off x="2103700" y="2330025"/>
              <a:ext cx="606700" cy="300675"/>
            </a:xfrm>
            <a:custGeom>
              <a:avLst/>
              <a:gdLst/>
              <a:ahLst/>
              <a:cxnLst/>
              <a:rect l="l" t="t" r="r" b="b"/>
              <a:pathLst>
                <a:path w="24268" h="12027" extrusionOk="0">
                  <a:moveTo>
                    <a:pt x="4873" y="1"/>
                  </a:moveTo>
                  <a:lnTo>
                    <a:pt x="1" y="2161"/>
                  </a:lnTo>
                  <a:lnTo>
                    <a:pt x="21171" y="12026"/>
                  </a:lnTo>
                  <a:lnTo>
                    <a:pt x="24267" y="10658"/>
                  </a:lnTo>
                  <a:lnTo>
                    <a:pt x="4873" y="1"/>
                  </a:lnTo>
                  <a:close/>
                </a:path>
              </a:pathLst>
            </a:custGeom>
            <a:solidFill>
              <a:srgbClr val="EE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3" name="Google Shape;1683;p70">
              <a:extLst>
                <a:ext uri="{FF2B5EF4-FFF2-40B4-BE49-F238E27FC236}">
                  <a16:creationId xmlns:a16="http://schemas.microsoft.com/office/drawing/2014/main" id="{46D98B09-1D56-E799-AAAA-65A47C048B10}"/>
                </a:ext>
              </a:extLst>
            </p:cNvPr>
            <p:cNvSpPr/>
            <p:nvPr/>
          </p:nvSpPr>
          <p:spPr>
            <a:xfrm>
              <a:off x="2075000" y="2360900"/>
              <a:ext cx="1177750" cy="941250"/>
            </a:xfrm>
            <a:custGeom>
              <a:avLst/>
              <a:gdLst/>
              <a:ahLst/>
              <a:cxnLst/>
              <a:rect l="l" t="t" r="r" b="b"/>
              <a:pathLst>
                <a:path w="47110" h="37650" extrusionOk="0">
                  <a:moveTo>
                    <a:pt x="45940" y="0"/>
                  </a:moveTo>
                  <a:cubicBezTo>
                    <a:pt x="45797" y="0"/>
                    <a:pt x="45650" y="27"/>
                    <a:pt x="45505" y="86"/>
                  </a:cubicBezTo>
                  <a:lnTo>
                    <a:pt x="26664" y="8055"/>
                  </a:lnTo>
                  <a:lnTo>
                    <a:pt x="20015" y="8055"/>
                  </a:lnTo>
                  <a:lnTo>
                    <a:pt x="1581" y="86"/>
                  </a:lnTo>
                  <a:cubicBezTo>
                    <a:pt x="1444" y="35"/>
                    <a:pt x="1306" y="11"/>
                    <a:pt x="1171" y="11"/>
                  </a:cubicBezTo>
                  <a:cubicBezTo>
                    <a:pt x="549" y="11"/>
                    <a:pt x="1" y="519"/>
                    <a:pt x="21" y="1190"/>
                  </a:cubicBezTo>
                  <a:lnTo>
                    <a:pt x="621" y="28697"/>
                  </a:lnTo>
                  <a:cubicBezTo>
                    <a:pt x="621" y="29177"/>
                    <a:pt x="933" y="29585"/>
                    <a:pt x="1389" y="29753"/>
                  </a:cubicBezTo>
                  <a:lnTo>
                    <a:pt x="19655" y="36714"/>
                  </a:lnTo>
                  <a:cubicBezTo>
                    <a:pt x="20771" y="37338"/>
                    <a:pt x="22013" y="37650"/>
                    <a:pt x="23255" y="37650"/>
                  </a:cubicBezTo>
                  <a:cubicBezTo>
                    <a:pt x="24497" y="37650"/>
                    <a:pt x="25739" y="37338"/>
                    <a:pt x="26856" y="36714"/>
                  </a:cubicBezTo>
                  <a:lnTo>
                    <a:pt x="45746" y="29753"/>
                  </a:lnTo>
                  <a:cubicBezTo>
                    <a:pt x="46178" y="29585"/>
                    <a:pt x="46490" y="29177"/>
                    <a:pt x="46490" y="28697"/>
                  </a:cubicBezTo>
                  <a:lnTo>
                    <a:pt x="47090" y="1190"/>
                  </a:lnTo>
                  <a:cubicBezTo>
                    <a:pt x="47109" y="508"/>
                    <a:pt x="46559" y="0"/>
                    <a:pt x="45940" y="0"/>
                  </a:cubicBezTo>
                  <a:close/>
                </a:path>
              </a:pathLst>
            </a:custGeom>
            <a:solidFill>
              <a:srgbClr val="545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4" name="Google Shape;1684;p70">
              <a:extLst>
                <a:ext uri="{FF2B5EF4-FFF2-40B4-BE49-F238E27FC236}">
                  <a16:creationId xmlns:a16="http://schemas.microsoft.com/office/drawing/2014/main" id="{9D9399CC-56CE-6252-6E22-708E946AC517}"/>
                </a:ext>
              </a:extLst>
            </p:cNvPr>
            <p:cNvSpPr/>
            <p:nvPr/>
          </p:nvSpPr>
          <p:spPr>
            <a:xfrm>
              <a:off x="2101900" y="2411650"/>
              <a:ext cx="442275" cy="817300"/>
            </a:xfrm>
            <a:custGeom>
              <a:avLst/>
              <a:gdLst/>
              <a:ahLst/>
              <a:cxnLst/>
              <a:rect l="l" t="t" r="r" b="b"/>
              <a:pathLst>
                <a:path w="17691" h="32692" extrusionOk="0">
                  <a:moveTo>
                    <a:pt x="169" y="264"/>
                  </a:moveTo>
                  <a:lnTo>
                    <a:pt x="17499" y="7609"/>
                  </a:lnTo>
                  <a:lnTo>
                    <a:pt x="17211" y="32428"/>
                  </a:lnTo>
                  <a:lnTo>
                    <a:pt x="1033" y="26763"/>
                  </a:lnTo>
                  <a:lnTo>
                    <a:pt x="169" y="264"/>
                  </a:lnTo>
                  <a:close/>
                  <a:moveTo>
                    <a:pt x="1" y="0"/>
                  </a:moveTo>
                  <a:lnTo>
                    <a:pt x="841" y="26835"/>
                  </a:lnTo>
                  <a:lnTo>
                    <a:pt x="841" y="26907"/>
                  </a:lnTo>
                  <a:lnTo>
                    <a:pt x="17259" y="32644"/>
                  </a:lnTo>
                  <a:lnTo>
                    <a:pt x="17379" y="32692"/>
                  </a:lnTo>
                  <a:lnTo>
                    <a:pt x="17691" y="74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5" name="Google Shape;1685;p70">
              <a:extLst>
                <a:ext uri="{FF2B5EF4-FFF2-40B4-BE49-F238E27FC236}">
                  <a16:creationId xmlns:a16="http://schemas.microsoft.com/office/drawing/2014/main" id="{E838B844-51FF-498D-A4B0-087B4B07941A}"/>
                </a:ext>
              </a:extLst>
            </p:cNvPr>
            <p:cNvSpPr/>
            <p:nvPr/>
          </p:nvSpPr>
          <p:spPr>
            <a:xfrm>
              <a:off x="2572350" y="2561050"/>
              <a:ext cx="166850" cy="741175"/>
            </a:xfrm>
            <a:custGeom>
              <a:avLst/>
              <a:gdLst/>
              <a:ahLst/>
              <a:cxnLst/>
              <a:rect l="l" t="t" r="r" b="b"/>
              <a:pathLst>
                <a:path w="6674" h="29647" extrusionOk="0">
                  <a:moveTo>
                    <a:pt x="1" y="1"/>
                  </a:moveTo>
                  <a:lnTo>
                    <a:pt x="1" y="28852"/>
                  </a:lnTo>
                  <a:cubicBezTo>
                    <a:pt x="1051" y="29383"/>
                    <a:pt x="2198" y="29647"/>
                    <a:pt x="3348" y="29647"/>
                  </a:cubicBezTo>
                  <a:cubicBezTo>
                    <a:pt x="4484" y="29647"/>
                    <a:pt x="5623" y="29389"/>
                    <a:pt x="6674" y="28876"/>
                  </a:cubicBezTo>
                  <a:lnTo>
                    <a:pt x="6674" y="49"/>
                  </a:lnTo>
                  <a:lnTo>
                    <a:pt x="97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F3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6" name="Google Shape;1686;p70">
              <a:extLst>
                <a:ext uri="{FF2B5EF4-FFF2-40B4-BE49-F238E27FC236}">
                  <a16:creationId xmlns:a16="http://schemas.microsoft.com/office/drawing/2014/main" id="{25A7B837-4515-5D9F-80A8-2D09CC7E07C5}"/>
                </a:ext>
              </a:extLst>
            </p:cNvPr>
            <p:cNvSpPr/>
            <p:nvPr/>
          </p:nvSpPr>
          <p:spPr>
            <a:xfrm>
              <a:off x="2592150" y="3162300"/>
              <a:ext cx="111050" cy="94550"/>
            </a:xfrm>
            <a:custGeom>
              <a:avLst/>
              <a:gdLst/>
              <a:ahLst/>
              <a:cxnLst/>
              <a:rect l="l" t="t" r="r" b="b"/>
              <a:pathLst>
                <a:path w="4442" h="3782" extrusionOk="0">
                  <a:moveTo>
                    <a:pt x="2587" y="1"/>
                  </a:moveTo>
                  <a:cubicBezTo>
                    <a:pt x="2573" y="1"/>
                    <a:pt x="2559" y="1"/>
                    <a:pt x="2545" y="1"/>
                  </a:cubicBezTo>
                  <a:cubicBezTo>
                    <a:pt x="865" y="1"/>
                    <a:pt x="1" y="2017"/>
                    <a:pt x="1201" y="3218"/>
                  </a:cubicBezTo>
                  <a:cubicBezTo>
                    <a:pt x="1590" y="3607"/>
                    <a:pt x="2068" y="3782"/>
                    <a:pt x="2536" y="3782"/>
                  </a:cubicBezTo>
                  <a:cubicBezTo>
                    <a:pt x="3510" y="3782"/>
                    <a:pt x="4441" y="3025"/>
                    <a:pt x="4441" y="1873"/>
                  </a:cubicBezTo>
                  <a:cubicBezTo>
                    <a:pt x="4441" y="855"/>
                    <a:pt x="3601" y="1"/>
                    <a:pt x="2587" y="1"/>
                  </a:cubicBezTo>
                  <a:close/>
                </a:path>
              </a:pathLst>
            </a:custGeom>
            <a:solidFill>
              <a:srgbClr val="EE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7" name="Google Shape;1687;p70">
              <a:extLst>
                <a:ext uri="{FF2B5EF4-FFF2-40B4-BE49-F238E27FC236}">
                  <a16:creationId xmlns:a16="http://schemas.microsoft.com/office/drawing/2014/main" id="{2DEAD59F-179A-556E-167F-A3FE477A06AF}"/>
                </a:ext>
              </a:extLst>
            </p:cNvPr>
            <p:cNvSpPr/>
            <p:nvPr/>
          </p:nvSpPr>
          <p:spPr>
            <a:xfrm>
              <a:off x="2595150" y="2622875"/>
              <a:ext cx="121250" cy="48025"/>
            </a:xfrm>
            <a:custGeom>
              <a:avLst/>
              <a:gdLst/>
              <a:ahLst/>
              <a:cxnLst/>
              <a:rect l="l" t="t" r="r" b="b"/>
              <a:pathLst>
                <a:path w="4850" h="1921" extrusionOk="0">
                  <a:moveTo>
                    <a:pt x="1" y="0"/>
                  </a:moveTo>
                  <a:lnTo>
                    <a:pt x="1" y="1920"/>
                  </a:lnTo>
                  <a:lnTo>
                    <a:pt x="4849" y="1920"/>
                  </a:lnTo>
                  <a:lnTo>
                    <a:pt x="4849" y="0"/>
                  </a:lnTo>
                  <a:close/>
                </a:path>
              </a:pathLst>
            </a:custGeom>
            <a:solidFill>
              <a:srgbClr val="EE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8" name="Google Shape;1688;p70">
              <a:extLst>
                <a:ext uri="{FF2B5EF4-FFF2-40B4-BE49-F238E27FC236}">
                  <a16:creationId xmlns:a16="http://schemas.microsoft.com/office/drawing/2014/main" id="{B833CE73-4C9D-12A4-25C1-AA39D85EC7B6}"/>
                </a:ext>
              </a:extLst>
            </p:cNvPr>
            <p:cNvSpPr/>
            <p:nvPr/>
          </p:nvSpPr>
          <p:spPr>
            <a:xfrm>
              <a:off x="2572350" y="2819675"/>
              <a:ext cx="166850" cy="118850"/>
            </a:xfrm>
            <a:custGeom>
              <a:avLst/>
              <a:gdLst/>
              <a:ahLst/>
              <a:cxnLst/>
              <a:rect l="l" t="t" r="r" b="b"/>
              <a:pathLst>
                <a:path w="6674" h="4754" extrusionOk="0">
                  <a:moveTo>
                    <a:pt x="6674" y="1"/>
                  </a:moveTo>
                  <a:lnTo>
                    <a:pt x="1" y="2689"/>
                  </a:lnTo>
                  <a:lnTo>
                    <a:pt x="1" y="4753"/>
                  </a:lnTo>
                  <a:lnTo>
                    <a:pt x="6674" y="2065"/>
                  </a:lnTo>
                  <a:lnTo>
                    <a:pt x="6674" y="1"/>
                  </a:lnTo>
                  <a:close/>
                </a:path>
              </a:pathLst>
            </a:custGeom>
            <a:solidFill>
              <a:srgbClr val="BC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9" name="Google Shape;1689;p70">
              <a:extLst>
                <a:ext uri="{FF2B5EF4-FFF2-40B4-BE49-F238E27FC236}">
                  <a16:creationId xmlns:a16="http://schemas.microsoft.com/office/drawing/2014/main" id="{D8EA564C-538C-18CF-1FD5-0F4238B18F2A}"/>
                </a:ext>
              </a:extLst>
            </p:cNvPr>
            <p:cNvSpPr/>
            <p:nvPr/>
          </p:nvSpPr>
          <p:spPr>
            <a:xfrm>
              <a:off x="2572350" y="2915100"/>
              <a:ext cx="166850" cy="118825"/>
            </a:xfrm>
            <a:custGeom>
              <a:avLst/>
              <a:gdLst/>
              <a:ahLst/>
              <a:cxnLst/>
              <a:rect l="l" t="t" r="r" b="b"/>
              <a:pathLst>
                <a:path w="6674" h="4753" extrusionOk="0">
                  <a:moveTo>
                    <a:pt x="6674" y="0"/>
                  </a:moveTo>
                  <a:lnTo>
                    <a:pt x="1" y="2689"/>
                  </a:lnTo>
                  <a:lnTo>
                    <a:pt x="1" y="4753"/>
                  </a:lnTo>
                  <a:lnTo>
                    <a:pt x="6674" y="2064"/>
                  </a:lnTo>
                  <a:lnTo>
                    <a:pt x="6674" y="0"/>
                  </a:lnTo>
                  <a:close/>
                </a:path>
              </a:pathLst>
            </a:custGeom>
            <a:solidFill>
              <a:srgbClr val="BC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0" name="Google Shape;1690;p70">
              <a:extLst>
                <a:ext uri="{FF2B5EF4-FFF2-40B4-BE49-F238E27FC236}">
                  <a16:creationId xmlns:a16="http://schemas.microsoft.com/office/drawing/2014/main" id="{E93B1647-EF6E-F0BB-B167-EE4BEDF197F5}"/>
                </a:ext>
              </a:extLst>
            </p:cNvPr>
            <p:cNvSpPr/>
            <p:nvPr/>
          </p:nvSpPr>
          <p:spPr>
            <a:xfrm>
              <a:off x="2776975" y="2397250"/>
              <a:ext cx="442875" cy="831700"/>
            </a:xfrm>
            <a:custGeom>
              <a:avLst/>
              <a:gdLst/>
              <a:ahLst/>
              <a:cxnLst/>
              <a:rect l="l" t="t" r="r" b="b"/>
              <a:pathLst>
                <a:path w="17715" h="33268" extrusionOk="0">
                  <a:moveTo>
                    <a:pt x="17499" y="264"/>
                  </a:moveTo>
                  <a:lnTo>
                    <a:pt x="17018" y="26571"/>
                  </a:lnTo>
                  <a:lnTo>
                    <a:pt x="337" y="33004"/>
                  </a:lnTo>
                  <a:lnTo>
                    <a:pt x="169" y="7513"/>
                  </a:lnTo>
                  <a:lnTo>
                    <a:pt x="17499" y="264"/>
                  </a:lnTo>
                  <a:close/>
                  <a:moveTo>
                    <a:pt x="17715" y="0"/>
                  </a:moveTo>
                  <a:lnTo>
                    <a:pt x="1" y="7393"/>
                  </a:lnTo>
                  <a:lnTo>
                    <a:pt x="169" y="33148"/>
                  </a:lnTo>
                  <a:lnTo>
                    <a:pt x="169" y="33268"/>
                  </a:lnTo>
                  <a:lnTo>
                    <a:pt x="17162" y="26715"/>
                  </a:lnTo>
                  <a:lnTo>
                    <a:pt x="17210" y="26691"/>
                  </a:lnTo>
                  <a:lnTo>
                    <a:pt x="17715" y="120"/>
                  </a:lnTo>
                  <a:lnTo>
                    <a:pt x="17715" y="0"/>
                  </a:lnTo>
                  <a:close/>
                </a:path>
              </a:pathLst>
            </a:custGeom>
            <a:solidFill>
              <a:srgbClr val="BC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1" name="Google Shape;1691;p70">
              <a:extLst>
                <a:ext uri="{FF2B5EF4-FFF2-40B4-BE49-F238E27FC236}">
                  <a16:creationId xmlns:a16="http://schemas.microsoft.com/office/drawing/2014/main" id="{F06EA362-05C2-69B5-15D5-7168369EF83B}"/>
                </a:ext>
              </a:extLst>
            </p:cNvPr>
            <p:cNvSpPr/>
            <p:nvPr/>
          </p:nvSpPr>
          <p:spPr>
            <a:xfrm>
              <a:off x="3155025" y="2659925"/>
              <a:ext cx="116425" cy="180775"/>
            </a:xfrm>
            <a:custGeom>
              <a:avLst/>
              <a:gdLst/>
              <a:ahLst/>
              <a:cxnLst/>
              <a:rect l="l" t="t" r="r" b="b"/>
              <a:pathLst>
                <a:path w="4657" h="7231" extrusionOk="0">
                  <a:moveTo>
                    <a:pt x="1498" y="0"/>
                  </a:moveTo>
                  <a:cubicBezTo>
                    <a:pt x="1360" y="0"/>
                    <a:pt x="1228" y="47"/>
                    <a:pt x="1128" y="126"/>
                  </a:cubicBezTo>
                  <a:cubicBezTo>
                    <a:pt x="1032" y="294"/>
                    <a:pt x="1032" y="486"/>
                    <a:pt x="1128" y="654"/>
                  </a:cubicBezTo>
                  <a:cubicBezTo>
                    <a:pt x="1368" y="1254"/>
                    <a:pt x="1920" y="1638"/>
                    <a:pt x="2449" y="1998"/>
                  </a:cubicBezTo>
                  <a:cubicBezTo>
                    <a:pt x="2331" y="1986"/>
                    <a:pt x="2214" y="1980"/>
                    <a:pt x="2098" y="1980"/>
                  </a:cubicBezTo>
                  <a:cubicBezTo>
                    <a:pt x="1520" y="1980"/>
                    <a:pt x="951" y="2127"/>
                    <a:pt x="432" y="2406"/>
                  </a:cubicBezTo>
                  <a:cubicBezTo>
                    <a:pt x="216" y="2526"/>
                    <a:pt x="0" y="2718"/>
                    <a:pt x="0" y="2958"/>
                  </a:cubicBezTo>
                  <a:cubicBezTo>
                    <a:pt x="0" y="3175"/>
                    <a:pt x="264" y="3391"/>
                    <a:pt x="504" y="3487"/>
                  </a:cubicBezTo>
                  <a:cubicBezTo>
                    <a:pt x="934" y="3671"/>
                    <a:pt x="1416" y="3785"/>
                    <a:pt x="1891" y="3785"/>
                  </a:cubicBezTo>
                  <a:cubicBezTo>
                    <a:pt x="1973" y="3785"/>
                    <a:pt x="2055" y="3782"/>
                    <a:pt x="2136" y="3775"/>
                  </a:cubicBezTo>
                  <a:lnTo>
                    <a:pt x="2136" y="3775"/>
                  </a:lnTo>
                  <a:cubicBezTo>
                    <a:pt x="1680" y="3823"/>
                    <a:pt x="1200" y="3919"/>
                    <a:pt x="768" y="4087"/>
                  </a:cubicBezTo>
                  <a:cubicBezTo>
                    <a:pt x="504" y="4183"/>
                    <a:pt x="216" y="4327"/>
                    <a:pt x="168" y="4591"/>
                  </a:cubicBezTo>
                  <a:cubicBezTo>
                    <a:pt x="144" y="4759"/>
                    <a:pt x="216" y="4927"/>
                    <a:pt x="336" y="5047"/>
                  </a:cubicBezTo>
                  <a:cubicBezTo>
                    <a:pt x="456" y="5143"/>
                    <a:pt x="600" y="5239"/>
                    <a:pt x="744" y="5287"/>
                  </a:cubicBezTo>
                  <a:cubicBezTo>
                    <a:pt x="1088" y="5428"/>
                    <a:pt x="1465" y="5485"/>
                    <a:pt x="1834" y="5485"/>
                  </a:cubicBezTo>
                  <a:cubicBezTo>
                    <a:pt x="1903" y="5485"/>
                    <a:pt x="1972" y="5483"/>
                    <a:pt x="2040" y="5479"/>
                  </a:cubicBezTo>
                  <a:lnTo>
                    <a:pt x="2040" y="5479"/>
                  </a:lnTo>
                  <a:cubicBezTo>
                    <a:pt x="1800" y="5575"/>
                    <a:pt x="1536" y="5695"/>
                    <a:pt x="1320" y="5863"/>
                  </a:cubicBezTo>
                  <a:cubicBezTo>
                    <a:pt x="1128" y="5983"/>
                    <a:pt x="984" y="6175"/>
                    <a:pt x="912" y="6391"/>
                  </a:cubicBezTo>
                  <a:cubicBezTo>
                    <a:pt x="792" y="7231"/>
                    <a:pt x="2064" y="7183"/>
                    <a:pt x="2593" y="7207"/>
                  </a:cubicBezTo>
                  <a:cubicBezTo>
                    <a:pt x="2641" y="7207"/>
                    <a:pt x="2689" y="7207"/>
                    <a:pt x="2738" y="7207"/>
                  </a:cubicBezTo>
                  <a:cubicBezTo>
                    <a:pt x="3204" y="7207"/>
                    <a:pt x="3705" y="7188"/>
                    <a:pt x="4009" y="6775"/>
                  </a:cubicBezTo>
                  <a:cubicBezTo>
                    <a:pt x="4105" y="6631"/>
                    <a:pt x="4153" y="6439"/>
                    <a:pt x="4153" y="6271"/>
                  </a:cubicBezTo>
                  <a:cubicBezTo>
                    <a:pt x="4129" y="6055"/>
                    <a:pt x="4129" y="5839"/>
                    <a:pt x="4081" y="5647"/>
                  </a:cubicBezTo>
                  <a:cubicBezTo>
                    <a:pt x="4081" y="5599"/>
                    <a:pt x="4057" y="5575"/>
                    <a:pt x="4057" y="5575"/>
                  </a:cubicBezTo>
                  <a:cubicBezTo>
                    <a:pt x="4585" y="5143"/>
                    <a:pt x="4657" y="4351"/>
                    <a:pt x="4201" y="3823"/>
                  </a:cubicBezTo>
                  <a:cubicBezTo>
                    <a:pt x="4321" y="3535"/>
                    <a:pt x="4369" y="3223"/>
                    <a:pt x="4345" y="2934"/>
                  </a:cubicBezTo>
                  <a:cubicBezTo>
                    <a:pt x="4273" y="2622"/>
                    <a:pt x="4105" y="2382"/>
                    <a:pt x="3865" y="2190"/>
                  </a:cubicBezTo>
                  <a:cubicBezTo>
                    <a:pt x="3889" y="2022"/>
                    <a:pt x="3889" y="1830"/>
                    <a:pt x="3865" y="1662"/>
                  </a:cubicBezTo>
                  <a:cubicBezTo>
                    <a:pt x="3769" y="1302"/>
                    <a:pt x="3553" y="990"/>
                    <a:pt x="3265" y="798"/>
                  </a:cubicBezTo>
                  <a:cubicBezTo>
                    <a:pt x="2761" y="366"/>
                    <a:pt x="2280" y="30"/>
                    <a:pt x="1584" y="6"/>
                  </a:cubicBezTo>
                  <a:cubicBezTo>
                    <a:pt x="1556" y="2"/>
                    <a:pt x="1527" y="0"/>
                    <a:pt x="1498" y="0"/>
                  </a:cubicBezTo>
                  <a:close/>
                </a:path>
              </a:pathLst>
            </a:custGeom>
            <a:solidFill>
              <a:srgbClr val="FF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2" name="Google Shape;1692;p70">
              <a:extLst>
                <a:ext uri="{FF2B5EF4-FFF2-40B4-BE49-F238E27FC236}">
                  <a16:creationId xmlns:a16="http://schemas.microsoft.com/office/drawing/2014/main" id="{E64B4B60-9B84-0D50-E411-4B0744B7C804}"/>
                </a:ext>
              </a:extLst>
            </p:cNvPr>
            <p:cNvSpPr/>
            <p:nvPr/>
          </p:nvSpPr>
          <p:spPr>
            <a:xfrm>
              <a:off x="2071900" y="2659925"/>
              <a:ext cx="115850" cy="180775"/>
            </a:xfrm>
            <a:custGeom>
              <a:avLst/>
              <a:gdLst/>
              <a:ahLst/>
              <a:cxnLst/>
              <a:rect l="l" t="t" r="r" b="b"/>
              <a:pathLst>
                <a:path w="4634" h="7231" extrusionOk="0">
                  <a:moveTo>
                    <a:pt x="3135" y="0"/>
                  </a:moveTo>
                  <a:cubicBezTo>
                    <a:pt x="3107" y="0"/>
                    <a:pt x="3078" y="2"/>
                    <a:pt x="3049" y="6"/>
                  </a:cubicBezTo>
                  <a:cubicBezTo>
                    <a:pt x="2377" y="30"/>
                    <a:pt x="1897" y="366"/>
                    <a:pt x="1393" y="798"/>
                  </a:cubicBezTo>
                  <a:cubicBezTo>
                    <a:pt x="1081" y="990"/>
                    <a:pt x="889" y="1302"/>
                    <a:pt x="793" y="1662"/>
                  </a:cubicBezTo>
                  <a:cubicBezTo>
                    <a:pt x="769" y="1830"/>
                    <a:pt x="769" y="2022"/>
                    <a:pt x="793" y="2190"/>
                  </a:cubicBezTo>
                  <a:cubicBezTo>
                    <a:pt x="553" y="2382"/>
                    <a:pt x="361" y="2622"/>
                    <a:pt x="313" y="2934"/>
                  </a:cubicBezTo>
                  <a:cubicBezTo>
                    <a:pt x="265" y="3223"/>
                    <a:pt x="313" y="3535"/>
                    <a:pt x="457" y="3823"/>
                  </a:cubicBezTo>
                  <a:cubicBezTo>
                    <a:pt x="1" y="4351"/>
                    <a:pt x="49" y="5143"/>
                    <a:pt x="577" y="5575"/>
                  </a:cubicBezTo>
                  <a:cubicBezTo>
                    <a:pt x="577" y="5575"/>
                    <a:pt x="553" y="5599"/>
                    <a:pt x="553" y="5647"/>
                  </a:cubicBezTo>
                  <a:cubicBezTo>
                    <a:pt x="529" y="5839"/>
                    <a:pt x="505" y="6055"/>
                    <a:pt x="505" y="6271"/>
                  </a:cubicBezTo>
                  <a:cubicBezTo>
                    <a:pt x="481" y="6439"/>
                    <a:pt x="529" y="6631"/>
                    <a:pt x="649" y="6775"/>
                  </a:cubicBezTo>
                  <a:cubicBezTo>
                    <a:pt x="931" y="7188"/>
                    <a:pt x="1449" y="7207"/>
                    <a:pt x="1919" y="7207"/>
                  </a:cubicBezTo>
                  <a:cubicBezTo>
                    <a:pt x="1968" y="7207"/>
                    <a:pt x="2017" y="7207"/>
                    <a:pt x="2065" y="7207"/>
                  </a:cubicBezTo>
                  <a:cubicBezTo>
                    <a:pt x="2569" y="7183"/>
                    <a:pt x="3841" y="7231"/>
                    <a:pt x="3721" y="6391"/>
                  </a:cubicBezTo>
                  <a:cubicBezTo>
                    <a:pt x="3673" y="6175"/>
                    <a:pt x="3529" y="5983"/>
                    <a:pt x="3313" y="5863"/>
                  </a:cubicBezTo>
                  <a:cubicBezTo>
                    <a:pt x="3097" y="5695"/>
                    <a:pt x="2857" y="5575"/>
                    <a:pt x="2593" y="5479"/>
                  </a:cubicBezTo>
                  <a:lnTo>
                    <a:pt x="2593" y="5479"/>
                  </a:lnTo>
                  <a:cubicBezTo>
                    <a:pt x="2661" y="5483"/>
                    <a:pt x="2730" y="5485"/>
                    <a:pt x="2800" y="5485"/>
                  </a:cubicBezTo>
                  <a:cubicBezTo>
                    <a:pt x="3168" y="5485"/>
                    <a:pt x="3546" y="5428"/>
                    <a:pt x="3889" y="5287"/>
                  </a:cubicBezTo>
                  <a:cubicBezTo>
                    <a:pt x="4057" y="5239"/>
                    <a:pt x="4201" y="5143"/>
                    <a:pt x="4321" y="5047"/>
                  </a:cubicBezTo>
                  <a:cubicBezTo>
                    <a:pt x="4441" y="4927"/>
                    <a:pt x="4489" y="4759"/>
                    <a:pt x="4465" y="4591"/>
                  </a:cubicBezTo>
                  <a:cubicBezTo>
                    <a:pt x="4417" y="4327"/>
                    <a:pt x="4129" y="4183"/>
                    <a:pt x="3865" y="4087"/>
                  </a:cubicBezTo>
                  <a:cubicBezTo>
                    <a:pt x="3433" y="3919"/>
                    <a:pt x="2977" y="3823"/>
                    <a:pt x="2497" y="3775"/>
                  </a:cubicBezTo>
                  <a:lnTo>
                    <a:pt x="2497" y="3775"/>
                  </a:lnTo>
                  <a:cubicBezTo>
                    <a:pt x="2582" y="3782"/>
                    <a:pt x="2666" y="3785"/>
                    <a:pt x="2750" y="3785"/>
                  </a:cubicBezTo>
                  <a:cubicBezTo>
                    <a:pt x="3235" y="3785"/>
                    <a:pt x="3703" y="3671"/>
                    <a:pt x="4153" y="3487"/>
                  </a:cubicBezTo>
                  <a:cubicBezTo>
                    <a:pt x="4393" y="3391"/>
                    <a:pt x="4633" y="3175"/>
                    <a:pt x="4633" y="2958"/>
                  </a:cubicBezTo>
                  <a:cubicBezTo>
                    <a:pt x="4633" y="2718"/>
                    <a:pt x="4417" y="2526"/>
                    <a:pt x="4201" y="2406"/>
                  </a:cubicBezTo>
                  <a:cubicBezTo>
                    <a:pt x="3702" y="2127"/>
                    <a:pt x="3120" y="1980"/>
                    <a:pt x="2538" y="1980"/>
                  </a:cubicBezTo>
                  <a:cubicBezTo>
                    <a:pt x="2420" y="1980"/>
                    <a:pt x="2302" y="1986"/>
                    <a:pt x="2185" y="1998"/>
                  </a:cubicBezTo>
                  <a:cubicBezTo>
                    <a:pt x="2713" y="1638"/>
                    <a:pt x="3265" y="1254"/>
                    <a:pt x="3529" y="654"/>
                  </a:cubicBezTo>
                  <a:cubicBezTo>
                    <a:pt x="3601" y="486"/>
                    <a:pt x="3601" y="294"/>
                    <a:pt x="3505" y="126"/>
                  </a:cubicBezTo>
                  <a:cubicBezTo>
                    <a:pt x="3406" y="47"/>
                    <a:pt x="3273" y="0"/>
                    <a:pt x="3135" y="0"/>
                  </a:cubicBezTo>
                  <a:close/>
                </a:path>
              </a:pathLst>
            </a:custGeom>
            <a:solidFill>
              <a:srgbClr val="FF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73" name="Google Shape;1693;p70">
            <a:extLst>
              <a:ext uri="{FF2B5EF4-FFF2-40B4-BE49-F238E27FC236}">
                <a16:creationId xmlns:a16="http://schemas.microsoft.com/office/drawing/2014/main" id="{AAF8C740-9A2F-ECB5-B09D-BC26B7725968}"/>
              </a:ext>
            </a:extLst>
          </p:cNvPr>
          <p:cNvGrpSpPr/>
          <p:nvPr/>
        </p:nvGrpSpPr>
        <p:grpSpPr>
          <a:xfrm flipH="1">
            <a:off x="1465766" y="1390567"/>
            <a:ext cx="1474551" cy="1674096"/>
            <a:chOff x="3356650" y="2484125"/>
            <a:chExt cx="1530175" cy="1826275"/>
          </a:xfrm>
        </p:grpSpPr>
        <p:sp>
          <p:nvSpPr>
            <p:cNvPr id="1974" name="Google Shape;1694;p70">
              <a:extLst>
                <a:ext uri="{FF2B5EF4-FFF2-40B4-BE49-F238E27FC236}">
                  <a16:creationId xmlns:a16="http://schemas.microsoft.com/office/drawing/2014/main" id="{CB45209E-629C-3864-D451-DC46F383D4AF}"/>
                </a:ext>
              </a:extLst>
            </p:cNvPr>
            <p:cNvSpPr/>
            <p:nvPr/>
          </p:nvSpPr>
          <p:spPr>
            <a:xfrm>
              <a:off x="3494650" y="2575350"/>
              <a:ext cx="1392175" cy="1253900"/>
            </a:xfrm>
            <a:custGeom>
              <a:avLst/>
              <a:gdLst/>
              <a:ahLst/>
              <a:cxnLst/>
              <a:rect l="l" t="t" r="r" b="b"/>
              <a:pathLst>
                <a:path w="55687" h="50156" extrusionOk="0">
                  <a:moveTo>
                    <a:pt x="35111" y="0"/>
                  </a:moveTo>
                  <a:cubicBezTo>
                    <a:pt x="34667" y="0"/>
                    <a:pt x="34219" y="41"/>
                    <a:pt x="33772" y="125"/>
                  </a:cubicBezTo>
                  <a:cubicBezTo>
                    <a:pt x="31060" y="605"/>
                    <a:pt x="28876" y="2453"/>
                    <a:pt x="26307" y="3389"/>
                  </a:cubicBezTo>
                  <a:cubicBezTo>
                    <a:pt x="23427" y="4445"/>
                    <a:pt x="20283" y="4277"/>
                    <a:pt x="17234" y="4613"/>
                  </a:cubicBezTo>
                  <a:cubicBezTo>
                    <a:pt x="16394" y="4661"/>
                    <a:pt x="15578" y="4901"/>
                    <a:pt x="14834" y="5285"/>
                  </a:cubicBezTo>
                  <a:cubicBezTo>
                    <a:pt x="10778" y="7710"/>
                    <a:pt x="13994" y="13806"/>
                    <a:pt x="11690" y="17239"/>
                  </a:cubicBezTo>
                  <a:cubicBezTo>
                    <a:pt x="10250" y="19351"/>
                    <a:pt x="7561" y="20167"/>
                    <a:pt x="5401" y="21535"/>
                  </a:cubicBezTo>
                  <a:cubicBezTo>
                    <a:pt x="3193" y="22927"/>
                    <a:pt x="1537" y="25063"/>
                    <a:pt x="745" y="27584"/>
                  </a:cubicBezTo>
                  <a:cubicBezTo>
                    <a:pt x="1" y="30080"/>
                    <a:pt x="361" y="32912"/>
                    <a:pt x="1849" y="35024"/>
                  </a:cubicBezTo>
                  <a:cubicBezTo>
                    <a:pt x="2713" y="36225"/>
                    <a:pt x="3913" y="37233"/>
                    <a:pt x="4321" y="38625"/>
                  </a:cubicBezTo>
                  <a:cubicBezTo>
                    <a:pt x="4657" y="39705"/>
                    <a:pt x="4465" y="40881"/>
                    <a:pt x="4657" y="41985"/>
                  </a:cubicBezTo>
                  <a:cubicBezTo>
                    <a:pt x="4993" y="43689"/>
                    <a:pt x="6241" y="45057"/>
                    <a:pt x="7561" y="46162"/>
                  </a:cubicBezTo>
                  <a:cubicBezTo>
                    <a:pt x="10082" y="48274"/>
                    <a:pt x="13154" y="49858"/>
                    <a:pt x="16418" y="50122"/>
                  </a:cubicBezTo>
                  <a:cubicBezTo>
                    <a:pt x="16733" y="50145"/>
                    <a:pt x="17047" y="50156"/>
                    <a:pt x="17360" y="50156"/>
                  </a:cubicBezTo>
                  <a:cubicBezTo>
                    <a:pt x="23017" y="50156"/>
                    <a:pt x="28521" y="46618"/>
                    <a:pt x="34032" y="46618"/>
                  </a:cubicBezTo>
                  <a:cubicBezTo>
                    <a:pt x="34929" y="46618"/>
                    <a:pt x="35826" y="46712"/>
                    <a:pt x="36725" y="46930"/>
                  </a:cubicBezTo>
                  <a:cubicBezTo>
                    <a:pt x="38189" y="47290"/>
                    <a:pt x="39557" y="47986"/>
                    <a:pt x="41021" y="48370"/>
                  </a:cubicBezTo>
                  <a:cubicBezTo>
                    <a:pt x="41766" y="48577"/>
                    <a:pt x="42511" y="48674"/>
                    <a:pt x="43247" y="48674"/>
                  </a:cubicBezTo>
                  <a:cubicBezTo>
                    <a:pt x="48058" y="48674"/>
                    <a:pt x="52474" y="44541"/>
                    <a:pt x="53910" y="40065"/>
                  </a:cubicBezTo>
                  <a:cubicBezTo>
                    <a:pt x="55687" y="34616"/>
                    <a:pt x="52974" y="28136"/>
                    <a:pt x="48654" y="24631"/>
                  </a:cubicBezTo>
                  <a:cubicBezTo>
                    <a:pt x="47118" y="23383"/>
                    <a:pt x="44933" y="22327"/>
                    <a:pt x="43973" y="20503"/>
                  </a:cubicBezTo>
                  <a:cubicBezTo>
                    <a:pt x="43109" y="18847"/>
                    <a:pt x="42965" y="16615"/>
                    <a:pt x="42917" y="14790"/>
                  </a:cubicBezTo>
                  <a:cubicBezTo>
                    <a:pt x="42797" y="10878"/>
                    <a:pt x="43469" y="6462"/>
                    <a:pt x="41069" y="3101"/>
                  </a:cubicBezTo>
                  <a:cubicBezTo>
                    <a:pt x="39696" y="1143"/>
                    <a:pt x="37458" y="0"/>
                    <a:pt x="35111" y="0"/>
                  </a:cubicBezTo>
                  <a:close/>
                </a:path>
              </a:pathLst>
            </a:custGeom>
            <a:solidFill>
              <a:srgbClr val="22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5" name="Google Shape;1695;p70">
              <a:extLst>
                <a:ext uri="{FF2B5EF4-FFF2-40B4-BE49-F238E27FC236}">
                  <a16:creationId xmlns:a16="http://schemas.microsoft.com/office/drawing/2014/main" id="{461AB257-FD02-CC39-54DF-05903BFADE08}"/>
                </a:ext>
              </a:extLst>
            </p:cNvPr>
            <p:cNvSpPr/>
            <p:nvPr/>
          </p:nvSpPr>
          <p:spPr>
            <a:xfrm>
              <a:off x="3777000" y="3210925"/>
              <a:ext cx="899200" cy="972125"/>
            </a:xfrm>
            <a:custGeom>
              <a:avLst/>
              <a:gdLst/>
              <a:ahLst/>
              <a:cxnLst/>
              <a:rect l="l" t="t" r="r" b="b"/>
              <a:pathLst>
                <a:path w="35968" h="38885" extrusionOk="0">
                  <a:moveTo>
                    <a:pt x="21014" y="0"/>
                  </a:moveTo>
                  <a:lnTo>
                    <a:pt x="14557" y="1561"/>
                  </a:lnTo>
                  <a:lnTo>
                    <a:pt x="14245" y="9145"/>
                  </a:lnTo>
                  <a:cubicBezTo>
                    <a:pt x="14245" y="9145"/>
                    <a:pt x="12788" y="8889"/>
                    <a:pt x="10819" y="8889"/>
                  </a:cubicBezTo>
                  <a:cubicBezTo>
                    <a:pt x="7044" y="8889"/>
                    <a:pt x="1392" y="9832"/>
                    <a:pt x="540" y="15338"/>
                  </a:cubicBezTo>
                  <a:cubicBezTo>
                    <a:pt x="0" y="18890"/>
                    <a:pt x="87" y="19913"/>
                    <a:pt x="365" y="19913"/>
                  </a:cubicBezTo>
                  <a:cubicBezTo>
                    <a:pt x="744" y="19913"/>
                    <a:pt x="1476" y="18026"/>
                    <a:pt x="1476" y="18026"/>
                  </a:cubicBezTo>
                  <a:lnTo>
                    <a:pt x="13117" y="33604"/>
                  </a:lnTo>
                  <a:lnTo>
                    <a:pt x="25359" y="38884"/>
                  </a:lnTo>
                  <a:lnTo>
                    <a:pt x="30087" y="24507"/>
                  </a:lnTo>
                  <a:lnTo>
                    <a:pt x="35968" y="19442"/>
                  </a:lnTo>
                  <a:cubicBezTo>
                    <a:pt x="35968" y="19442"/>
                    <a:pt x="35032" y="9793"/>
                    <a:pt x="26247" y="9361"/>
                  </a:cubicBezTo>
                  <a:lnTo>
                    <a:pt x="21350" y="8761"/>
                  </a:lnTo>
                  <a:lnTo>
                    <a:pt x="21014" y="0"/>
                  </a:lnTo>
                  <a:close/>
                </a:path>
              </a:pathLst>
            </a:custGeom>
            <a:solidFill>
              <a:srgbClr val="C6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6" name="Google Shape;1696;p70">
              <a:extLst>
                <a:ext uri="{FF2B5EF4-FFF2-40B4-BE49-F238E27FC236}">
                  <a16:creationId xmlns:a16="http://schemas.microsoft.com/office/drawing/2014/main" id="{E576BDF1-0A04-F31D-52E6-95F2B916B195}"/>
                </a:ext>
              </a:extLst>
            </p:cNvPr>
            <p:cNvSpPr/>
            <p:nvPr/>
          </p:nvSpPr>
          <p:spPr>
            <a:xfrm>
              <a:off x="3950700" y="3432950"/>
              <a:ext cx="599500" cy="702700"/>
            </a:xfrm>
            <a:custGeom>
              <a:avLst/>
              <a:gdLst/>
              <a:ahLst/>
              <a:cxnLst/>
              <a:rect l="l" t="t" r="r" b="b"/>
              <a:pathLst>
                <a:path w="23980" h="28108" extrusionOk="0">
                  <a:moveTo>
                    <a:pt x="4105" y="0"/>
                  </a:moveTo>
                  <a:cubicBezTo>
                    <a:pt x="3481" y="0"/>
                    <a:pt x="2833" y="48"/>
                    <a:pt x="2137" y="96"/>
                  </a:cubicBezTo>
                  <a:cubicBezTo>
                    <a:pt x="937" y="5641"/>
                    <a:pt x="1" y="11234"/>
                    <a:pt x="241" y="16802"/>
                  </a:cubicBezTo>
                  <a:lnTo>
                    <a:pt x="3481" y="21099"/>
                  </a:lnTo>
                  <a:lnTo>
                    <a:pt x="6169" y="24699"/>
                  </a:lnTo>
                  <a:lnTo>
                    <a:pt x="13490" y="27867"/>
                  </a:lnTo>
                  <a:cubicBezTo>
                    <a:pt x="15338" y="28011"/>
                    <a:pt x="17162" y="28107"/>
                    <a:pt x="19011" y="28107"/>
                  </a:cubicBezTo>
                  <a:lnTo>
                    <a:pt x="23139" y="15602"/>
                  </a:lnTo>
                  <a:lnTo>
                    <a:pt x="23979" y="14882"/>
                  </a:lnTo>
                  <a:cubicBezTo>
                    <a:pt x="23907" y="13730"/>
                    <a:pt x="23811" y="12602"/>
                    <a:pt x="23667" y="11450"/>
                  </a:cubicBezTo>
                  <a:cubicBezTo>
                    <a:pt x="23571" y="10801"/>
                    <a:pt x="23427" y="10057"/>
                    <a:pt x="22875" y="9673"/>
                  </a:cubicBezTo>
                  <a:cubicBezTo>
                    <a:pt x="22563" y="9481"/>
                    <a:pt x="22179" y="9385"/>
                    <a:pt x="21795" y="9361"/>
                  </a:cubicBezTo>
                  <a:cubicBezTo>
                    <a:pt x="20403" y="9193"/>
                    <a:pt x="19011" y="9025"/>
                    <a:pt x="17618" y="8905"/>
                  </a:cubicBezTo>
                  <a:cubicBezTo>
                    <a:pt x="17642" y="7417"/>
                    <a:pt x="17858" y="5953"/>
                    <a:pt x="18243" y="4513"/>
                  </a:cubicBezTo>
                  <a:cubicBezTo>
                    <a:pt x="18651" y="3145"/>
                    <a:pt x="19203" y="1801"/>
                    <a:pt x="19875" y="528"/>
                  </a:cubicBezTo>
                  <a:cubicBezTo>
                    <a:pt x="19683" y="504"/>
                    <a:pt x="19491" y="480"/>
                    <a:pt x="19275" y="480"/>
                  </a:cubicBezTo>
                  <a:lnTo>
                    <a:pt x="17354" y="240"/>
                  </a:lnTo>
                  <a:cubicBezTo>
                    <a:pt x="16298" y="2977"/>
                    <a:pt x="15530" y="5809"/>
                    <a:pt x="15074" y="8689"/>
                  </a:cubicBezTo>
                  <a:cubicBezTo>
                    <a:pt x="11258" y="8401"/>
                    <a:pt x="7465" y="8281"/>
                    <a:pt x="3673" y="8281"/>
                  </a:cubicBezTo>
                  <a:cubicBezTo>
                    <a:pt x="3636" y="8277"/>
                    <a:pt x="3599" y="8275"/>
                    <a:pt x="3562" y="8275"/>
                  </a:cubicBezTo>
                  <a:cubicBezTo>
                    <a:pt x="3384" y="8275"/>
                    <a:pt x="3212" y="8322"/>
                    <a:pt x="3073" y="8401"/>
                  </a:cubicBezTo>
                  <a:cubicBezTo>
                    <a:pt x="3025" y="8425"/>
                    <a:pt x="3001" y="8425"/>
                    <a:pt x="2977" y="8449"/>
                  </a:cubicBezTo>
                  <a:cubicBezTo>
                    <a:pt x="3049" y="5593"/>
                    <a:pt x="3409" y="2761"/>
                    <a:pt x="4105" y="0"/>
                  </a:cubicBezTo>
                  <a:close/>
                </a:path>
              </a:pathLst>
            </a:custGeom>
            <a:solidFill>
              <a:srgbClr val="EE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7" name="Google Shape;1697;p70">
              <a:extLst>
                <a:ext uri="{FF2B5EF4-FFF2-40B4-BE49-F238E27FC236}">
                  <a16:creationId xmlns:a16="http://schemas.microsoft.com/office/drawing/2014/main" id="{16CE92B3-487D-F722-D4FD-E660DADAC47A}"/>
                </a:ext>
              </a:extLst>
            </p:cNvPr>
            <p:cNvSpPr/>
            <p:nvPr/>
          </p:nvSpPr>
          <p:spPr>
            <a:xfrm>
              <a:off x="3381850" y="3410150"/>
              <a:ext cx="362375" cy="288650"/>
            </a:xfrm>
            <a:custGeom>
              <a:avLst/>
              <a:gdLst/>
              <a:ahLst/>
              <a:cxnLst/>
              <a:rect l="l" t="t" r="r" b="b"/>
              <a:pathLst>
                <a:path w="14495" h="11546" extrusionOk="0">
                  <a:moveTo>
                    <a:pt x="3697" y="0"/>
                  </a:moveTo>
                  <a:lnTo>
                    <a:pt x="0" y="2665"/>
                  </a:lnTo>
                  <a:cubicBezTo>
                    <a:pt x="0" y="2665"/>
                    <a:pt x="11579" y="11545"/>
                    <a:pt x="14012" y="11545"/>
                  </a:cubicBezTo>
                  <a:cubicBezTo>
                    <a:pt x="14333" y="11545"/>
                    <a:pt x="14494" y="11391"/>
                    <a:pt x="14450" y="11041"/>
                  </a:cubicBezTo>
                  <a:cubicBezTo>
                    <a:pt x="14042" y="8017"/>
                    <a:pt x="3697" y="0"/>
                    <a:pt x="3697" y="0"/>
                  </a:cubicBez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9" name="Google Shape;1698;p70">
              <a:extLst>
                <a:ext uri="{FF2B5EF4-FFF2-40B4-BE49-F238E27FC236}">
                  <a16:creationId xmlns:a16="http://schemas.microsoft.com/office/drawing/2014/main" id="{4148536F-EA5B-B752-1A92-5D974AF267BE}"/>
                </a:ext>
              </a:extLst>
            </p:cNvPr>
            <p:cNvSpPr/>
            <p:nvPr/>
          </p:nvSpPr>
          <p:spPr>
            <a:xfrm>
              <a:off x="3675275" y="3488750"/>
              <a:ext cx="604275" cy="253850"/>
            </a:xfrm>
            <a:custGeom>
              <a:avLst/>
              <a:gdLst/>
              <a:ahLst/>
              <a:cxnLst/>
              <a:rect l="l" t="t" r="r" b="b"/>
              <a:pathLst>
                <a:path w="24171" h="10154" extrusionOk="0">
                  <a:moveTo>
                    <a:pt x="22227" y="1"/>
                  </a:moveTo>
                  <a:cubicBezTo>
                    <a:pt x="22227" y="1"/>
                    <a:pt x="13394" y="3529"/>
                    <a:pt x="7177" y="3721"/>
                  </a:cubicBezTo>
                  <a:cubicBezTo>
                    <a:pt x="961" y="3913"/>
                    <a:pt x="0" y="7249"/>
                    <a:pt x="0" y="7249"/>
                  </a:cubicBezTo>
                  <a:lnTo>
                    <a:pt x="4057" y="10154"/>
                  </a:lnTo>
                  <a:lnTo>
                    <a:pt x="24171" y="3481"/>
                  </a:lnTo>
                  <a:lnTo>
                    <a:pt x="22227" y="1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0" name="Google Shape;1699;p70">
              <a:extLst>
                <a:ext uri="{FF2B5EF4-FFF2-40B4-BE49-F238E27FC236}">
                  <a16:creationId xmlns:a16="http://schemas.microsoft.com/office/drawing/2014/main" id="{D45B36F4-98D8-4C9B-291F-A3B18A4697AB}"/>
                </a:ext>
              </a:extLst>
            </p:cNvPr>
            <p:cNvSpPr/>
            <p:nvPr/>
          </p:nvSpPr>
          <p:spPr>
            <a:xfrm>
              <a:off x="3356650" y="3455750"/>
              <a:ext cx="938525" cy="844125"/>
            </a:xfrm>
            <a:custGeom>
              <a:avLst/>
              <a:gdLst/>
              <a:ahLst/>
              <a:cxnLst/>
              <a:rect l="l" t="t" r="r" b="b"/>
              <a:pathLst>
                <a:path w="37541" h="33765" extrusionOk="0">
                  <a:moveTo>
                    <a:pt x="0" y="0"/>
                  </a:moveTo>
                  <a:lnTo>
                    <a:pt x="72" y="26835"/>
                  </a:lnTo>
                  <a:lnTo>
                    <a:pt x="11257" y="32188"/>
                  </a:lnTo>
                  <a:cubicBezTo>
                    <a:pt x="12213" y="33423"/>
                    <a:pt x="13650" y="33764"/>
                    <a:pt x="14945" y="33764"/>
                  </a:cubicBezTo>
                  <a:cubicBezTo>
                    <a:pt x="16545" y="33764"/>
                    <a:pt x="17930" y="33244"/>
                    <a:pt x="17930" y="33244"/>
                  </a:cubicBezTo>
                  <a:lnTo>
                    <a:pt x="36340" y="30220"/>
                  </a:lnTo>
                  <a:lnTo>
                    <a:pt x="37540" y="3721"/>
                  </a:lnTo>
                  <a:lnTo>
                    <a:pt x="18098" y="7657"/>
                  </a:lnTo>
                  <a:cubicBezTo>
                    <a:pt x="17430" y="7803"/>
                    <a:pt x="16750" y="7875"/>
                    <a:pt x="16070" y="7875"/>
                  </a:cubicBezTo>
                  <a:cubicBezTo>
                    <a:pt x="14846" y="7875"/>
                    <a:pt x="13624" y="7640"/>
                    <a:pt x="12481" y="71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E9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1" name="Google Shape;1700;p70">
              <a:extLst>
                <a:ext uri="{FF2B5EF4-FFF2-40B4-BE49-F238E27FC236}">
                  <a16:creationId xmlns:a16="http://schemas.microsoft.com/office/drawing/2014/main" id="{4357673D-2B6A-E0D9-C595-B71F37929069}"/>
                </a:ext>
              </a:extLst>
            </p:cNvPr>
            <p:cNvSpPr/>
            <p:nvPr/>
          </p:nvSpPr>
          <p:spPr>
            <a:xfrm>
              <a:off x="3636275" y="3630375"/>
              <a:ext cx="178250" cy="669375"/>
            </a:xfrm>
            <a:custGeom>
              <a:avLst/>
              <a:gdLst/>
              <a:ahLst/>
              <a:cxnLst/>
              <a:rect l="l" t="t" r="r" b="b"/>
              <a:pathLst>
                <a:path w="7130" h="26775" extrusionOk="0">
                  <a:moveTo>
                    <a:pt x="984" y="0"/>
                  </a:moveTo>
                  <a:lnTo>
                    <a:pt x="0" y="25155"/>
                  </a:lnTo>
                  <a:lnTo>
                    <a:pt x="72" y="25203"/>
                  </a:lnTo>
                  <a:cubicBezTo>
                    <a:pt x="1035" y="26436"/>
                    <a:pt x="2471" y="26774"/>
                    <a:pt x="3769" y="26774"/>
                  </a:cubicBezTo>
                  <a:cubicBezTo>
                    <a:pt x="4769" y="26774"/>
                    <a:pt x="5687" y="26573"/>
                    <a:pt x="6241" y="26427"/>
                  </a:cubicBezTo>
                  <a:lnTo>
                    <a:pt x="7129" y="624"/>
                  </a:lnTo>
                  <a:lnTo>
                    <a:pt x="6913" y="672"/>
                  </a:lnTo>
                  <a:cubicBezTo>
                    <a:pt x="6245" y="818"/>
                    <a:pt x="5565" y="890"/>
                    <a:pt x="4885" y="890"/>
                  </a:cubicBezTo>
                  <a:cubicBezTo>
                    <a:pt x="3661" y="890"/>
                    <a:pt x="2439" y="655"/>
                    <a:pt x="1296" y="192"/>
                  </a:cubicBezTo>
                  <a:lnTo>
                    <a:pt x="984" y="0"/>
                  </a:lnTo>
                  <a:close/>
                </a:path>
              </a:pathLst>
            </a:custGeom>
            <a:solidFill>
              <a:srgbClr val="53AA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2" name="Google Shape;1701;p70">
              <a:extLst>
                <a:ext uri="{FF2B5EF4-FFF2-40B4-BE49-F238E27FC236}">
                  <a16:creationId xmlns:a16="http://schemas.microsoft.com/office/drawing/2014/main" id="{C02C272A-7CC1-1D04-C252-C82D0071DA48}"/>
                </a:ext>
              </a:extLst>
            </p:cNvPr>
            <p:cNvSpPr/>
            <p:nvPr/>
          </p:nvSpPr>
          <p:spPr>
            <a:xfrm>
              <a:off x="3826500" y="3587175"/>
              <a:ext cx="442250" cy="669075"/>
            </a:xfrm>
            <a:custGeom>
              <a:avLst/>
              <a:gdLst/>
              <a:ahLst/>
              <a:cxnLst/>
              <a:rect l="l" t="t" r="r" b="b"/>
              <a:pathLst>
                <a:path w="17690" h="26763" extrusionOk="0">
                  <a:moveTo>
                    <a:pt x="17546" y="216"/>
                  </a:moveTo>
                  <a:lnTo>
                    <a:pt x="16298" y="23786"/>
                  </a:lnTo>
                  <a:lnTo>
                    <a:pt x="144" y="26595"/>
                  </a:lnTo>
                  <a:lnTo>
                    <a:pt x="816" y="3312"/>
                  </a:lnTo>
                  <a:lnTo>
                    <a:pt x="17546" y="216"/>
                  </a:lnTo>
                  <a:close/>
                  <a:moveTo>
                    <a:pt x="17690" y="0"/>
                  </a:moveTo>
                  <a:lnTo>
                    <a:pt x="720" y="3168"/>
                  </a:lnTo>
                  <a:lnTo>
                    <a:pt x="672" y="3168"/>
                  </a:lnTo>
                  <a:lnTo>
                    <a:pt x="0" y="26763"/>
                  </a:lnTo>
                  <a:lnTo>
                    <a:pt x="16442" y="23882"/>
                  </a:lnTo>
                  <a:lnTo>
                    <a:pt x="17690" y="0"/>
                  </a:lnTo>
                  <a:close/>
                </a:path>
              </a:pathLst>
            </a:custGeom>
            <a:solidFill>
              <a:srgbClr val="D64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3" name="Google Shape;1702;p70">
              <a:extLst>
                <a:ext uri="{FF2B5EF4-FFF2-40B4-BE49-F238E27FC236}">
                  <a16:creationId xmlns:a16="http://schemas.microsoft.com/office/drawing/2014/main" id="{330AD3B5-2A53-4A93-B7D7-014AB64C1EB4}"/>
                </a:ext>
              </a:extLst>
            </p:cNvPr>
            <p:cNvSpPr/>
            <p:nvPr/>
          </p:nvSpPr>
          <p:spPr>
            <a:xfrm>
              <a:off x="3648275" y="3904000"/>
              <a:ext cx="157225" cy="46825"/>
            </a:xfrm>
            <a:custGeom>
              <a:avLst/>
              <a:gdLst/>
              <a:ahLst/>
              <a:cxnLst/>
              <a:rect l="l" t="t" r="r" b="b"/>
              <a:pathLst>
                <a:path w="6289" h="1873" extrusionOk="0">
                  <a:moveTo>
                    <a:pt x="6289" y="0"/>
                  </a:moveTo>
                  <a:lnTo>
                    <a:pt x="48" y="480"/>
                  </a:lnTo>
                  <a:lnTo>
                    <a:pt x="0" y="1873"/>
                  </a:lnTo>
                  <a:lnTo>
                    <a:pt x="6241" y="1416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D64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4" name="Google Shape;1703;p70">
              <a:extLst>
                <a:ext uri="{FF2B5EF4-FFF2-40B4-BE49-F238E27FC236}">
                  <a16:creationId xmlns:a16="http://schemas.microsoft.com/office/drawing/2014/main" id="{53BD5933-DEEC-8C13-BF68-F742A4CC479F}"/>
                </a:ext>
              </a:extLst>
            </p:cNvPr>
            <p:cNvSpPr/>
            <p:nvPr/>
          </p:nvSpPr>
          <p:spPr>
            <a:xfrm>
              <a:off x="3643475" y="3976600"/>
              <a:ext cx="159625" cy="91825"/>
            </a:xfrm>
            <a:custGeom>
              <a:avLst/>
              <a:gdLst/>
              <a:ahLst/>
              <a:cxnLst/>
              <a:rect l="l" t="t" r="r" b="b"/>
              <a:pathLst>
                <a:path w="6385" h="3673" extrusionOk="0">
                  <a:moveTo>
                    <a:pt x="6385" y="1"/>
                  </a:moveTo>
                  <a:lnTo>
                    <a:pt x="120" y="457"/>
                  </a:lnTo>
                  <a:lnTo>
                    <a:pt x="0" y="3673"/>
                  </a:lnTo>
                  <a:lnTo>
                    <a:pt x="6265" y="3217"/>
                  </a:lnTo>
                  <a:lnTo>
                    <a:pt x="6385" y="1"/>
                  </a:lnTo>
                  <a:close/>
                </a:path>
              </a:pathLst>
            </a:custGeom>
            <a:solidFill>
              <a:srgbClr val="D64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5" name="Google Shape;1704;p70">
              <a:extLst>
                <a:ext uri="{FF2B5EF4-FFF2-40B4-BE49-F238E27FC236}">
                  <a16:creationId xmlns:a16="http://schemas.microsoft.com/office/drawing/2014/main" id="{2E7A0920-8556-F3C8-AEAC-2214EF54A3CC}"/>
                </a:ext>
              </a:extLst>
            </p:cNvPr>
            <p:cNvSpPr/>
            <p:nvPr/>
          </p:nvSpPr>
          <p:spPr>
            <a:xfrm>
              <a:off x="3786875" y="2940800"/>
              <a:ext cx="118475" cy="35575"/>
            </a:xfrm>
            <a:custGeom>
              <a:avLst/>
              <a:gdLst/>
              <a:ahLst/>
              <a:cxnLst/>
              <a:rect l="l" t="t" r="r" b="b"/>
              <a:pathLst>
                <a:path w="4739" h="1423" extrusionOk="0">
                  <a:moveTo>
                    <a:pt x="629" y="0"/>
                  </a:moveTo>
                  <a:cubicBezTo>
                    <a:pt x="89" y="0"/>
                    <a:pt x="0" y="824"/>
                    <a:pt x="577" y="916"/>
                  </a:cubicBezTo>
                  <a:lnTo>
                    <a:pt x="4033" y="1420"/>
                  </a:lnTo>
                  <a:lnTo>
                    <a:pt x="4105" y="1420"/>
                  </a:lnTo>
                  <a:cubicBezTo>
                    <a:pt x="4121" y="1422"/>
                    <a:pt x="4136" y="1422"/>
                    <a:pt x="4150" y="1422"/>
                  </a:cubicBezTo>
                  <a:cubicBezTo>
                    <a:pt x="4707" y="1422"/>
                    <a:pt x="4739" y="555"/>
                    <a:pt x="4177" y="508"/>
                  </a:cubicBezTo>
                  <a:lnTo>
                    <a:pt x="697" y="4"/>
                  </a:lnTo>
                  <a:cubicBezTo>
                    <a:pt x="674" y="2"/>
                    <a:pt x="651" y="0"/>
                    <a:pt x="629" y="0"/>
                  </a:cubicBezTo>
                  <a:close/>
                </a:path>
              </a:pathLst>
            </a:custGeom>
            <a:solidFill>
              <a:srgbClr val="3EB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6" name="Google Shape;1705;p70">
              <a:extLst>
                <a:ext uri="{FF2B5EF4-FFF2-40B4-BE49-F238E27FC236}">
                  <a16:creationId xmlns:a16="http://schemas.microsoft.com/office/drawing/2014/main" id="{FB3EC7D2-A62A-3F41-ACAD-7BC18C7AE0C0}"/>
                </a:ext>
              </a:extLst>
            </p:cNvPr>
            <p:cNvSpPr/>
            <p:nvPr/>
          </p:nvSpPr>
          <p:spPr>
            <a:xfrm>
              <a:off x="3850500" y="2545275"/>
              <a:ext cx="630675" cy="760500"/>
            </a:xfrm>
            <a:custGeom>
              <a:avLst/>
              <a:gdLst/>
              <a:ahLst/>
              <a:cxnLst/>
              <a:rect l="l" t="t" r="r" b="b"/>
              <a:pathLst>
                <a:path w="25227" h="30420" extrusionOk="0">
                  <a:moveTo>
                    <a:pt x="12929" y="1"/>
                  </a:moveTo>
                  <a:cubicBezTo>
                    <a:pt x="8704" y="1"/>
                    <a:pt x="3909" y="1251"/>
                    <a:pt x="1776" y="5024"/>
                  </a:cubicBezTo>
                  <a:cubicBezTo>
                    <a:pt x="528" y="7232"/>
                    <a:pt x="264" y="9825"/>
                    <a:pt x="168" y="12369"/>
                  </a:cubicBezTo>
                  <a:cubicBezTo>
                    <a:pt x="0" y="16305"/>
                    <a:pt x="192" y="20290"/>
                    <a:pt x="1320" y="24058"/>
                  </a:cubicBezTo>
                  <a:cubicBezTo>
                    <a:pt x="2280" y="27299"/>
                    <a:pt x="5089" y="29651"/>
                    <a:pt x="8473" y="30035"/>
                  </a:cubicBezTo>
                  <a:cubicBezTo>
                    <a:pt x="10042" y="30243"/>
                    <a:pt x="11579" y="30419"/>
                    <a:pt x="13121" y="30419"/>
                  </a:cubicBezTo>
                  <a:cubicBezTo>
                    <a:pt x="14244" y="30419"/>
                    <a:pt x="15371" y="30326"/>
                    <a:pt x="16514" y="30083"/>
                  </a:cubicBezTo>
                  <a:cubicBezTo>
                    <a:pt x="23139" y="28715"/>
                    <a:pt x="24123" y="21538"/>
                    <a:pt x="24291" y="15873"/>
                  </a:cubicBezTo>
                  <a:cubicBezTo>
                    <a:pt x="24411" y="12585"/>
                    <a:pt x="25227" y="9705"/>
                    <a:pt x="23763" y="6536"/>
                  </a:cubicBezTo>
                  <a:cubicBezTo>
                    <a:pt x="22323" y="3368"/>
                    <a:pt x="19466" y="944"/>
                    <a:pt x="16082" y="248"/>
                  </a:cubicBezTo>
                  <a:cubicBezTo>
                    <a:pt x="15722" y="176"/>
                    <a:pt x="15386" y="128"/>
                    <a:pt x="15026" y="104"/>
                  </a:cubicBezTo>
                  <a:cubicBezTo>
                    <a:pt x="14354" y="37"/>
                    <a:pt x="13650" y="1"/>
                    <a:pt x="12929" y="1"/>
                  </a:cubicBezTo>
                  <a:close/>
                </a:path>
              </a:pathLst>
            </a:custGeom>
            <a:solidFill>
              <a:srgbClr val="C6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7" name="Google Shape;1706;p70">
              <a:extLst>
                <a:ext uri="{FF2B5EF4-FFF2-40B4-BE49-F238E27FC236}">
                  <a16:creationId xmlns:a16="http://schemas.microsoft.com/office/drawing/2014/main" id="{36B10304-9BE5-68F6-4DA1-433C29615F3B}"/>
                </a:ext>
              </a:extLst>
            </p:cNvPr>
            <p:cNvSpPr/>
            <p:nvPr/>
          </p:nvSpPr>
          <p:spPr>
            <a:xfrm>
              <a:off x="3935100" y="2951700"/>
              <a:ext cx="36625" cy="84025"/>
            </a:xfrm>
            <a:custGeom>
              <a:avLst/>
              <a:gdLst/>
              <a:ahLst/>
              <a:cxnLst/>
              <a:rect l="l" t="t" r="r" b="b"/>
              <a:pathLst>
                <a:path w="1465" h="3361" extrusionOk="0">
                  <a:moveTo>
                    <a:pt x="745" y="0"/>
                  </a:moveTo>
                  <a:cubicBezTo>
                    <a:pt x="337" y="0"/>
                    <a:pt x="1" y="768"/>
                    <a:pt x="1" y="1681"/>
                  </a:cubicBezTo>
                  <a:cubicBezTo>
                    <a:pt x="1" y="2617"/>
                    <a:pt x="337" y="3361"/>
                    <a:pt x="745" y="3361"/>
                  </a:cubicBezTo>
                  <a:cubicBezTo>
                    <a:pt x="1129" y="3361"/>
                    <a:pt x="1465" y="2617"/>
                    <a:pt x="1465" y="1681"/>
                  </a:cubicBezTo>
                  <a:cubicBezTo>
                    <a:pt x="1465" y="768"/>
                    <a:pt x="1129" y="0"/>
                    <a:pt x="745" y="0"/>
                  </a:cubicBezTo>
                  <a:close/>
                </a:path>
              </a:pathLst>
            </a:custGeom>
            <a:solidFill>
              <a:srgbClr val="22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8" name="Google Shape;1707;p70">
              <a:extLst>
                <a:ext uri="{FF2B5EF4-FFF2-40B4-BE49-F238E27FC236}">
                  <a16:creationId xmlns:a16="http://schemas.microsoft.com/office/drawing/2014/main" id="{6747EB5C-2891-002E-3DFF-64742469744D}"/>
                </a:ext>
              </a:extLst>
            </p:cNvPr>
            <p:cNvSpPr/>
            <p:nvPr/>
          </p:nvSpPr>
          <p:spPr>
            <a:xfrm>
              <a:off x="4208725" y="2951700"/>
              <a:ext cx="36025" cy="84025"/>
            </a:xfrm>
            <a:custGeom>
              <a:avLst/>
              <a:gdLst/>
              <a:ahLst/>
              <a:cxnLst/>
              <a:rect l="l" t="t" r="r" b="b"/>
              <a:pathLst>
                <a:path w="1441" h="3361" extrusionOk="0">
                  <a:moveTo>
                    <a:pt x="721" y="0"/>
                  </a:moveTo>
                  <a:cubicBezTo>
                    <a:pt x="313" y="0"/>
                    <a:pt x="1" y="768"/>
                    <a:pt x="1" y="1681"/>
                  </a:cubicBezTo>
                  <a:cubicBezTo>
                    <a:pt x="1" y="2617"/>
                    <a:pt x="313" y="3361"/>
                    <a:pt x="721" y="3361"/>
                  </a:cubicBezTo>
                  <a:cubicBezTo>
                    <a:pt x="1105" y="3361"/>
                    <a:pt x="1441" y="2617"/>
                    <a:pt x="1441" y="1681"/>
                  </a:cubicBezTo>
                  <a:cubicBezTo>
                    <a:pt x="1441" y="768"/>
                    <a:pt x="1105" y="0"/>
                    <a:pt x="721" y="0"/>
                  </a:cubicBezTo>
                  <a:close/>
                </a:path>
              </a:pathLst>
            </a:custGeom>
            <a:solidFill>
              <a:srgbClr val="22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9" name="Google Shape;1708;p70">
              <a:extLst>
                <a:ext uri="{FF2B5EF4-FFF2-40B4-BE49-F238E27FC236}">
                  <a16:creationId xmlns:a16="http://schemas.microsoft.com/office/drawing/2014/main" id="{96E99154-CA05-D200-6EE6-A69C404F8DD1}"/>
                </a:ext>
              </a:extLst>
            </p:cNvPr>
            <p:cNvSpPr/>
            <p:nvPr/>
          </p:nvSpPr>
          <p:spPr>
            <a:xfrm>
              <a:off x="3875700" y="2813575"/>
              <a:ext cx="139225" cy="70650"/>
            </a:xfrm>
            <a:custGeom>
              <a:avLst/>
              <a:gdLst/>
              <a:ahLst/>
              <a:cxnLst/>
              <a:rect l="l" t="t" r="r" b="b"/>
              <a:pathLst>
                <a:path w="5569" h="2826" extrusionOk="0">
                  <a:moveTo>
                    <a:pt x="3993" y="0"/>
                  </a:moveTo>
                  <a:cubicBezTo>
                    <a:pt x="3137" y="0"/>
                    <a:pt x="2171" y="355"/>
                    <a:pt x="1464" y="653"/>
                  </a:cubicBezTo>
                  <a:cubicBezTo>
                    <a:pt x="984" y="845"/>
                    <a:pt x="432" y="1229"/>
                    <a:pt x="264" y="1709"/>
                  </a:cubicBezTo>
                  <a:cubicBezTo>
                    <a:pt x="0" y="2381"/>
                    <a:pt x="528" y="2741"/>
                    <a:pt x="1128" y="2813"/>
                  </a:cubicBezTo>
                  <a:cubicBezTo>
                    <a:pt x="1228" y="2821"/>
                    <a:pt x="1325" y="2825"/>
                    <a:pt x="1418" y="2825"/>
                  </a:cubicBezTo>
                  <a:cubicBezTo>
                    <a:pt x="2129" y="2825"/>
                    <a:pt x="2663" y="2602"/>
                    <a:pt x="3385" y="2453"/>
                  </a:cubicBezTo>
                  <a:cubicBezTo>
                    <a:pt x="3937" y="2309"/>
                    <a:pt x="5137" y="1997"/>
                    <a:pt x="5377" y="1397"/>
                  </a:cubicBezTo>
                  <a:cubicBezTo>
                    <a:pt x="5569" y="845"/>
                    <a:pt x="5257" y="269"/>
                    <a:pt x="4705" y="101"/>
                  </a:cubicBezTo>
                  <a:cubicBezTo>
                    <a:pt x="4483" y="30"/>
                    <a:pt x="4243" y="0"/>
                    <a:pt x="3993" y="0"/>
                  </a:cubicBezTo>
                  <a:close/>
                </a:path>
              </a:pathLst>
            </a:custGeom>
            <a:solidFill>
              <a:srgbClr val="22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0" name="Google Shape;1709;p70">
              <a:extLst>
                <a:ext uri="{FF2B5EF4-FFF2-40B4-BE49-F238E27FC236}">
                  <a16:creationId xmlns:a16="http://schemas.microsoft.com/office/drawing/2014/main" id="{C0EF52D4-0C12-4EB5-FDDD-ECC012B69CFF}"/>
                </a:ext>
              </a:extLst>
            </p:cNvPr>
            <p:cNvSpPr/>
            <p:nvPr/>
          </p:nvSpPr>
          <p:spPr>
            <a:xfrm>
              <a:off x="4181725" y="2813575"/>
              <a:ext cx="139250" cy="70650"/>
            </a:xfrm>
            <a:custGeom>
              <a:avLst/>
              <a:gdLst/>
              <a:ahLst/>
              <a:cxnLst/>
              <a:rect l="l" t="t" r="r" b="b"/>
              <a:pathLst>
                <a:path w="5570" h="2826" extrusionOk="0">
                  <a:moveTo>
                    <a:pt x="1576" y="0"/>
                  </a:moveTo>
                  <a:cubicBezTo>
                    <a:pt x="1327" y="0"/>
                    <a:pt x="1087" y="30"/>
                    <a:pt x="865" y="101"/>
                  </a:cubicBezTo>
                  <a:cubicBezTo>
                    <a:pt x="313" y="269"/>
                    <a:pt x="1" y="845"/>
                    <a:pt x="193" y="1397"/>
                  </a:cubicBezTo>
                  <a:cubicBezTo>
                    <a:pt x="433" y="1997"/>
                    <a:pt x="1633" y="2309"/>
                    <a:pt x="2185" y="2453"/>
                  </a:cubicBezTo>
                  <a:cubicBezTo>
                    <a:pt x="2906" y="2602"/>
                    <a:pt x="3440" y="2825"/>
                    <a:pt x="4152" y="2825"/>
                  </a:cubicBezTo>
                  <a:cubicBezTo>
                    <a:pt x="4245" y="2825"/>
                    <a:pt x="4341" y="2821"/>
                    <a:pt x="4441" y="2813"/>
                  </a:cubicBezTo>
                  <a:cubicBezTo>
                    <a:pt x="5041" y="2741"/>
                    <a:pt x="5569" y="2381"/>
                    <a:pt x="5305" y="1709"/>
                  </a:cubicBezTo>
                  <a:cubicBezTo>
                    <a:pt x="5137" y="1229"/>
                    <a:pt x="4585" y="845"/>
                    <a:pt x="4105" y="653"/>
                  </a:cubicBezTo>
                  <a:cubicBezTo>
                    <a:pt x="3399" y="355"/>
                    <a:pt x="2433" y="0"/>
                    <a:pt x="1576" y="0"/>
                  </a:cubicBezTo>
                  <a:close/>
                </a:path>
              </a:pathLst>
            </a:custGeom>
            <a:solidFill>
              <a:srgbClr val="22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1" name="Google Shape;1710;p70">
              <a:extLst>
                <a:ext uri="{FF2B5EF4-FFF2-40B4-BE49-F238E27FC236}">
                  <a16:creationId xmlns:a16="http://schemas.microsoft.com/office/drawing/2014/main" id="{82D13DDA-BB99-91CA-6E8C-CF9CD0F1943E}"/>
                </a:ext>
              </a:extLst>
            </p:cNvPr>
            <p:cNvSpPr/>
            <p:nvPr/>
          </p:nvSpPr>
          <p:spPr>
            <a:xfrm>
              <a:off x="4347350" y="2745275"/>
              <a:ext cx="178825" cy="285625"/>
            </a:xfrm>
            <a:custGeom>
              <a:avLst/>
              <a:gdLst/>
              <a:ahLst/>
              <a:cxnLst/>
              <a:rect l="l" t="t" r="r" b="b"/>
              <a:pathLst>
                <a:path w="7153" h="11425" extrusionOk="0">
                  <a:moveTo>
                    <a:pt x="1368" y="1"/>
                  </a:moveTo>
                  <a:cubicBezTo>
                    <a:pt x="360" y="2017"/>
                    <a:pt x="0" y="4249"/>
                    <a:pt x="312" y="6457"/>
                  </a:cubicBezTo>
                  <a:cubicBezTo>
                    <a:pt x="504" y="7873"/>
                    <a:pt x="1032" y="9938"/>
                    <a:pt x="2184" y="10874"/>
                  </a:cubicBezTo>
                  <a:cubicBezTo>
                    <a:pt x="2658" y="11262"/>
                    <a:pt x="3101" y="11425"/>
                    <a:pt x="3509" y="11425"/>
                  </a:cubicBezTo>
                  <a:cubicBezTo>
                    <a:pt x="4817" y="11425"/>
                    <a:pt x="5771" y="9754"/>
                    <a:pt x="6265" y="8473"/>
                  </a:cubicBezTo>
                  <a:cubicBezTo>
                    <a:pt x="6673" y="7465"/>
                    <a:pt x="7153" y="6337"/>
                    <a:pt x="6865" y="5281"/>
                  </a:cubicBezTo>
                  <a:cubicBezTo>
                    <a:pt x="6481" y="3769"/>
                    <a:pt x="5569" y="2473"/>
                    <a:pt x="4801" y="1153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22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2" name="Google Shape;1711;p70">
              <a:extLst>
                <a:ext uri="{FF2B5EF4-FFF2-40B4-BE49-F238E27FC236}">
                  <a16:creationId xmlns:a16="http://schemas.microsoft.com/office/drawing/2014/main" id="{F47D7B31-DBF0-9DE7-7DC6-DB96CD501ED8}"/>
                </a:ext>
              </a:extLst>
            </p:cNvPr>
            <p:cNvSpPr/>
            <p:nvPr/>
          </p:nvSpPr>
          <p:spPr>
            <a:xfrm>
              <a:off x="3768275" y="2484125"/>
              <a:ext cx="742300" cy="372550"/>
            </a:xfrm>
            <a:custGeom>
              <a:avLst/>
              <a:gdLst/>
              <a:ahLst/>
              <a:cxnLst/>
              <a:rect l="l" t="t" r="r" b="b"/>
              <a:pathLst>
                <a:path w="29692" h="14902" extrusionOk="0">
                  <a:moveTo>
                    <a:pt x="16733" y="1"/>
                  </a:moveTo>
                  <a:cubicBezTo>
                    <a:pt x="15676" y="1"/>
                    <a:pt x="14619" y="60"/>
                    <a:pt x="13562" y="101"/>
                  </a:cubicBezTo>
                  <a:cubicBezTo>
                    <a:pt x="10730" y="245"/>
                    <a:pt x="7826" y="678"/>
                    <a:pt x="5209" y="1830"/>
                  </a:cubicBezTo>
                  <a:cubicBezTo>
                    <a:pt x="2329" y="3102"/>
                    <a:pt x="721" y="5382"/>
                    <a:pt x="265" y="8478"/>
                  </a:cubicBezTo>
                  <a:cubicBezTo>
                    <a:pt x="1" y="10207"/>
                    <a:pt x="97" y="11983"/>
                    <a:pt x="193" y="13711"/>
                  </a:cubicBezTo>
                  <a:cubicBezTo>
                    <a:pt x="169" y="13975"/>
                    <a:pt x="241" y="14215"/>
                    <a:pt x="409" y="14431"/>
                  </a:cubicBezTo>
                  <a:cubicBezTo>
                    <a:pt x="577" y="14551"/>
                    <a:pt x="817" y="14623"/>
                    <a:pt x="1033" y="14623"/>
                  </a:cubicBezTo>
                  <a:cubicBezTo>
                    <a:pt x="1617" y="14680"/>
                    <a:pt x="2201" y="14710"/>
                    <a:pt x="2783" y="14710"/>
                  </a:cubicBezTo>
                  <a:cubicBezTo>
                    <a:pt x="3420" y="14710"/>
                    <a:pt x="4054" y="14674"/>
                    <a:pt x="4681" y="14599"/>
                  </a:cubicBezTo>
                  <a:cubicBezTo>
                    <a:pt x="4681" y="13639"/>
                    <a:pt x="4897" y="12679"/>
                    <a:pt x="5281" y="11791"/>
                  </a:cubicBezTo>
                  <a:lnTo>
                    <a:pt x="5281" y="11791"/>
                  </a:lnTo>
                  <a:cubicBezTo>
                    <a:pt x="5209" y="12823"/>
                    <a:pt x="5305" y="13855"/>
                    <a:pt x="5593" y="14839"/>
                  </a:cubicBezTo>
                  <a:cubicBezTo>
                    <a:pt x="6591" y="14880"/>
                    <a:pt x="7588" y="14901"/>
                    <a:pt x="8585" y="14901"/>
                  </a:cubicBezTo>
                  <a:cubicBezTo>
                    <a:pt x="10516" y="14901"/>
                    <a:pt x="12447" y="14821"/>
                    <a:pt x="14378" y="14647"/>
                  </a:cubicBezTo>
                  <a:lnTo>
                    <a:pt x="14762" y="12007"/>
                  </a:lnTo>
                  <a:cubicBezTo>
                    <a:pt x="15026" y="12919"/>
                    <a:pt x="15314" y="13807"/>
                    <a:pt x="15578" y="14695"/>
                  </a:cubicBezTo>
                  <a:lnTo>
                    <a:pt x="22083" y="14695"/>
                  </a:lnTo>
                  <a:cubicBezTo>
                    <a:pt x="22347" y="13591"/>
                    <a:pt x="22515" y="12439"/>
                    <a:pt x="22563" y="11311"/>
                  </a:cubicBezTo>
                  <a:cubicBezTo>
                    <a:pt x="22755" y="12439"/>
                    <a:pt x="22947" y="13567"/>
                    <a:pt x="23163" y="14695"/>
                  </a:cubicBezTo>
                  <a:cubicBezTo>
                    <a:pt x="23163" y="14717"/>
                    <a:pt x="24506" y="14777"/>
                    <a:pt x="25956" y="14777"/>
                  </a:cubicBezTo>
                  <a:cubicBezTo>
                    <a:pt x="27602" y="14777"/>
                    <a:pt x="29385" y="14700"/>
                    <a:pt x="29500" y="14407"/>
                  </a:cubicBezTo>
                  <a:cubicBezTo>
                    <a:pt x="29692" y="13927"/>
                    <a:pt x="29020" y="12703"/>
                    <a:pt x="28996" y="12151"/>
                  </a:cubicBezTo>
                  <a:cubicBezTo>
                    <a:pt x="28948" y="11023"/>
                    <a:pt x="28780" y="9870"/>
                    <a:pt x="28492" y="8766"/>
                  </a:cubicBezTo>
                  <a:cubicBezTo>
                    <a:pt x="27460" y="5046"/>
                    <a:pt x="25131" y="486"/>
                    <a:pt x="20643" y="390"/>
                  </a:cubicBezTo>
                  <a:cubicBezTo>
                    <a:pt x="19515" y="390"/>
                    <a:pt x="18387" y="53"/>
                    <a:pt x="17235" y="5"/>
                  </a:cubicBezTo>
                  <a:cubicBezTo>
                    <a:pt x="17067" y="2"/>
                    <a:pt x="16900" y="1"/>
                    <a:pt x="16733" y="1"/>
                  </a:cubicBezTo>
                  <a:close/>
                </a:path>
              </a:pathLst>
            </a:custGeom>
            <a:solidFill>
              <a:srgbClr val="22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3" name="Google Shape;1712;p70">
              <a:extLst>
                <a:ext uri="{FF2B5EF4-FFF2-40B4-BE49-F238E27FC236}">
                  <a16:creationId xmlns:a16="http://schemas.microsoft.com/office/drawing/2014/main" id="{6DA83939-F723-9DFD-644A-0E2C7CF6CB1D}"/>
                </a:ext>
              </a:extLst>
            </p:cNvPr>
            <p:cNvSpPr/>
            <p:nvPr/>
          </p:nvSpPr>
          <p:spPr>
            <a:xfrm>
              <a:off x="4400750" y="2941250"/>
              <a:ext cx="191450" cy="212725"/>
            </a:xfrm>
            <a:custGeom>
              <a:avLst/>
              <a:gdLst/>
              <a:ahLst/>
              <a:cxnLst/>
              <a:rect l="l" t="t" r="r" b="b"/>
              <a:pathLst>
                <a:path w="7658" h="8509" extrusionOk="0">
                  <a:moveTo>
                    <a:pt x="4565" y="1"/>
                  </a:moveTo>
                  <a:cubicBezTo>
                    <a:pt x="2382" y="1"/>
                    <a:pt x="219" y="2322"/>
                    <a:pt x="0" y="4331"/>
                  </a:cubicBezTo>
                  <a:lnTo>
                    <a:pt x="406" y="8334"/>
                  </a:lnTo>
                  <a:lnTo>
                    <a:pt x="406" y="8334"/>
                  </a:lnTo>
                  <a:cubicBezTo>
                    <a:pt x="400" y="8329"/>
                    <a:pt x="392" y="8327"/>
                    <a:pt x="385" y="8327"/>
                  </a:cubicBezTo>
                  <a:cubicBezTo>
                    <a:pt x="367" y="8327"/>
                    <a:pt x="349" y="8339"/>
                    <a:pt x="361" y="8363"/>
                  </a:cubicBezTo>
                  <a:cubicBezTo>
                    <a:pt x="361" y="8411"/>
                    <a:pt x="409" y="8435"/>
                    <a:pt x="457" y="8435"/>
                  </a:cubicBezTo>
                  <a:cubicBezTo>
                    <a:pt x="787" y="8484"/>
                    <a:pt x="1118" y="8509"/>
                    <a:pt x="1447" y="8509"/>
                  </a:cubicBezTo>
                  <a:cubicBezTo>
                    <a:pt x="2883" y="8509"/>
                    <a:pt x="4277" y="8047"/>
                    <a:pt x="5449" y="7187"/>
                  </a:cubicBezTo>
                  <a:cubicBezTo>
                    <a:pt x="6817" y="6107"/>
                    <a:pt x="7657" y="4259"/>
                    <a:pt x="7369" y="2531"/>
                  </a:cubicBezTo>
                  <a:cubicBezTo>
                    <a:pt x="7201" y="1643"/>
                    <a:pt x="6721" y="754"/>
                    <a:pt x="5905" y="322"/>
                  </a:cubicBezTo>
                  <a:cubicBezTo>
                    <a:pt x="5469" y="100"/>
                    <a:pt x="5016" y="1"/>
                    <a:pt x="4565" y="1"/>
                  </a:cubicBezTo>
                  <a:close/>
                </a:path>
              </a:pathLst>
            </a:custGeom>
            <a:solidFill>
              <a:srgbClr val="C6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4" name="Google Shape;1713;p70">
              <a:extLst>
                <a:ext uri="{FF2B5EF4-FFF2-40B4-BE49-F238E27FC236}">
                  <a16:creationId xmlns:a16="http://schemas.microsoft.com/office/drawing/2014/main" id="{30659096-FC43-2089-D511-10FB3DB9AFFD}"/>
                </a:ext>
              </a:extLst>
            </p:cNvPr>
            <p:cNvSpPr/>
            <p:nvPr/>
          </p:nvSpPr>
          <p:spPr>
            <a:xfrm>
              <a:off x="3786875" y="2827475"/>
              <a:ext cx="274275" cy="289275"/>
            </a:xfrm>
            <a:custGeom>
              <a:avLst/>
              <a:gdLst/>
              <a:ahLst/>
              <a:cxnLst/>
              <a:rect l="l" t="t" r="r" b="b"/>
              <a:pathLst>
                <a:path w="10971" h="11571" extrusionOk="0">
                  <a:moveTo>
                    <a:pt x="10195" y="7428"/>
                  </a:moveTo>
                  <a:lnTo>
                    <a:pt x="10195" y="7428"/>
                  </a:lnTo>
                  <a:cubicBezTo>
                    <a:pt x="10205" y="7449"/>
                    <a:pt x="10215" y="7470"/>
                    <a:pt x="10226" y="7490"/>
                  </a:cubicBezTo>
                  <a:cubicBezTo>
                    <a:pt x="10216" y="7469"/>
                    <a:pt x="10205" y="7448"/>
                    <a:pt x="10195" y="7428"/>
                  </a:cubicBezTo>
                  <a:close/>
                  <a:moveTo>
                    <a:pt x="5473" y="889"/>
                  </a:moveTo>
                  <a:cubicBezTo>
                    <a:pt x="8018" y="889"/>
                    <a:pt x="10082" y="3097"/>
                    <a:pt x="10082" y="5785"/>
                  </a:cubicBezTo>
                  <a:cubicBezTo>
                    <a:pt x="10082" y="8498"/>
                    <a:pt x="8018" y="10658"/>
                    <a:pt x="5473" y="10682"/>
                  </a:cubicBezTo>
                  <a:cubicBezTo>
                    <a:pt x="2953" y="10682"/>
                    <a:pt x="889" y="8474"/>
                    <a:pt x="889" y="5785"/>
                  </a:cubicBezTo>
                  <a:cubicBezTo>
                    <a:pt x="889" y="3097"/>
                    <a:pt x="2953" y="889"/>
                    <a:pt x="5473" y="889"/>
                  </a:cubicBezTo>
                  <a:close/>
                  <a:moveTo>
                    <a:pt x="5497" y="1"/>
                  </a:moveTo>
                  <a:cubicBezTo>
                    <a:pt x="2473" y="1"/>
                    <a:pt x="1" y="2593"/>
                    <a:pt x="1" y="5785"/>
                  </a:cubicBezTo>
                  <a:cubicBezTo>
                    <a:pt x="1" y="8978"/>
                    <a:pt x="2449" y="11570"/>
                    <a:pt x="5473" y="11570"/>
                  </a:cubicBezTo>
                  <a:cubicBezTo>
                    <a:pt x="7754" y="11546"/>
                    <a:pt x="9770" y="10106"/>
                    <a:pt x="10562" y="7994"/>
                  </a:cubicBezTo>
                  <a:cubicBezTo>
                    <a:pt x="10422" y="7874"/>
                    <a:pt x="10332" y="7737"/>
                    <a:pt x="10250" y="7583"/>
                  </a:cubicBezTo>
                  <a:lnTo>
                    <a:pt x="10250" y="7583"/>
                  </a:lnTo>
                  <a:lnTo>
                    <a:pt x="10250" y="7562"/>
                  </a:lnTo>
                  <a:lnTo>
                    <a:pt x="10154" y="7346"/>
                  </a:lnTo>
                  <a:lnTo>
                    <a:pt x="10154" y="7346"/>
                  </a:lnTo>
                  <a:cubicBezTo>
                    <a:pt x="10168" y="7373"/>
                    <a:pt x="10181" y="7400"/>
                    <a:pt x="10195" y="7428"/>
                  </a:cubicBezTo>
                  <a:lnTo>
                    <a:pt x="10195" y="7428"/>
                  </a:lnTo>
                  <a:cubicBezTo>
                    <a:pt x="10102" y="7221"/>
                    <a:pt x="10086" y="6963"/>
                    <a:pt x="10130" y="6746"/>
                  </a:cubicBezTo>
                  <a:cubicBezTo>
                    <a:pt x="10178" y="6626"/>
                    <a:pt x="10226" y="6506"/>
                    <a:pt x="10298" y="6410"/>
                  </a:cubicBezTo>
                  <a:cubicBezTo>
                    <a:pt x="10418" y="6122"/>
                    <a:pt x="10658" y="5881"/>
                    <a:pt x="10970" y="5809"/>
                  </a:cubicBezTo>
                  <a:cubicBezTo>
                    <a:pt x="10970" y="2593"/>
                    <a:pt x="8522" y="1"/>
                    <a:pt x="5497" y="1"/>
                  </a:cubicBezTo>
                  <a:close/>
                </a:path>
              </a:pathLst>
            </a:custGeom>
            <a:solidFill>
              <a:srgbClr val="3EB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5" name="Google Shape;1714;p70">
              <a:extLst>
                <a:ext uri="{FF2B5EF4-FFF2-40B4-BE49-F238E27FC236}">
                  <a16:creationId xmlns:a16="http://schemas.microsoft.com/office/drawing/2014/main" id="{945A1437-C131-3918-8542-742B265F6557}"/>
                </a:ext>
              </a:extLst>
            </p:cNvPr>
            <p:cNvSpPr/>
            <p:nvPr/>
          </p:nvSpPr>
          <p:spPr>
            <a:xfrm>
              <a:off x="4038900" y="2921700"/>
              <a:ext cx="81650" cy="36625"/>
            </a:xfrm>
            <a:custGeom>
              <a:avLst/>
              <a:gdLst/>
              <a:ahLst/>
              <a:cxnLst/>
              <a:rect l="l" t="t" r="r" b="b"/>
              <a:pathLst>
                <a:path w="3266" h="1465" extrusionOk="0">
                  <a:moveTo>
                    <a:pt x="1513" y="0"/>
                  </a:moveTo>
                  <a:cubicBezTo>
                    <a:pt x="937" y="24"/>
                    <a:pt x="385" y="288"/>
                    <a:pt x="1" y="720"/>
                  </a:cubicBezTo>
                  <a:lnTo>
                    <a:pt x="697" y="1296"/>
                  </a:lnTo>
                  <a:cubicBezTo>
                    <a:pt x="913" y="1056"/>
                    <a:pt x="1201" y="912"/>
                    <a:pt x="1513" y="888"/>
                  </a:cubicBezTo>
                  <a:cubicBezTo>
                    <a:pt x="1945" y="912"/>
                    <a:pt x="2353" y="1128"/>
                    <a:pt x="2617" y="1464"/>
                  </a:cubicBezTo>
                  <a:lnTo>
                    <a:pt x="3265" y="840"/>
                  </a:lnTo>
                  <a:cubicBezTo>
                    <a:pt x="2833" y="312"/>
                    <a:pt x="2185" y="0"/>
                    <a:pt x="1513" y="0"/>
                  </a:cubicBezTo>
                  <a:close/>
                </a:path>
              </a:pathLst>
            </a:custGeom>
            <a:solidFill>
              <a:srgbClr val="3EB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6" name="Google Shape;1715;p70">
              <a:extLst>
                <a:ext uri="{FF2B5EF4-FFF2-40B4-BE49-F238E27FC236}">
                  <a16:creationId xmlns:a16="http://schemas.microsoft.com/office/drawing/2014/main" id="{9104ED51-50AE-2360-0218-64273FBC0471}"/>
                </a:ext>
              </a:extLst>
            </p:cNvPr>
            <p:cNvSpPr/>
            <p:nvPr/>
          </p:nvSpPr>
          <p:spPr>
            <a:xfrm>
              <a:off x="4347325" y="2921600"/>
              <a:ext cx="217075" cy="39125"/>
            </a:xfrm>
            <a:custGeom>
              <a:avLst/>
              <a:gdLst/>
              <a:ahLst/>
              <a:cxnLst/>
              <a:rect l="l" t="t" r="r" b="b"/>
              <a:pathLst>
                <a:path w="8683" h="1565" extrusionOk="0">
                  <a:moveTo>
                    <a:pt x="607" y="0"/>
                  </a:moveTo>
                  <a:cubicBezTo>
                    <a:pt x="67" y="0"/>
                    <a:pt x="0" y="846"/>
                    <a:pt x="577" y="892"/>
                  </a:cubicBezTo>
                  <a:lnTo>
                    <a:pt x="8018" y="1564"/>
                  </a:lnTo>
                  <a:lnTo>
                    <a:pt x="8042" y="1564"/>
                  </a:lnTo>
                  <a:cubicBezTo>
                    <a:pt x="8050" y="1565"/>
                    <a:pt x="8058" y="1565"/>
                    <a:pt x="8066" y="1565"/>
                  </a:cubicBezTo>
                  <a:cubicBezTo>
                    <a:pt x="8643" y="1565"/>
                    <a:pt x="8682" y="700"/>
                    <a:pt x="8090" y="676"/>
                  </a:cubicBezTo>
                  <a:lnTo>
                    <a:pt x="673" y="4"/>
                  </a:lnTo>
                  <a:cubicBezTo>
                    <a:pt x="651" y="2"/>
                    <a:pt x="629" y="0"/>
                    <a:pt x="607" y="0"/>
                  </a:cubicBezTo>
                  <a:close/>
                </a:path>
              </a:pathLst>
            </a:custGeom>
            <a:solidFill>
              <a:srgbClr val="3EB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7" name="Google Shape;1716;p70">
              <a:extLst>
                <a:ext uri="{FF2B5EF4-FFF2-40B4-BE49-F238E27FC236}">
                  <a16:creationId xmlns:a16="http://schemas.microsoft.com/office/drawing/2014/main" id="{427502F9-AF0D-EAC4-C144-F93D2D7BEFA4}"/>
                </a:ext>
              </a:extLst>
            </p:cNvPr>
            <p:cNvSpPr/>
            <p:nvPr/>
          </p:nvSpPr>
          <p:spPr>
            <a:xfrm>
              <a:off x="4035300" y="2967750"/>
              <a:ext cx="62850" cy="78400"/>
            </a:xfrm>
            <a:custGeom>
              <a:avLst/>
              <a:gdLst/>
              <a:ahLst/>
              <a:cxnLst/>
              <a:rect l="l" t="t" r="r" b="b"/>
              <a:pathLst>
                <a:path w="2514" h="3136" extrusionOk="0">
                  <a:moveTo>
                    <a:pt x="1891" y="1"/>
                  </a:moveTo>
                  <a:cubicBezTo>
                    <a:pt x="951" y="1"/>
                    <a:pt x="1" y="416"/>
                    <a:pt x="1" y="1495"/>
                  </a:cubicBezTo>
                  <a:cubicBezTo>
                    <a:pt x="1" y="2494"/>
                    <a:pt x="1037" y="3135"/>
                    <a:pt x="1941" y="3135"/>
                  </a:cubicBezTo>
                  <a:cubicBezTo>
                    <a:pt x="2057" y="3135"/>
                    <a:pt x="2172" y="3125"/>
                    <a:pt x="2281" y="3103"/>
                  </a:cubicBezTo>
                  <a:cubicBezTo>
                    <a:pt x="2466" y="3057"/>
                    <a:pt x="2407" y="2789"/>
                    <a:pt x="2232" y="2789"/>
                  </a:cubicBezTo>
                  <a:cubicBezTo>
                    <a:pt x="2224" y="2789"/>
                    <a:pt x="2217" y="2790"/>
                    <a:pt x="2209" y="2791"/>
                  </a:cubicBezTo>
                  <a:cubicBezTo>
                    <a:pt x="2094" y="2815"/>
                    <a:pt x="1980" y="2827"/>
                    <a:pt x="1867" y="2827"/>
                  </a:cubicBezTo>
                  <a:cubicBezTo>
                    <a:pt x="1090" y="2827"/>
                    <a:pt x="415" y="2271"/>
                    <a:pt x="289" y="1495"/>
                  </a:cubicBezTo>
                  <a:cubicBezTo>
                    <a:pt x="167" y="599"/>
                    <a:pt x="1115" y="290"/>
                    <a:pt x="1874" y="290"/>
                  </a:cubicBezTo>
                  <a:cubicBezTo>
                    <a:pt x="2010" y="290"/>
                    <a:pt x="2140" y="300"/>
                    <a:pt x="2257" y="318"/>
                  </a:cubicBezTo>
                  <a:cubicBezTo>
                    <a:pt x="2265" y="319"/>
                    <a:pt x="2272" y="320"/>
                    <a:pt x="2280" y="320"/>
                  </a:cubicBezTo>
                  <a:cubicBezTo>
                    <a:pt x="2455" y="320"/>
                    <a:pt x="2514" y="53"/>
                    <a:pt x="2329" y="6"/>
                  </a:cubicBezTo>
                  <a:lnTo>
                    <a:pt x="2329" y="6"/>
                  </a:lnTo>
                  <a:lnTo>
                    <a:pt x="2329" y="30"/>
                  </a:lnTo>
                  <a:cubicBezTo>
                    <a:pt x="2186" y="11"/>
                    <a:pt x="2038" y="1"/>
                    <a:pt x="1891" y="1"/>
                  </a:cubicBezTo>
                  <a:close/>
                </a:path>
              </a:pathLst>
            </a:custGeom>
            <a:solidFill>
              <a:srgbClr val="22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8" name="Google Shape;1717;p70">
              <a:extLst>
                <a:ext uri="{FF2B5EF4-FFF2-40B4-BE49-F238E27FC236}">
                  <a16:creationId xmlns:a16="http://schemas.microsoft.com/office/drawing/2014/main" id="{358D463A-03F2-71C7-2E31-FA0084220BA5}"/>
                </a:ext>
              </a:extLst>
            </p:cNvPr>
            <p:cNvSpPr/>
            <p:nvPr/>
          </p:nvSpPr>
          <p:spPr>
            <a:xfrm>
              <a:off x="4045800" y="3040225"/>
              <a:ext cx="114425" cy="46775"/>
            </a:xfrm>
            <a:custGeom>
              <a:avLst/>
              <a:gdLst/>
              <a:ahLst/>
              <a:cxnLst/>
              <a:rect l="l" t="t" r="r" b="b"/>
              <a:pathLst>
                <a:path w="4577" h="1871" extrusionOk="0">
                  <a:moveTo>
                    <a:pt x="4380" y="1"/>
                  </a:moveTo>
                  <a:cubicBezTo>
                    <a:pt x="4339" y="1"/>
                    <a:pt x="4296" y="18"/>
                    <a:pt x="4261" y="60"/>
                  </a:cubicBezTo>
                  <a:cubicBezTo>
                    <a:pt x="3760" y="910"/>
                    <a:pt x="2788" y="1588"/>
                    <a:pt x="1850" y="1588"/>
                  </a:cubicBezTo>
                  <a:cubicBezTo>
                    <a:pt x="1306" y="1588"/>
                    <a:pt x="772" y="1359"/>
                    <a:pt x="349" y="804"/>
                  </a:cubicBezTo>
                  <a:cubicBezTo>
                    <a:pt x="313" y="754"/>
                    <a:pt x="265" y="734"/>
                    <a:pt x="218" y="734"/>
                  </a:cubicBezTo>
                  <a:cubicBezTo>
                    <a:pt x="106" y="734"/>
                    <a:pt x="1" y="847"/>
                    <a:pt x="85" y="948"/>
                  </a:cubicBezTo>
                  <a:cubicBezTo>
                    <a:pt x="586" y="1598"/>
                    <a:pt x="1224" y="1871"/>
                    <a:pt x="1872" y="1871"/>
                  </a:cubicBezTo>
                  <a:cubicBezTo>
                    <a:pt x="2899" y="1871"/>
                    <a:pt x="3951" y="1185"/>
                    <a:pt x="4525" y="228"/>
                  </a:cubicBezTo>
                  <a:cubicBezTo>
                    <a:pt x="4577" y="108"/>
                    <a:pt x="4482" y="1"/>
                    <a:pt x="4380" y="1"/>
                  </a:cubicBezTo>
                  <a:close/>
                </a:path>
              </a:pathLst>
            </a:custGeom>
            <a:solidFill>
              <a:srgbClr val="22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9" name="Google Shape;1718;p70">
              <a:extLst>
                <a:ext uri="{FF2B5EF4-FFF2-40B4-BE49-F238E27FC236}">
                  <a16:creationId xmlns:a16="http://schemas.microsoft.com/office/drawing/2014/main" id="{93C9C3C6-8F50-26BE-F161-8948FA654081}"/>
                </a:ext>
              </a:extLst>
            </p:cNvPr>
            <p:cNvSpPr/>
            <p:nvPr/>
          </p:nvSpPr>
          <p:spPr>
            <a:xfrm>
              <a:off x="4101325" y="2827475"/>
              <a:ext cx="274250" cy="289275"/>
            </a:xfrm>
            <a:custGeom>
              <a:avLst/>
              <a:gdLst/>
              <a:ahLst/>
              <a:cxnLst/>
              <a:rect l="l" t="t" r="r" b="b"/>
              <a:pathLst>
                <a:path w="10970" h="11571" extrusionOk="0">
                  <a:moveTo>
                    <a:pt x="5473" y="889"/>
                  </a:moveTo>
                  <a:cubicBezTo>
                    <a:pt x="8017" y="889"/>
                    <a:pt x="10057" y="3097"/>
                    <a:pt x="10057" y="5785"/>
                  </a:cubicBezTo>
                  <a:cubicBezTo>
                    <a:pt x="10057" y="8498"/>
                    <a:pt x="7993" y="10658"/>
                    <a:pt x="5473" y="10658"/>
                  </a:cubicBezTo>
                  <a:cubicBezTo>
                    <a:pt x="2953" y="10658"/>
                    <a:pt x="888" y="8498"/>
                    <a:pt x="888" y="5785"/>
                  </a:cubicBezTo>
                  <a:cubicBezTo>
                    <a:pt x="888" y="3097"/>
                    <a:pt x="2953" y="889"/>
                    <a:pt x="5473" y="889"/>
                  </a:cubicBezTo>
                  <a:close/>
                  <a:moveTo>
                    <a:pt x="5473" y="1"/>
                  </a:moveTo>
                  <a:cubicBezTo>
                    <a:pt x="2448" y="1"/>
                    <a:pt x="0" y="2593"/>
                    <a:pt x="0" y="5785"/>
                  </a:cubicBezTo>
                  <a:cubicBezTo>
                    <a:pt x="0" y="8978"/>
                    <a:pt x="2448" y="11570"/>
                    <a:pt x="5473" y="11570"/>
                  </a:cubicBezTo>
                  <a:cubicBezTo>
                    <a:pt x="8497" y="11570"/>
                    <a:pt x="10969" y="8978"/>
                    <a:pt x="10969" y="5785"/>
                  </a:cubicBezTo>
                  <a:cubicBezTo>
                    <a:pt x="10969" y="2593"/>
                    <a:pt x="8497" y="1"/>
                    <a:pt x="5473" y="1"/>
                  </a:cubicBezTo>
                  <a:close/>
                </a:path>
              </a:pathLst>
            </a:custGeom>
            <a:solidFill>
              <a:srgbClr val="3EB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0" name="Google Shape;1719;p70">
              <a:extLst>
                <a:ext uri="{FF2B5EF4-FFF2-40B4-BE49-F238E27FC236}">
                  <a16:creationId xmlns:a16="http://schemas.microsoft.com/office/drawing/2014/main" id="{5CF65195-8B9B-D239-92BE-D42CB8316262}"/>
                </a:ext>
              </a:extLst>
            </p:cNvPr>
            <p:cNvSpPr/>
            <p:nvPr/>
          </p:nvSpPr>
          <p:spPr>
            <a:xfrm>
              <a:off x="3878100" y="3462300"/>
              <a:ext cx="892325" cy="848100"/>
            </a:xfrm>
            <a:custGeom>
              <a:avLst/>
              <a:gdLst/>
              <a:ahLst/>
              <a:cxnLst/>
              <a:rect l="l" t="t" r="r" b="b"/>
              <a:pathLst>
                <a:path w="35693" h="33924" extrusionOk="0">
                  <a:moveTo>
                    <a:pt x="24498" y="1"/>
                  </a:moveTo>
                  <a:cubicBezTo>
                    <a:pt x="24354" y="1"/>
                    <a:pt x="24233" y="16"/>
                    <a:pt x="24147" y="51"/>
                  </a:cubicBezTo>
                  <a:cubicBezTo>
                    <a:pt x="22659" y="675"/>
                    <a:pt x="21147" y="3387"/>
                    <a:pt x="22203" y="11404"/>
                  </a:cubicBezTo>
                  <a:cubicBezTo>
                    <a:pt x="23547" y="21941"/>
                    <a:pt x="24507" y="23933"/>
                    <a:pt x="24507" y="23933"/>
                  </a:cubicBezTo>
                  <a:lnTo>
                    <a:pt x="9097" y="22061"/>
                  </a:lnTo>
                  <a:cubicBezTo>
                    <a:pt x="8665" y="21965"/>
                    <a:pt x="8281" y="21797"/>
                    <a:pt x="7945" y="21533"/>
                  </a:cubicBezTo>
                  <a:cubicBezTo>
                    <a:pt x="7777" y="21365"/>
                    <a:pt x="7609" y="21221"/>
                    <a:pt x="7465" y="21029"/>
                  </a:cubicBezTo>
                  <a:cubicBezTo>
                    <a:pt x="7273" y="20813"/>
                    <a:pt x="7105" y="20621"/>
                    <a:pt x="6937" y="20405"/>
                  </a:cubicBezTo>
                  <a:cubicBezTo>
                    <a:pt x="6409" y="19709"/>
                    <a:pt x="5641" y="18220"/>
                    <a:pt x="4705" y="18028"/>
                  </a:cubicBezTo>
                  <a:cubicBezTo>
                    <a:pt x="4654" y="18018"/>
                    <a:pt x="4608" y="18013"/>
                    <a:pt x="4567" y="18013"/>
                  </a:cubicBezTo>
                  <a:cubicBezTo>
                    <a:pt x="4018" y="18013"/>
                    <a:pt x="4238" y="18849"/>
                    <a:pt x="4417" y="19228"/>
                  </a:cubicBezTo>
                  <a:cubicBezTo>
                    <a:pt x="4801" y="19997"/>
                    <a:pt x="5281" y="20741"/>
                    <a:pt x="5809" y="21413"/>
                  </a:cubicBezTo>
                  <a:cubicBezTo>
                    <a:pt x="5041" y="21269"/>
                    <a:pt x="4249" y="21173"/>
                    <a:pt x="3457" y="21149"/>
                  </a:cubicBezTo>
                  <a:cubicBezTo>
                    <a:pt x="3337" y="21142"/>
                    <a:pt x="3218" y="21139"/>
                    <a:pt x="3098" y="21139"/>
                  </a:cubicBezTo>
                  <a:cubicBezTo>
                    <a:pt x="2808" y="21139"/>
                    <a:pt x="2514" y="21156"/>
                    <a:pt x="2209" y="21173"/>
                  </a:cubicBezTo>
                  <a:cubicBezTo>
                    <a:pt x="1848" y="21173"/>
                    <a:pt x="1464" y="21269"/>
                    <a:pt x="1128" y="21413"/>
                  </a:cubicBezTo>
                  <a:cubicBezTo>
                    <a:pt x="1032" y="21485"/>
                    <a:pt x="960" y="21557"/>
                    <a:pt x="912" y="21629"/>
                  </a:cubicBezTo>
                  <a:cubicBezTo>
                    <a:pt x="864" y="21725"/>
                    <a:pt x="864" y="21845"/>
                    <a:pt x="912" y="21941"/>
                  </a:cubicBezTo>
                  <a:cubicBezTo>
                    <a:pt x="984" y="22085"/>
                    <a:pt x="1296" y="22205"/>
                    <a:pt x="1464" y="22253"/>
                  </a:cubicBezTo>
                  <a:cubicBezTo>
                    <a:pt x="1776" y="22349"/>
                    <a:pt x="2089" y="22397"/>
                    <a:pt x="2425" y="22397"/>
                  </a:cubicBezTo>
                  <a:cubicBezTo>
                    <a:pt x="3121" y="22493"/>
                    <a:pt x="3817" y="22541"/>
                    <a:pt x="4489" y="22589"/>
                  </a:cubicBezTo>
                  <a:cubicBezTo>
                    <a:pt x="4225" y="22637"/>
                    <a:pt x="3961" y="22637"/>
                    <a:pt x="3697" y="22637"/>
                  </a:cubicBezTo>
                  <a:cubicBezTo>
                    <a:pt x="2857" y="22685"/>
                    <a:pt x="2041" y="23021"/>
                    <a:pt x="1200" y="23141"/>
                  </a:cubicBezTo>
                  <a:cubicBezTo>
                    <a:pt x="816" y="23189"/>
                    <a:pt x="456" y="23333"/>
                    <a:pt x="168" y="23597"/>
                  </a:cubicBezTo>
                  <a:cubicBezTo>
                    <a:pt x="48" y="23693"/>
                    <a:pt x="0" y="23837"/>
                    <a:pt x="48" y="23981"/>
                  </a:cubicBezTo>
                  <a:cubicBezTo>
                    <a:pt x="72" y="24125"/>
                    <a:pt x="168" y="24221"/>
                    <a:pt x="288" y="24269"/>
                  </a:cubicBezTo>
                  <a:cubicBezTo>
                    <a:pt x="487" y="24349"/>
                    <a:pt x="686" y="24395"/>
                    <a:pt x="899" y="24395"/>
                  </a:cubicBezTo>
                  <a:cubicBezTo>
                    <a:pt x="943" y="24395"/>
                    <a:pt x="987" y="24393"/>
                    <a:pt x="1032" y="24389"/>
                  </a:cubicBezTo>
                  <a:cubicBezTo>
                    <a:pt x="1096" y="24390"/>
                    <a:pt x="1159" y="24391"/>
                    <a:pt x="1223" y="24391"/>
                  </a:cubicBezTo>
                  <a:cubicBezTo>
                    <a:pt x="2501" y="24391"/>
                    <a:pt x="3760" y="24170"/>
                    <a:pt x="5041" y="24101"/>
                  </a:cubicBezTo>
                  <a:lnTo>
                    <a:pt x="5041" y="24101"/>
                  </a:lnTo>
                  <a:cubicBezTo>
                    <a:pt x="3649" y="24485"/>
                    <a:pt x="2209" y="24821"/>
                    <a:pt x="888" y="25397"/>
                  </a:cubicBezTo>
                  <a:cubicBezTo>
                    <a:pt x="792" y="25445"/>
                    <a:pt x="720" y="25493"/>
                    <a:pt x="648" y="25565"/>
                  </a:cubicBezTo>
                  <a:cubicBezTo>
                    <a:pt x="576" y="25709"/>
                    <a:pt x="624" y="25853"/>
                    <a:pt x="744" y="25949"/>
                  </a:cubicBezTo>
                  <a:cubicBezTo>
                    <a:pt x="864" y="26045"/>
                    <a:pt x="1008" y="26093"/>
                    <a:pt x="1152" y="26117"/>
                  </a:cubicBezTo>
                  <a:cubicBezTo>
                    <a:pt x="1407" y="26159"/>
                    <a:pt x="1662" y="26177"/>
                    <a:pt x="1917" y="26177"/>
                  </a:cubicBezTo>
                  <a:cubicBezTo>
                    <a:pt x="3126" y="26177"/>
                    <a:pt x="4335" y="25776"/>
                    <a:pt x="5545" y="25637"/>
                  </a:cubicBezTo>
                  <a:lnTo>
                    <a:pt x="5545" y="25637"/>
                  </a:lnTo>
                  <a:cubicBezTo>
                    <a:pt x="4489" y="26141"/>
                    <a:pt x="3265" y="26261"/>
                    <a:pt x="2257" y="26885"/>
                  </a:cubicBezTo>
                  <a:cubicBezTo>
                    <a:pt x="2161" y="26933"/>
                    <a:pt x="2041" y="27053"/>
                    <a:pt x="2041" y="27173"/>
                  </a:cubicBezTo>
                  <a:cubicBezTo>
                    <a:pt x="2041" y="27317"/>
                    <a:pt x="2161" y="27413"/>
                    <a:pt x="2305" y="27461"/>
                  </a:cubicBezTo>
                  <a:cubicBezTo>
                    <a:pt x="2507" y="27540"/>
                    <a:pt x="2712" y="27570"/>
                    <a:pt x="2919" y="27570"/>
                  </a:cubicBezTo>
                  <a:cubicBezTo>
                    <a:pt x="3575" y="27570"/>
                    <a:pt x="4245" y="27269"/>
                    <a:pt x="4889" y="27269"/>
                  </a:cubicBezTo>
                  <a:cubicBezTo>
                    <a:pt x="4908" y="27269"/>
                    <a:pt x="4926" y="27269"/>
                    <a:pt x="4945" y="27269"/>
                  </a:cubicBezTo>
                  <a:cubicBezTo>
                    <a:pt x="5329" y="27269"/>
                    <a:pt x="5689" y="27413"/>
                    <a:pt x="5953" y="27677"/>
                  </a:cubicBezTo>
                  <a:cubicBezTo>
                    <a:pt x="6385" y="27989"/>
                    <a:pt x="6841" y="28253"/>
                    <a:pt x="7345" y="28493"/>
                  </a:cubicBezTo>
                  <a:cubicBezTo>
                    <a:pt x="7969" y="28781"/>
                    <a:pt x="8641" y="28997"/>
                    <a:pt x="9313" y="29190"/>
                  </a:cubicBezTo>
                  <a:cubicBezTo>
                    <a:pt x="10033" y="29430"/>
                    <a:pt x="10777" y="29694"/>
                    <a:pt x="11618" y="29958"/>
                  </a:cubicBezTo>
                  <a:cubicBezTo>
                    <a:pt x="11714" y="30006"/>
                    <a:pt x="11810" y="30030"/>
                    <a:pt x="11906" y="30078"/>
                  </a:cubicBezTo>
                  <a:cubicBezTo>
                    <a:pt x="18314" y="32166"/>
                    <a:pt x="24963" y="33438"/>
                    <a:pt x="31684" y="33918"/>
                  </a:cubicBezTo>
                  <a:cubicBezTo>
                    <a:pt x="31743" y="33922"/>
                    <a:pt x="31802" y="33923"/>
                    <a:pt x="31861" y="33923"/>
                  </a:cubicBezTo>
                  <a:cubicBezTo>
                    <a:pt x="33367" y="33923"/>
                    <a:pt x="34615" y="32754"/>
                    <a:pt x="34684" y="31230"/>
                  </a:cubicBezTo>
                  <a:cubicBezTo>
                    <a:pt x="35020" y="24269"/>
                    <a:pt x="35692" y="6891"/>
                    <a:pt x="26643" y="555"/>
                  </a:cubicBezTo>
                  <a:cubicBezTo>
                    <a:pt x="26289" y="318"/>
                    <a:pt x="25158" y="1"/>
                    <a:pt x="24498" y="1"/>
                  </a:cubicBezTo>
                  <a:close/>
                </a:path>
              </a:pathLst>
            </a:custGeom>
            <a:solidFill>
              <a:srgbClr val="C6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1" name="Google Shape;1720;p70">
              <a:extLst>
                <a:ext uri="{FF2B5EF4-FFF2-40B4-BE49-F238E27FC236}">
                  <a16:creationId xmlns:a16="http://schemas.microsoft.com/office/drawing/2014/main" id="{F0CD4B5E-9C52-A7C6-08A6-CF86DF3D6AF3}"/>
                </a:ext>
              </a:extLst>
            </p:cNvPr>
            <p:cNvSpPr/>
            <p:nvPr/>
          </p:nvSpPr>
          <p:spPr>
            <a:xfrm>
              <a:off x="3386050" y="3508550"/>
              <a:ext cx="246650" cy="713500"/>
            </a:xfrm>
            <a:custGeom>
              <a:avLst/>
              <a:gdLst/>
              <a:ahLst/>
              <a:cxnLst/>
              <a:rect l="l" t="t" r="r" b="b"/>
              <a:pathLst>
                <a:path w="9866" h="28540" extrusionOk="0">
                  <a:moveTo>
                    <a:pt x="288" y="265"/>
                  </a:moveTo>
                  <a:lnTo>
                    <a:pt x="9697" y="5665"/>
                  </a:lnTo>
                  <a:lnTo>
                    <a:pt x="8857" y="28276"/>
                  </a:lnTo>
                  <a:lnTo>
                    <a:pt x="168" y="23763"/>
                  </a:lnTo>
                  <a:lnTo>
                    <a:pt x="288" y="265"/>
                  </a:lnTo>
                  <a:close/>
                  <a:moveTo>
                    <a:pt x="144" y="1"/>
                  </a:moveTo>
                  <a:lnTo>
                    <a:pt x="0" y="23811"/>
                  </a:lnTo>
                  <a:lnTo>
                    <a:pt x="0" y="23835"/>
                  </a:lnTo>
                  <a:lnTo>
                    <a:pt x="9001" y="28540"/>
                  </a:lnTo>
                  <a:lnTo>
                    <a:pt x="9865" y="5617"/>
                  </a:lnTo>
                  <a:lnTo>
                    <a:pt x="9865" y="556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D64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02" name="TextBox 2001">
            <a:extLst>
              <a:ext uri="{FF2B5EF4-FFF2-40B4-BE49-F238E27FC236}">
                <a16:creationId xmlns:a16="http://schemas.microsoft.com/office/drawing/2014/main" id="{76AED115-D581-C9E8-6F5C-F926DB8DA767}"/>
              </a:ext>
            </a:extLst>
          </p:cNvPr>
          <p:cNvSpPr txBox="1"/>
          <p:nvPr/>
        </p:nvSpPr>
        <p:spPr>
          <a:xfrm>
            <a:off x="549148" y="3231309"/>
            <a:ext cx="3310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Nêu 2 ưu điểm của bản thân trong quá trình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nghe và trình bày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3" name="TextBox 2002">
            <a:extLst>
              <a:ext uri="{FF2B5EF4-FFF2-40B4-BE49-F238E27FC236}">
                <a16:creationId xmlns:a16="http://schemas.microsoft.com/office/drawing/2014/main" id="{26AA0C6A-6365-B65C-3F5D-DD3AB8D13EE7}"/>
              </a:ext>
            </a:extLst>
          </p:cNvPr>
          <p:cNvSpPr txBox="1"/>
          <p:nvPr/>
        </p:nvSpPr>
        <p:spPr>
          <a:xfrm>
            <a:off x="5133551" y="3267866"/>
            <a:ext cx="32010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Đề xuất giải pháp cho một điểm mà bản thân làm chưa tốt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2" grpId="0"/>
      <p:bldP spid="20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172201" y="370184"/>
            <a:ext cx="6494193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Trao đổi, đánh giá và rút kinh nghiệm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272783" y="223948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2522958" y="4713757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0" name="Google Shape;3046;p67">
            <a:extLst>
              <a:ext uri="{FF2B5EF4-FFF2-40B4-BE49-F238E27FC236}">
                <a16:creationId xmlns:a16="http://schemas.microsoft.com/office/drawing/2014/main" id="{AC4A6421-A08A-38B3-B6C6-847E00E447A3}"/>
              </a:ext>
            </a:extLst>
          </p:cNvPr>
          <p:cNvSpPr/>
          <p:nvPr/>
        </p:nvSpPr>
        <p:spPr>
          <a:xfrm rot="-786933">
            <a:off x="4804325" y="4203329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268;p32">
            <a:extLst>
              <a:ext uri="{FF2B5EF4-FFF2-40B4-BE49-F238E27FC236}">
                <a16:creationId xmlns:a16="http://schemas.microsoft.com/office/drawing/2014/main" id="{27641E50-2F92-CE7D-D113-F5D33DF5E7F5}"/>
              </a:ext>
            </a:extLst>
          </p:cNvPr>
          <p:cNvSpPr/>
          <p:nvPr/>
        </p:nvSpPr>
        <p:spPr>
          <a:xfrm>
            <a:off x="1210317" y="2151351"/>
            <a:ext cx="3020713" cy="2036363"/>
          </a:xfrm>
          <a:prstGeom prst="roundRect">
            <a:avLst>
              <a:gd name="adj" fmla="val 7663"/>
            </a:avLst>
          </a:prstGeom>
          <a:solidFill>
            <a:srgbClr val="F3D676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41" name="Google Shape;1270;p32">
            <a:extLst>
              <a:ext uri="{FF2B5EF4-FFF2-40B4-BE49-F238E27FC236}">
                <a16:creationId xmlns:a16="http://schemas.microsoft.com/office/drawing/2014/main" id="{61362AD9-BE5D-4926-359B-3D73EF880CE4}"/>
              </a:ext>
            </a:extLst>
          </p:cNvPr>
          <p:cNvGrpSpPr/>
          <p:nvPr/>
        </p:nvGrpSpPr>
        <p:grpSpPr>
          <a:xfrm flipH="1">
            <a:off x="123397" y="1378051"/>
            <a:ext cx="2097607" cy="3833193"/>
            <a:chOff x="2376425" y="238125"/>
            <a:chExt cx="2867150" cy="5238750"/>
          </a:xfrm>
        </p:grpSpPr>
        <p:sp>
          <p:nvSpPr>
            <p:cNvPr id="1942" name="Google Shape;1271;p32">
              <a:extLst>
                <a:ext uri="{FF2B5EF4-FFF2-40B4-BE49-F238E27FC236}">
                  <a16:creationId xmlns:a16="http://schemas.microsoft.com/office/drawing/2014/main" id="{E26CD6A1-BC26-E1C4-18CE-CA5AB6999CD3}"/>
                </a:ext>
              </a:extLst>
            </p:cNvPr>
            <p:cNvSpPr/>
            <p:nvPr/>
          </p:nvSpPr>
          <p:spPr>
            <a:xfrm>
              <a:off x="3398050" y="5237325"/>
              <a:ext cx="1572425" cy="239550"/>
            </a:xfrm>
            <a:custGeom>
              <a:avLst/>
              <a:gdLst/>
              <a:ahLst/>
              <a:cxnLst/>
              <a:rect l="l" t="t" r="r" b="b"/>
              <a:pathLst>
                <a:path w="62897" h="9582" extrusionOk="0">
                  <a:moveTo>
                    <a:pt x="21751" y="0"/>
                  </a:moveTo>
                  <a:lnTo>
                    <a:pt x="20030" y="13"/>
                  </a:lnTo>
                  <a:lnTo>
                    <a:pt x="18407" y="49"/>
                  </a:lnTo>
                  <a:lnTo>
                    <a:pt x="15672" y="98"/>
                  </a:lnTo>
                  <a:lnTo>
                    <a:pt x="14598" y="122"/>
                  </a:lnTo>
                  <a:lnTo>
                    <a:pt x="13439" y="147"/>
                  </a:lnTo>
                  <a:lnTo>
                    <a:pt x="12206" y="196"/>
                  </a:lnTo>
                  <a:lnTo>
                    <a:pt x="10937" y="257"/>
                  </a:lnTo>
                  <a:lnTo>
                    <a:pt x="9631" y="342"/>
                  </a:lnTo>
                  <a:lnTo>
                    <a:pt x="8984" y="403"/>
                  </a:lnTo>
                  <a:lnTo>
                    <a:pt x="8325" y="464"/>
                  </a:lnTo>
                  <a:lnTo>
                    <a:pt x="7678" y="525"/>
                  </a:lnTo>
                  <a:lnTo>
                    <a:pt x="7043" y="599"/>
                  </a:lnTo>
                  <a:lnTo>
                    <a:pt x="6420" y="696"/>
                  </a:lnTo>
                  <a:lnTo>
                    <a:pt x="5798" y="782"/>
                  </a:lnTo>
                  <a:lnTo>
                    <a:pt x="5200" y="891"/>
                  </a:lnTo>
                  <a:lnTo>
                    <a:pt x="4626" y="1001"/>
                  </a:lnTo>
                  <a:lnTo>
                    <a:pt x="4065" y="1136"/>
                  </a:lnTo>
                  <a:lnTo>
                    <a:pt x="3528" y="1270"/>
                  </a:lnTo>
                  <a:lnTo>
                    <a:pt x="3015" y="1429"/>
                  </a:lnTo>
                  <a:lnTo>
                    <a:pt x="2539" y="1587"/>
                  </a:lnTo>
                  <a:lnTo>
                    <a:pt x="2100" y="1758"/>
                  </a:lnTo>
                  <a:lnTo>
                    <a:pt x="1685" y="1953"/>
                  </a:lnTo>
                  <a:lnTo>
                    <a:pt x="1489" y="2051"/>
                  </a:lnTo>
                  <a:lnTo>
                    <a:pt x="1306" y="2161"/>
                  </a:lnTo>
                  <a:lnTo>
                    <a:pt x="1135" y="2258"/>
                  </a:lnTo>
                  <a:lnTo>
                    <a:pt x="977" y="2368"/>
                  </a:lnTo>
                  <a:lnTo>
                    <a:pt x="830" y="2490"/>
                  </a:lnTo>
                  <a:lnTo>
                    <a:pt x="696" y="2612"/>
                  </a:lnTo>
                  <a:lnTo>
                    <a:pt x="562" y="2735"/>
                  </a:lnTo>
                  <a:lnTo>
                    <a:pt x="452" y="2857"/>
                  </a:lnTo>
                  <a:lnTo>
                    <a:pt x="342" y="2991"/>
                  </a:lnTo>
                  <a:lnTo>
                    <a:pt x="256" y="3125"/>
                  </a:lnTo>
                  <a:lnTo>
                    <a:pt x="183" y="3259"/>
                  </a:lnTo>
                  <a:lnTo>
                    <a:pt x="110" y="3406"/>
                  </a:lnTo>
                  <a:lnTo>
                    <a:pt x="61" y="3552"/>
                  </a:lnTo>
                  <a:lnTo>
                    <a:pt x="25" y="3699"/>
                  </a:lnTo>
                  <a:lnTo>
                    <a:pt x="0" y="3857"/>
                  </a:lnTo>
                  <a:lnTo>
                    <a:pt x="0" y="4016"/>
                  </a:lnTo>
                  <a:lnTo>
                    <a:pt x="0" y="4211"/>
                  </a:lnTo>
                  <a:lnTo>
                    <a:pt x="25" y="4407"/>
                  </a:lnTo>
                  <a:lnTo>
                    <a:pt x="61" y="4590"/>
                  </a:lnTo>
                  <a:lnTo>
                    <a:pt x="110" y="4761"/>
                  </a:lnTo>
                  <a:lnTo>
                    <a:pt x="171" y="4919"/>
                  </a:lnTo>
                  <a:lnTo>
                    <a:pt x="256" y="5078"/>
                  </a:lnTo>
                  <a:lnTo>
                    <a:pt x="342" y="5237"/>
                  </a:lnTo>
                  <a:lnTo>
                    <a:pt x="464" y="5383"/>
                  </a:lnTo>
                  <a:lnTo>
                    <a:pt x="586" y="5517"/>
                  </a:lnTo>
                  <a:lnTo>
                    <a:pt x="745" y="5652"/>
                  </a:lnTo>
                  <a:lnTo>
                    <a:pt x="903" y="5774"/>
                  </a:lnTo>
                  <a:lnTo>
                    <a:pt x="1099" y="5896"/>
                  </a:lnTo>
                  <a:lnTo>
                    <a:pt x="1306" y="6018"/>
                  </a:lnTo>
                  <a:lnTo>
                    <a:pt x="1526" y="6128"/>
                  </a:lnTo>
                  <a:lnTo>
                    <a:pt x="1782" y="6225"/>
                  </a:lnTo>
                  <a:lnTo>
                    <a:pt x="2051" y="6323"/>
                  </a:lnTo>
                  <a:lnTo>
                    <a:pt x="2344" y="6421"/>
                  </a:lnTo>
                  <a:lnTo>
                    <a:pt x="2661" y="6506"/>
                  </a:lnTo>
                  <a:lnTo>
                    <a:pt x="3003" y="6592"/>
                  </a:lnTo>
                  <a:lnTo>
                    <a:pt x="3369" y="6677"/>
                  </a:lnTo>
                  <a:lnTo>
                    <a:pt x="3760" y="6750"/>
                  </a:lnTo>
                  <a:lnTo>
                    <a:pt x="4175" y="6823"/>
                  </a:lnTo>
                  <a:lnTo>
                    <a:pt x="4614" y="6897"/>
                  </a:lnTo>
                  <a:lnTo>
                    <a:pt x="5078" y="6958"/>
                  </a:lnTo>
                  <a:lnTo>
                    <a:pt x="6091" y="7080"/>
                  </a:lnTo>
                  <a:lnTo>
                    <a:pt x="7226" y="7190"/>
                  </a:lnTo>
                  <a:lnTo>
                    <a:pt x="8471" y="7300"/>
                  </a:lnTo>
                  <a:lnTo>
                    <a:pt x="9850" y="7385"/>
                  </a:lnTo>
                  <a:lnTo>
                    <a:pt x="10912" y="7446"/>
                  </a:lnTo>
                  <a:lnTo>
                    <a:pt x="11974" y="7483"/>
                  </a:lnTo>
                  <a:lnTo>
                    <a:pt x="13024" y="7507"/>
                  </a:lnTo>
                  <a:lnTo>
                    <a:pt x="15001" y="7507"/>
                  </a:lnTo>
                  <a:lnTo>
                    <a:pt x="15904" y="7495"/>
                  </a:lnTo>
                  <a:lnTo>
                    <a:pt x="17699" y="7446"/>
                  </a:lnTo>
                  <a:lnTo>
                    <a:pt x="19420" y="7373"/>
                  </a:lnTo>
                  <a:lnTo>
                    <a:pt x="21055" y="7300"/>
                  </a:lnTo>
                  <a:lnTo>
                    <a:pt x="22593" y="7214"/>
                  </a:lnTo>
                  <a:lnTo>
                    <a:pt x="24009" y="7141"/>
                  </a:lnTo>
                  <a:lnTo>
                    <a:pt x="25303" y="7092"/>
                  </a:lnTo>
                  <a:lnTo>
                    <a:pt x="25889" y="7080"/>
                  </a:lnTo>
                  <a:lnTo>
                    <a:pt x="27073" y="7080"/>
                  </a:lnTo>
                  <a:lnTo>
                    <a:pt x="27634" y="7116"/>
                  </a:lnTo>
                  <a:lnTo>
                    <a:pt x="27890" y="7129"/>
                  </a:lnTo>
                  <a:lnTo>
                    <a:pt x="28135" y="7165"/>
                  </a:lnTo>
                  <a:lnTo>
                    <a:pt x="28342" y="7190"/>
                  </a:lnTo>
                  <a:lnTo>
                    <a:pt x="28537" y="7238"/>
                  </a:lnTo>
                  <a:lnTo>
                    <a:pt x="28708" y="7275"/>
                  </a:lnTo>
                  <a:lnTo>
                    <a:pt x="28867" y="7336"/>
                  </a:lnTo>
                  <a:lnTo>
                    <a:pt x="28989" y="7397"/>
                  </a:lnTo>
                  <a:lnTo>
                    <a:pt x="29099" y="7458"/>
                  </a:lnTo>
                  <a:lnTo>
                    <a:pt x="29184" y="7531"/>
                  </a:lnTo>
                  <a:lnTo>
                    <a:pt x="29245" y="7617"/>
                  </a:lnTo>
                  <a:lnTo>
                    <a:pt x="29282" y="7715"/>
                  </a:lnTo>
                  <a:lnTo>
                    <a:pt x="29294" y="7812"/>
                  </a:lnTo>
                  <a:lnTo>
                    <a:pt x="29306" y="7959"/>
                  </a:lnTo>
                  <a:lnTo>
                    <a:pt x="29331" y="8081"/>
                  </a:lnTo>
                  <a:lnTo>
                    <a:pt x="29380" y="8215"/>
                  </a:lnTo>
                  <a:lnTo>
                    <a:pt x="29453" y="8325"/>
                  </a:lnTo>
                  <a:lnTo>
                    <a:pt x="29526" y="8435"/>
                  </a:lnTo>
                  <a:lnTo>
                    <a:pt x="29624" y="8545"/>
                  </a:lnTo>
                  <a:lnTo>
                    <a:pt x="29746" y="8642"/>
                  </a:lnTo>
                  <a:lnTo>
                    <a:pt x="29868" y="8728"/>
                  </a:lnTo>
                  <a:lnTo>
                    <a:pt x="30014" y="8813"/>
                  </a:lnTo>
                  <a:lnTo>
                    <a:pt x="30173" y="8898"/>
                  </a:lnTo>
                  <a:lnTo>
                    <a:pt x="30356" y="8972"/>
                  </a:lnTo>
                  <a:lnTo>
                    <a:pt x="30539" y="9045"/>
                  </a:lnTo>
                  <a:lnTo>
                    <a:pt x="30734" y="9106"/>
                  </a:lnTo>
                  <a:lnTo>
                    <a:pt x="30954" y="9167"/>
                  </a:lnTo>
                  <a:lnTo>
                    <a:pt x="31418" y="9265"/>
                  </a:lnTo>
                  <a:lnTo>
                    <a:pt x="31931" y="9350"/>
                  </a:lnTo>
                  <a:lnTo>
                    <a:pt x="32480" y="9423"/>
                  </a:lnTo>
                  <a:lnTo>
                    <a:pt x="33066" y="9472"/>
                  </a:lnTo>
                  <a:lnTo>
                    <a:pt x="33688" y="9521"/>
                  </a:lnTo>
                  <a:lnTo>
                    <a:pt x="34335" y="9545"/>
                  </a:lnTo>
                  <a:lnTo>
                    <a:pt x="35006" y="9570"/>
                  </a:lnTo>
                  <a:lnTo>
                    <a:pt x="35702" y="9570"/>
                  </a:lnTo>
                  <a:lnTo>
                    <a:pt x="36422" y="9582"/>
                  </a:lnTo>
                  <a:lnTo>
                    <a:pt x="37606" y="9570"/>
                  </a:lnTo>
                  <a:lnTo>
                    <a:pt x="38815" y="9558"/>
                  </a:lnTo>
                  <a:lnTo>
                    <a:pt x="41219" y="9521"/>
                  </a:lnTo>
                  <a:lnTo>
                    <a:pt x="42135" y="9521"/>
                  </a:lnTo>
                  <a:lnTo>
                    <a:pt x="43050" y="9497"/>
                  </a:lnTo>
                  <a:lnTo>
                    <a:pt x="43966" y="9472"/>
                  </a:lnTo>
                  <a:lnTo>
                    <a:pt x="44881" y="9436"/>
                  </a:lnTo>
                  <a:lnTo>
                    <a:pt x="45809" y="9387"/>
                  </a:lnTo>
                  <a:lnTo>
                    <a:pt x="46724" y="9338"/>
                  </a:lnTo>
                  <a:lnTo>
                    <a:pt x="47639" y="9277"/>
                  </a:lnTo>
                  <a:lnTo>
                    <a:pt x="48555" y="9204"/>
                  </a:lnTo>
                  <a:lnTo>
                    <a:pt x="49458" y="9130"/>
                  </a:lnTo>
                  <a:lnTo>
                    <a:pt x="50349" y="9045"/>
                  </a:lnTo>
                  <a:lnTo>
                    <a:pt x="51228" y="8947"/>
                  </a:lnTo>
                  <a:lnTo>
                    <a:pt x="52095" y="8850"/>
                  </a:lnTo>
                  <a:lnTo>
                    <a:pt x="52937" y="8740"/>
                  </a:lnTo>
                  <a:lnTo>
                    <a:pt x="53767" y="8618"/>
                  </a:lnTo>
                  <a:lnTo>
                    <a:pt x="54572" y="8496"/>
                  </a:lnTo>
                  <a:lnTo>
                    <a:pt x="55354" y="8361"/>
                  </a:lnTo>
                  <a:lnTo>
                    <a:pt x="56110" y="8227"/>
                  </a:lnTo>
                  <a:lnTo>
                    <a:pt x="56843" y="8068"/>
                  </a:lnTo>
                  <a:lnTo>
                    <a:pt x="57538" y="7922"/>
                  </a:lnTo>
                  <a:lnTo>
                    <a:pt x="58210" y="7751"/>
                  </a:lnTo>
                  <a:lnTo>
                    <a:pt x="58832" y="7580"/>
                  </a:lnTo>
                  <a:lnTo>
                    <a:pt x="59430" y="7409"/>
                  </a:lnTo>
                  <a:lnTo>
                    <a:pt x="59992" y="7214"/>
                  </a:lnTo>
                  <a:lnTo>
                    <a:pt x="60504" y="7019"/>
                  </a:lnTo>
                  <a:lnTo>
                    <a:pt x="60968" y="6823"/>
                  </a:lnTo>
                  <a:lnTo>
                    <a:pt x="61395" y="6616"/>
                  </a:lnTo>
                  <a:lnTo>
                    <a:pt x="61591" y="6506"/>
                  </a:lnTo>
                  <a:lnTo>
                    <a:pt x="61774" y="6396"/>
                  </a:lnTo>
                  <a:lnTo>
                    <a:pt x="61945" y="6286"/>
                  </a:lnTo>
                  <a:lnTo>
                    <a:pt x="62103" y="6177"/>
                  </a:lnTo>
                  <a:lnTo>
                    <a:pt x="62250" y="6067"/>
                  </a:lnTo>
                  <a:lnTo>
                    <a:pt x="62384" y="5945"/>
                  </a:lnTo>
                  <a:lnTo>
                    <a:pt x="62494" y="5835"/>
                  </a:lnTo>
                  <a:lnTo>
                    <a:pt x="62604" y="5713"/>
                  </a:lnTo>
                  <a:lnTo>
                    <a:pt x="62689" y="5591"/>
                  </a:lnTo>
                  <a:lnTo>
                    <a:pt x="62763" y="5469"/>
                  </a:lnTo>
                  <a:lnTo>
                    <a:pt x="62824" y="5347"/>
                  </a:lnTo>
                  <a:lnTo>
                    <a:pt x="62872" y="5212"/>
                  </a:lnTo>
                  <a:lnTo>
                    <a:pt x="62897" y="5139"/>
                  </a:lnTo>
                  <a:lnTo>
                    <a:pt x="62897" y="5066"/>
                  </a:lnTo>
                  <a:lnTo>
                    <a:pt x="62897" y="5005"/>
                  </a:lnTo>
                  <a:lnTo>
                    <a:pt x="62897" y="4932"/>
                  </a:lnTo>
                  <a:lnTo>
                    <a:pt x="62872" y="4858"/>
                  </a:lnTo>
                  <a:lnTo>
                    <a:pt x="62848" y="4797"/>
                  </a:lnTo>
                  <a:lnTo>
                    <a:pt x="62824" y="4724"/>
                  </a:lnTo>
                  <a:lnTo>
                    <a:pt x="62775" y="4663"/>
                  </a:lnTo>
                  <a:lnTo>
                    <a:pt x="62677" y="4529"/>
                  </a:lnTo>
                  <a:lnTo>
                    <a:pt x="62543" y="4407"/>
                  </a:lnTo>
                  <a:lnTo>
                    <a:pt x="62384" y="4297"/>
                  </a:lnTo>
                  <a:lnTo>
                    <a:pt x="62189" y="4175"/>
                  </a:lnTo>
                  <a:lnTo>
                    <a:pt x="61969" y="4065"/>
                  </a:lnTo>
                  <a:lnTo>
                    <a:pt x="61725" y="3967"/>
                  </a:lnTo>
                  <a:lnTo>
                    <a:pt x="61456" y="3870"/>
                  </a:lnTo>
                  <a:lnTo>
                    <a:pt x="61164" y="3772"/>
                  </a:lnTo>
                  <a:lnTo>
                    <a:pt x="60846" y="3674"/>
                  </a:lnTo>
                  <a:lnTo>
                    <a:pt x="60504" y="3589"/>
                  </a:lnTo>
                  <a:lnTo>
                    <a:pt x="60150" y="3503"/>
                  </a:lnTo>
                  <a:lnTo>
                    <a:pt x="59772" y="3430"/>
                  </a:lnTo>
                  <a:lnTo>
                    <a:pt x="59369" y="3357"/>
                  </a:lnTo>
                  <a:lnTo>
                    <a:pt x="58954" y="3284"/>
                  </a:lnTo>
                  <a:lnTo>
                    <a:pt x="58075" y="3162"/>
                  </a:lnTo>
                  <a:lnTo>
                    <a:pt x="57136" y="3052"/>
                  </a:lnTo>
                  <a:lnTo>
                    <a:pt x="56147" y="2966"/>
                  </a:lnTo>
                  <a:lnTo>
                    <a:pt x="55122" y="2893"/>
                  </a:lnTo>
                  <a:lnTo>
                    <a:pt x="54060" y="2832"/>
                  </a:lnTo>
                  <a:lnTo>
                    <a:pt x="52973" y="2796"/>
                  </a:lnTo>
                  <a:lnTo>
                    <a:pt x="51875" y="2771"/>
                  </a:lnTo>
                  <a:lnTo>
                    <a:pt x="51558" y="2759"/>
                  </a:lnTo>
                  <a:lnTo>
                    <a:pt x="50691" y="2783"/>
                  </a:lnTo>
                  <a:lnTo>
                    <a:pt x="49776" y="2820"/>
                  </a:lnTo>
                  <a:lnTo>
                    <a:pt x="48823" y="2881"/>
                  </a:lnTo>
                  <a:lnTo>
                    <a:pt x="47847" y="2966"/>
                  </a:lnTo>
                  <a:lnTo>
                    <a:pt x="46846" y="3064"/>
                  </a:lnTo>
                  <a:lnTo>
                    <a:pt x="45833" y="3162"/>
                  </a:lnTo>
                  <a:lnTo>
                    <a:pt x="43795" y="3394"/>
                  </a:lnTo>
                  <a:lnTo>
                    <a:pt x="41793" y="3626"/>
                  </a:lnTo>
                  <a:lnTo>
                    <a:pt x="40829" y="3735"/>
                  </a:lnTo>
                  <a:lnTo>
                    <a:pt x="39901" y="3833"/>
                  </a:lnTo>
                  <a:lnTo>
                    <a:pt x="39022" y="3906"/>
                  </a:lnTo>
                  <a:lnTo>
                    <a:pt x="38192" y="3980"/>
                  </a:lnTo>
                  <a:lnTo>
                    <a:pt x="37411" y="4016"/>
                  </a:lnTo>
                  <a:lnTo>
                    <a:pt x="36703" y="4028"/>
                  </a:lnTo>
                  <a:lnTo>
                    <a:pt x="36166" y="4016"/>
                  </a:lnTo>
                  <a:lnTo>
                    <a:pt x="35690" y="3980"/>
                  </a:lnTo>
                  <a:lnTo>
                    <a:pt x="35482" y="3955"/>
                  </a:lnTo>
                  <a:lnTo>
                    <a:pt x="35287" y="3931"/>
                  </a:lnTo>
                  <a:lnTo>
                    <a:pt x="35104" y="3882"/>
                  </a:lnTo>
                  <a:lnTo>
                    <a:pt x="34933" y="3833"/>
                  </a:lnTo>
                  <a:lnTo>
                    <a:pt x="34787" y="3784"/>
                  </a:lnTo>
                  <a:lnTo>
                    <a:pt x="34665" y="3723"/>
                  </a:lnTo>
                  <a:lnTo>
                    <a:pt x="34555" y="3650"/>
                  </a:lnTo>
                  <a:lnTo>
                    <a:pt x="34469" y="3577"/>
                  </a:lnTo>
                  <a:lnTo>
                    <a:pt x="34396" y="3491"/>
                  </a:lnTo>
                  <a:lnTo>
                    <a:pt x="34347" y="3394"/>
                  </a:lnTo>
                  <a:lnTo>
                    <a:pt x="34323" y="3284"/>
                  </a:lnTo>
                  <a:lnTo>
                    <a:pt x="34323" y="3174"/>
                  </a:lnTo>
                  <a:lnTo>
                    <a:pt x="34335" y="3052"/>
                  </a:lnTo>
                  <a:lnTo>
                    <a:pt x="34323" y="2930"/>
                  </a:lnTo>
                  <a:lnTo>
                    <a:pt x="34311" y="2808"/>
                  </a:lnTo>
                  <a:lnTo>
                    <a:pt x="34286" y="2686"/>
                  </a:lnTo>
                  <a:lnTo>
                    <a:pt x="34250" y="2576"/>
                  </a:lnTo>
                  <a:lnTo>
                    <a:pt x="34201" y="2466"/>
                  </a:lnTo>
                  <a:lnTo>
                    <a:pt x="34152" y="2356"/>
                  </a:lnTo>
                  <a:lnTo>
                    <a:pt x="34091" y="2258"/>
                  </a:lnTo>
                  <a:lnTo>
                    <a:pt x="34018" y="2161"/>
                  </a:lnTo>
                  <a:lnTo>
                    <a:pt x="33932" y="2063"/>
                  </a:lnTo>
                  <a:lnTo>
                    <a:pt x="33847" y="1966"/>
                  </a:lnTo>
                  <a:lnTo>
                    <a:pt x="33749" y="1868"/>
                  </a:lnTo>
                  <a:lnTo>
                    <a:pt x="33530" y="1697"/>
                  </a:lnTo>
                  <a:lnTo>
                    <a:pt x="33273" y="1526"/>
                  </a:lnTo>
                  <a:lnTo>
                    <a:pt x="32992" y="1380"/>
                  </a:lnTo>
                  <a:lnTo>
                    <a:pt x="32687" y="1233"/>
                  </a:lnTo>
                  <a:lnTo>
                    <a:pt x="32358" y="1099"/>
                  </a:lnTo>
                  <a:lnTo>
                    <a:pt x="31992" y="977"/>
                  </a:lnTo>
                  <a:lnTo>
                    <a:pt x="31613" y="855"/>
                  </a:lnTo>
                  <a:lnTo>
                    <a:pt x="31210" y="757"/>
                  </a:lnTo>
                  <a:lnTo>
                    <a:pt x="30783" y="660"/>
                  </a:lnTo>
                  <a:lnTo>
                    <a:pt x="30332" y="562"/>
                  </a:lnTo>
                  <a:lnTo>
                    <a:pt x="29868" y="489"/>
                  </a:lnTo>
                  <a:lnTo>
                    <a:pt x="29392" y="415"/>
                  </a:lnTo>
                  <a:lnTo>
                    <a:pt x="28891" y="342"/>
                  </a:lnTo>
                  <a:lnTo>
                    <a:pt x="28379" y="293"/>
                  </a:lnTo>
                  <a:lnTo>
                    <a:pt x="27866" y="232"/>
                  </a:lnTo>
                  <a:lnTo>
                    <a:pt x="27329" y="196"/>
                  </a:lnTo>
                  <a:lnTo>
                    <a:pt x="26243" y="122"/>
                  </a:lnTo>
                  <a:lnTo>
                    <a:pt x="25132" y="61"/>
                  </a:lnTo>
                  <a:lnTo>
                    <a:pt x="23997" y="25"/>
                  </a:lnTo>
                  <a:lnTo>
                    <a:pt x="22874" y="13"/>
                  </a:lnTo>
                  <a:lnTo>
                    <a:pt x="21751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272;p32">
              <a:extLst>
                <a:ext uri="{FF2B5EF4-FFF2-40B4-BE49-F238E27FC236}">
                  <a16:creationId xmlns:a16="http://schemas.microsoft.com/office/drawing/2014/main" id="{57ACA440-FDBA-D1DD-B329-304FE6A4F4E2}"/>
                </a:ext>
              </a:extLst>
            </p:cNvPr>
            <p:cNvSpPr/>
            <p:nvPr/>
          </p:nvSpPr>
          <p:spPr>
            <a:xfrm>
              <a:off x="4039450" y="2397325"/>
              <a:ext cx="393675" cy="417475"/>
            </a:xfrm>
            <a:custGeom>
              <a:avLst/>
              <a:gdLst/>
              <a:ahLst/>
              <a:cxnLst/>
              <a:rect l="l" t="t" r="r" b="b"/>
              <a:pathLst>
                <a:path w="15747" h="16699" extrusionOk="0">
                  <a:moveTo>
                    <a:pt x="9411" y="1"/>
                  </a:moveTo>
                  <a:lnTo>
                    <a:pt x="1966" y="782"/>
                  </a:lnTo>
                  <a:lnTo>
                    <a:pt x="2161" y="1099"/>
                  </a:lnTo>
                  <a:lnTo>
                    <a:pt x="2369" y="1477"/>
                  </a:lnTo>
                  <a:lnTo>
                    <a:pt x="2625" y="1966"/>
                  </a:lnTo>
                  <a:lnTo>
                    <a:pt x="2772" y="2246"/>
                  </a:lnTo>
                  <a:lnTo>
                    <a:pt x="2906" y="2564"/>
                  </a:lnTo>
                  <a:lnTo>
                    <a:pt x="3052" y="2893"/>
                  </a:lnTo>
                  <a:lnTo>
                    <a:pt x="3187" y="3247"/>
                  </a:lnTo>
                  <a:lnTo>
                    <a:pt x="3321" y="3614"/>
                  </a:lnTo>
                  <a:lnTo>
                    <a:pt x="3443" y="3992"/>
                  </a:lnTo>
                  <a:lnTo>
                    <a:pt x="3553" y="4395"/>
                  </a:lnTo>
                  <a:lnTo>
                    <a:pt x="3650" y="4797"/>
                  </a:lnTo>
                  <a:lnTo>
                    <a:pt x="3724" y="5212"/>
                  </a:lnTo>
                  <a:lnTo>
                    <a:pt x="3785" y="5627"/>
                  </a:lnTo>
                  <a:lnTo>
                    <a:pt x="3821" y="6055"/>
                  </a:lnTo>
                  <a:lnTo>
                    <a:pt x="3833" y="6482"/>
                  </a:lnTo>
                  <a:lnTo>
                    <a:pt x="3821" y="6689"/>
                  </a:lnTo>
                  <a:lnTo>
                    <a:pt x="3809" y="6909"/>
                  </a:lnTo>
                  <a:lnTo>
                    <a:pt x="3785" y="7117"/>
                  </a:lnTo>
                  <a:lnTo>
                    <a:pt x="3760" y="7324"/>
                  </a:lnTo>
                  <a:lnTo>
                    <a:pt x="3724" y="7544"/>
                  </a:lnTo>
                  <a:lnTo>
                    <a:pt x="3675" y="7751"/>
                  </a:lnTo>
                  <a:lnTo>
                    <a:pt x="3614" y="7959"/>
                  </a:lnTo>
                  <a:lnTo>
                    <a:pt x="3553" y="8154"/>
                  </a:lnTo>
                  <a:lnTo>
                    <a:pt x="3467" y="8362"/>
                  </a:lnTo>
                  <a:lnTo>
                    <a:pt x="3382" y="8557"/>
                  </a:lnTo>
                  <a:lnTo>
                    <a:pt x="3284" y="8764"/>
                  </a:lnTo>
                  <a:lnTo>
                    <a:pt x="3174" y="8960"/>
                  </a:lnTo>
                  <a:lnTo>
                    <a:pt x="3052" y="9143"/>
                  </a:lnTo>
                  <a:lnTo>
                    <a:pt x="2918" y="9338"/>
                  </a:lnTo>
                  <a:lnTo>
                    <a:pt x="2784" y="9521"/>
                  </a:lnTo>
                  <a:lnTo>
                    <a:pt x="2625" y="9692"/>
                  </a:lnTo>
                  <a:lnTo>
                    <a:pt x="2454" y="9875"/>
                  </a:lnTo>
                  <a:lnTo>
                    <a:pt x="2271" y="10046"/>
                  </a:lnTo>
                  <a:lnTo>
                    <a:pt x="2064" y="10205"/>
                  </a:lnTo>
                  <a:lnTo>
                    <a:pt x="1856" y="10363"/>
                  </a:lnTo>
                  <a:lnTo>
                    <a:pt x="1624" y="10522"/>
                  </a:lnTo>
                  <a:lnTo>
                    <a:pt x="1392" y="10668"/>
                  </a:lnTo>
                  <a:lnTo>
                    <a:pt x="1136" y="10815"/>
                  </a:lnTo>
                  <a:lnTo>
                    <a:pt x="855" y="10949"/>
                  </a:lnTo>
                  <a:lnTo>
                    <a:pt x="672" y="11047"/>
                  </a:lnTo>
                  <a:lnTo>
                    <a:pt x="513" y="11145"/>
                  </a:lnTo>
                  <a:lnTo>
                    <a:pt x="379" y="11254"/>
                  </a:lnTo>
                  <a:lnTo>
                    <a:pt x="257" y="11352"/>
                  </a:lnTo>
                  <a:lnTo>
                    <a:pt x="159" y="11462"/>
                  </a:lnTo>
                  <a:lnTo>
                    <a:pt x="98" y="11560"/>
                  </a:lnTo>
                  <a:lnTo>
                    <a:pt x="37" y="11669"/>
                  </a:lnTo>
                  <a:lnTo>
                    <a:pt x="13" y="11779"/>
                  </a:lnTo>
                  <a:lnTo>
                    <a:pt x="1" y="11889"/>
                  </a:lnTo>
                  <a:lnTo>
                    <a:pt x="1" y="12011"/>
                  </a:lnTo>
                  <a:lnTo>
                    <a:pt x="25" y="12121"/>
                  </a:lnTo>
                  <a:lnTo>
                    <a:pt x="74" y="12231"/>
                  </a:lnTo>
                  <a:lnTo>
                    <a:pt x="135" y="12353"/>
                  </a:lnTo>
                  <a:lnTo>
                    <a:pt x="208" y="12475"/>
                  </a:lnTo>
                  <a:lnTo>
                    <a:pt x="294" y="12585"/>
                  </a:lnTo>
                  <a:lnTo>
                    <a:pt x="404" y="12707"/>
                  </a:lnTo>
                  <a:lnTo>
                    <a:pt x="526" y="12829"/>
                  </a:lnTo>
                  <a:lnTo>
                    <a:pt x="648" y="12939"/>
                  </a:lnTo>
                  <a:lnTo>
                    <a:pt x="794" y="13061"/>
                  </a:lnTo>
                  <a:lnTo>
                    <a:pt x="953" y="13183"/>
                  </a:lnTo>
                  <a:lnTo>
                    <a:pt x="1295" y="13427"/>
                  </a:lnTo>
                  <a:lnTo>
                    <a:pt x="1685" y="13659"/>
                  </a:lnTo>
                  <a:lnTo>
                    <a:pt x="2100" y="13903"/>
                  </a:lnTo>
                  <a:lnTo>
                    <a:pt x="2552" y="14135"/>
                  </a:lnTo>
                  <a:lnTo>
                    <a:pt x="3028" y="14367"/>
                  </a:lnTo>
                  <a:lnTo>
                    <a:pt x="3516" y="14587"/>
                  </a:lnTo>
                  <a:lnTo>
                    <a:pt x="4017" y="14806"/>
                  </a:lnTo>
                  <a:lnTo>
                    <a:pt x="4529" y="15014"/>
                  </a:lnTo>
                  <a:lnTo>
                    <a:pt x="5542" y="15417"/>
                  </a:lnTo>
                  <a:lnTo>
                    <a:pt x="6519" y="15771"/>
                  </a:lnTo>
                  <a:lnTo>
                    <a:pt x="7422" y="16088"/>
                  </a:lnTo>
                  <a:lnTo>
                    <a:pt x="8191" y="16344"/>
                  </a:lnTo>
                  <a:lnTo>
                    <a:pt x="8801" y="16540"/>
                  </a:lnTo>
                  <a:lnTo>
                    <a:pt x="9338" y="16698"/>
                  </a:lnTo>
                  <a:lnTo>
                    <a:pt x="15746" y="9131"/>
                  </a:lnTo>
                  <a:lnTo>
                    <a:pt x="15746" y="5566"/>
                  </a:lnTo>
                  <a:lnTo>
                    <a:pt x="13549" y="6213"/>
                  </a:lnTo>
                  <a:lnTo>
                    <a:pt x="13525" y="6226"/>
                  </a:lnTo>
                  <a:lnTo>
                    <a:pt x="13476" y="6262"/>
                  </a:lnTo>
                  <a:lnTo>
                    <a:pt x="13378" y="6311"/>
                  </a:lnTo>
                  <a:lnTo>
                    <a:pt x="13256" y="6335"/>
                  </a:lnTo>
                  <a:lnTo>
                    <a:pt x="13171" y="6348"/>
                  </a:lnTo>
                  <a:lnTo>
                    <a:pt x="13085" y="6335"/>
                  </a:lnTo>
                  <a:lnTo>
                    <a:pt x="13000" y="6323"/>
                  </a:lnTo>
                  <a:lnTo>
                    <a:pt x="12902" y="6299"/>
                  </a:lnTo>
                  <a:lnTo>
                    <a:pt x="12793" y="6262"/>
                  </a:lnTo>
                  <a:lnTo>
                    <a:pt x="12670" y="6201"/>
                  </a:lnTo>
                  <a:lnTo>
                    <a:pt x="12548" y="6128"/>
                  </a:lnTo>
                  <a:lnTo>
                    <a:pt x="12414" y="6030"/>
                  </a:lnTo>
                  <a:lnTo>
                    <a:pt x="12280" y="5908"/>
                  </a:lnTo>
                  <a:lnTo>
                    <a:pt x="12133" y="5762"/>
                  </a:lnTo>
                  <a:lnTo>
                    <a:pt x="11975" y="5591"/>
                  </a:lnTo>
                  <a:lnTo>
                    <a:pt x="11816" y="5383"/>
                  </a:lnTo>
                  <a:lnTo>
                    <a:pt x="11645" y="5151"/>
                  </a:lnTo>
                  <a:lnTo>
                    <a:pt x="11474" y="4883"/>
                  </a:lnTo>
                  <a:lnTo>
                    <a:pt x="11291" y="4590"/>
                  </a:lnTo>
                  <a:lnTo>
                    <a:pt x="11108" y="4248"/>
                  </a:lnTo>
                  <a:lnTo>
                    <a:pt x="10913" y="3882"/>
                  </a:lnTo>
                  <a:lnTo>
                    <a:pt x="10718" y="3467"/>
                  </a:lnTo>
                  <a:lnTo>
                    <a:pt x="10510" y="3003"/>
                  </a:lnTo>
                  <a:lnTo>
                    <a:pt x="10303" y="2503"/>
                  </a:lnTo>
                  <a:lnTo>
                    <a:pt x="10083" y="1954"/>
                  </a:lnTo>
                  <a:lnTo>
                    <a:pt x="9863" y="1355"/>
                  </a:lnTo>
                  <a:lnTo>
                    <a:pt x="9643" y="709"/>
                  </a:lnTo>
                  <a:lnTo>
                    <a:pt x="9411" y="1"/>
                  </a:lnTo>
                  <a:close/>
                </a:path>
              </a:pathLst>
            </a:custGeom>
            <a:solidFill>
              <a:srgbClr val="D87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273;p32">
              <a:extLst>
                <a:ext uri="{FF2B5EF4-FFF2-40B4-BE49-F238E27FC236}">
                  <a16:creationId xmlns:a16="http://schemas.microsoft.com/office/drawing/2014/main" id="{0D3F15A6-2B04-4E7C-6206-6F3B106ED2EF}"/>
                </a:ext>
              </a:extLst>
            </p:cNvPr>
            <p:cNvSpPr/>
            <p:nvPr/>
          </p:nvSpPr>
          <p:spPr>
            <a:xfrm>
              <a:off x="4683625" y="2545325"/>
              <a:ext cx="559950" cy="950550"/>
            </a:xfrm>
            <a:custGeom>
              <a:avLst/>
              <a:gdLst/>
              <a:ahLst/>
              <a:cxnLst/>
              <a:rect l="l" t="t" r="r" b="b"/>
              <a:pathLst>
                <a:path w="22398" h="38022" extrusionOk="0">
                  <a:moveTo>
                    <a:pt x="1880" y="0"/>
                  </a:moveTo>
                  <a:lnTo>
                    <a:pt x="0" y="8508"/>
                  </a:lnTo>
                  <a:lnTo>
                    <a:pt x="15172" y="15075"/>
                  </a:lnTo>
                  <a:lnTo>
                    <a:pt x="5017" y="28147"/>
                  </a:lnTo>
                  <a:lnTo>
                    <a:pt x="4858" y="28428"/>
                  </a:lnTo>
                  <a:lnTo>
                    <a:pt x="4712" y="28709"/>
                  </a:lnTo>
                  <a:lnTo>
                    <a:pt x="4590" y="28989"/>
                  </a:lnTo>
                  <a:lnTo>
                    <a:pt x="4480" y="29270"/>
                  </a:lnTo>
                  <a:lnTo>
                    <a:pt x="4382" y="29539"/>
                  </a:lnTo>
                  <a:lnTo>
                    <a:pt x="4309" y="29819"/>
                  </a:lnTo>
                  <a:lnTo>
                    <a:pt x="4236" y="30088"/>
                  </a:lnTo>
                  <a:lnTo>
                    <a:pt x="4175" y="30369"/>
                  </a:lnTo>
                  <a:lnTo>
                    <a:pt x="4138" y="30625"/>
                  </a:lnTo>
                  <a:lnTo>
                    <a:pt x="4101" y="30893"/>
                  </a:lnTo>
                  <a:lnTo>
                    <a:pt x="4077" y="31150"/>
                  </a:lnTo>
                  <a:lnTo>
                    <a:pt x="4065" y="31406"/>
                  </a:lnTo>
                  <a:lnTo>
                    <a:pt x="4053" y="31650"/>
                  </a:lnTo>
                  <a:lnTo>
                    <a:pt x="4053" y="31894"/>
                  </a:lnTo>
                  <a:lnTo>
                    <a:pt x="4077" y="32346"/>
                  </a:lnTo>
                  <a:lnTo>
                    <a:pt x="4114" y="32761"/>
                  </a:lnTo>
                  <a:lnTo>
                    <a:pt x="4175" y="33152"/>
                  </a:lnTo>
                  <a:lnTo>
                    <a:pt x="4236" y="33481"/>
                  </a:lnTo>
                  <a:lnTo>
                    <a:pt x="4309" y="33774"/>
                  </a:lnTo>
                  <a:lnTo>
                    <a:pt x="4370" y="34006"/>
                  </a:lnTo>
                  <a:lnTo>
                    <a:pt x="4419" y="34177"/>
                  </a:lnTo>
                  <a:lnTo>
                    <a:pt x="4480" y="34311"/>
                  </a:lnTo>
                  <a:lnTo>
                    <a:pt x="4577" y="34567"/>
                  </a:lnTo>
                  <a:lnTo>
                    <a:pt x="4700" y="34812"/>
                  </a:lnTo>
                  <a:lnTo>
                    <a:pt x="4809" y="35043"/>
                  </a:lnTo>
                  <a:lnTo>
                    <a:pt x="4931" y="35263"/>
                  </a:lnTo>
                  <a:lnTo>
                    <a:pt x="5066" y="35483"/>
                  </a:lnTo>
                  <a:lnTo>
                    <a:pt x="5200" y="35678"/>
                  </a:lnTo>
                  <a:lnTo>
                    <a:pt x="5334" y="35873"/>
                  </a:lnTo>
                  <a:lnTo>
                    <a:pt x="5469" y="36057"/>
                  </a:lnTo>
                  <a:lnTo>
                    <a:pt x="5615" y="36227"/>
                  </a:lnTo>
                  <a:lnTo>
                    <a:pt x="5761" y="36386"/>
                  </a:lnTo>
                  <a:lnTo>
                    <a:pt x="5920" y="36533"/>
                  </a:lnTo>
                  <a:lnTo>
                    <a:pt x="6067" y="36679"/>
                  </a:lnTo>
                  <a:lnTo>
                    <a:pt x="6225" y="36813"/>
                  </a:lnTo>
                  <a:lnTo>
                    <a:pt x="6384" y="36935"/>
                  </a:lnTo>
                  <a:lnTo>
                    <a:pt x="6555" y="37057"/>
                  </a:lnTo>
                  <a:lnTo>
                    <a:pt x="6714" y="37167"/>
                  </a:lnTo>
                  <a:lnTo>
                    <a:pt x="6884" y="37265"/>
                  </a:lnTo>
                  <a:lnTo>
                    <a:pt x="7055" y="37363"/>
                  </a:lnTo>
                  <a:lnTo>
                    <a:pt x="7397" y="37533"/>
                  </a:lnTo>
                  <a:lnTo>
                    <a:pt x="7739" y="37668"/>
                  </a:lnTo>
                  <a:lnTo>
                    <a:pt x="8093" y="37778"/>
                  </a:lnTo>
                  <a:lnTo>
                    <a:pt x="8447" y="37863"/>
                  </a:lnTo>
                  <a:lnTo>
                    <a:pt x="8789" y="37936"/>
                  </a:lnTo>
                  <a:lnTo>
                    <a:pt x="9142" y="37985"/>
                  </a:lnTo>
                  <a:lnTo>
                    <a:pt x="9484" y="38009"/>
                  </a:lnTo>
                  <a:lnTo>
                    <a:pt x="9814" y="38022"/>
                  </a:lnTo>
                  <a:lnTo>
                    <a:pt x="10143" y="38022"/>
                  </a:lnTo>
                  <a:lnTo>
                    <a:pt x="10461" y="38009"/>
                  </a:lnTo>
                  <a:lnTo>
                    <a:pt x="10766" y="37985"/>
                  </a:lnTo>
                  <a:lnTo>
                    <a:pt x="11059" y="37948"/>
                  </a:lnTo>
                  <a:lnTo>
                    <a:pt x="11327" y="37912"/>
                  </a:lnTo>
                  <a:lnTo>
                    <a:pt x="11828" y="37814"/>
                  </a:lnTo>
                  <a:lnTo>
                    <a:pt x="12243" y="37716"/>
                  </a:lnTo>
                  <a:lnTo>
                    <a:pt x="12548" y="37619"/>
                  </a:lnTo>
                  <a:lnTo>
                    <a:pt x="12816" y="37533"/>
                  </a:lnTo>
                  <a:lnTo>
                    <a:pt x="13048" y="37424"/>
                  </a:lnTo>
                  <a:lnTo>
                    <a:pt x="13268" y="37314"/>
                  </a:lnTo>
                  <a:lnTo>
                    <a:pt x="13476" y="37192"/>
                  </a:lnTo>
                  <a:lnTo>
                    <a:pt x="13671" y="37070"/>
                  </a:lnTo>
                  <a:lnTo>
                    <a:pt x="13854" y="36935"/>
                  </a:lnTo>
                  <a:lnTo>
                    <a:pt x="14013" y="36789"/>
                  </a:lnTo>
                  <a:lnTo>
                    <a:pt x="14171" y="36642"/>
                  </a:lnTo>
                  <a:lnTo>
                    <a:pt x="14318" y="36496"/>
                  </a:lnTo>
                  <a:lnTo>
                    <a:pt x="14452" y="36349"/>
                  </a:lnTo>
                  <a:lnTo>
                    <a:pt x="14574" y="36203"/>
                  </a:lnTo>
                  <a:lnTo>
                    <a:pt x="14696" y="36044"/>
                  </a:lnTo>
                  <a:lnTo>
                    <a:pt x="14806" y="35886"/>
                  </a:lnTo>
                  <a:lnTo>
                    <a:pt x="14989" y="35580"/>
                  </a:lnTo>
                  <a:lnTo>
                    <a:pt x="15136" y="35288"/>
                  </a:lnTo>
                  <a:lnTo>
                    <a:pt x="15258" y="34995"/>
                  </a:lnTo>
                  <a:lnTo>
                    <a:pt x="15355" y="34726"/>
                  </a:lnTo>
                  <a:lnTo>
                    <a:pt x="15416" y="34482"/>
                  </a:lnTo>
                  <a:lnTo>
                    <a:pt x="15477" y="34274"/>
                  </a:lnTo>
                  <a:lnTo>
                    <a:pt x="15502" y="34091"/>
                  </a:lnTo>
                  <a:lnTo>
                    <a:pt x="15526" y="33957"/>
                  </a:lnTo>
                  <a:lnTo>
                    <a:pt x="15538" y="33847"/>
                  </a:lnTo>
                  <a:lnTo>
                    <a:pt x="15441" y="33859"/>
                  </a:lnTo>
                  <a:lnTo>
                    <a:pt x="15172" y="33884"/>
                  </a:lnTo>
                  <a:lnTo>
                    <a:pt x="14733" y="33896"/>
                  </a:lnTo>
                  <a:lnTo>
                    <a:pt x="14476" y="33896"/>
                  </a:lnTo>
                  <a:lnTo>
                    <a:pt x="14171" y="33884"/>
                  </a:lnTo>
                  <a:lnTo>
                    <a:pt x="13842" y="33859"/>
                  </a:lnTo>
                  <a:lnTo>
                    <a:pt x="13488" y="33823"/>
                  </a:lnTo>
                  <a:lnTo>
                    <a:pt x="13109" y="33774"/>
                  </a:lnTo>
                  <a:lnTo>
                    <a:pt x="12707" y="33701"/>
                  </a:lnTo>
                  <a:lnTo>
                    <a:pt x="12292" y="33603"/>
                  </a:lnTo>
                  <a:lnTo>
                    <a:pt x="11852" y="33493"/>
                  </a:lnTo>
                  <a:lnTo>
                    <a:pt x="11401" y="33347"/>
                  </a:lnTo>
                  <a:lnTo>
                    <a:pt x="10949" y="33176"/>
                  </a:lnTo>
                  <a:lnTo>
                    <a:pt x="10729" y="33078"/>
                  </a:lnTo>
                  <a:lnTo>
                    <a:pt x="10522" y="32981"/>
                  </a:lnTo>
                  <a:lnTo>
                    <a:pt x="10339" y="32871"/>
                  </a:lnTo>
                  <a:lnTo>
                    <a:pt x="10180" y="32761"/>
                  </a:lnTo>
                  <a:lnTo>
                    <a:pt x="10046" y="32651"/>
                  </a:lnTo>
                  <a:lnTo>
                    <a:pt x="9924" y="32529"/>
                  </a:lnTo>
                  <a:lnTo>
                    <a:pt x="9814" y="32407"/>
                  </a:lnTo>
                  <a:lnTo>
                    <a:pt x="9716" y="32285"/>
                  </a:lnTo>
                  <a:lnTo>
                    <a:pt x="9643" y="32163"/>
                  </a:lnTo>
                  <a:lnTo>
                    <a:pt x="9582" y="32041"/>
                  </a:lnTo>
                  <a:lnTo>
                    <a:pt x="9533" y="31907"/>
                  </a:lnTo>
                  <a:lnTo>
                    <a:pt x="9496" y="31784"/>
                  </a:lnTo>
                  <a:lnTo>
                    <a:pt x="9460" y="31662"/>
                  </a:lnTo>
                  <a:lnTo>
                    <a:pt x="9448" y="31540"/>
                  </a:lnTo>
                  <a:lnTo>
                    <a:pt x="9435" y="31418"/>
                  </a:lnTo>
                  <a:lnTo>
                    <a:pt x="9435" y="31296"/>
                  </a:lnTo>
                  <a:lnTo>
                    <a:pt x="9460" y="31064"/>
                  </a:lnTo>
                  <a:lnTo>
                    <a:pt x="9509" y="30857"/>
                  </a:lnTo>
                  <a:lnTo>
                    <a:pt x="9557" y="30662"/>
                  </a:lnTo>
                  <a:lnTo>
                    <a:pt x="9631" y="30491"/>
                  </a:lnTo>
                  <a:lnTo>
                    <a:pt x="9692" y="30356"/>
                  </a:lnTo>
                  <a:lnTo>
                    <a:pt x="9741" y="30247"/>
                  </a:lnTo>
                  <a:lnTo>
                    <a:pt x="9802" y="30161"/>
                  </a:lnTo>
                  <a:lnTo>
                    <a:pt x="10448" y="29526"/>
                  </a:lnTo>
                  <a:lnTo>
                    <a:pt x="11181" y="28782"/>
                  </a:lnTo>
                  <a:lnTo>
                    <a:pt x="12121" y="27805"/>
                  </a:lnTo>
                  <a:lnTo>
                    <a:pt x="13231" y="26634"/>
                  </a:lnTo>
                  <a:lnTo>
                    <a:pt x="13830" y="25987"/>
                  </a:lnTo>
                  <a:lnTo>
                    <a:pt x="14440" y="25303"/>
                  </a:lnTo>
                  <a:lnTo>
                    <a:pt x="15075" y="24583"/>
                  </a:lnTo>
                  <a:lnTo>
                    <a:pt x="15721" y="23851"/>
                  </a:lnTo>
                  <a:lnTo>
                    <a:pt x="16368" y="23082"/>
                  </a:lnTo>
                  <a:lnTo>
                    <a:pt x="17015" y="22301"/>
                  </a:lnTo>
                  <a:lnTo>
                    <a:pt x="17650" y="21507"/>
                  </a:lnTo>
                  <a:lnTo>
                    <a:pt x="18272" y="20714"/>
                  </a:lnTo>
                  <a:lnTo>
                    <a:pt x="18883" y="19908"/>
                  </a:lnTo>
                  <a:lnTo>
                    <a:pt x="19456" y="19103"/>
                  </a:lnTo>
                  <a:lnTo>
                    <a:pt x="19993" y="18309"/>
                  </a:lnTo>
                  <a:lnTo>
                    <a:pt x="20250" y="17906"/>
                  </a:lnTo>
                  <a:lnTo>
                    <a:pt x="20494" y="17516"/>
                  </a:lnTo>
                  <a:lnTo>
                    <a:pt x="20726" y="17125"/>
                  </a:lnTo>
                  <a:lnTo>
                    <a:pt x="20958" y="16747"/>
                  </a:lnTo>
                  <a:lnTo>
                    <a:pt x="21165" y="16368"/>
                  </a:lnTo>
                  <a:lnTo>
                    <a:pt x="21361" y="15990"/>
                  </a:lnTo>
                  <a:lnTo>
                    <a:pt x="21544" y="15624"/>
                  </a:lnTo>
                  <a:lnTo>
                    <a:pt x="21702" y="15258"/>
                  </a:lnTo>
                  <a:lnTo>
                    <a:pt x="21849" y="14904"/>
                  </a:lnTo>
                  <a:lnTo>
                    <a:pt x="21983" y="14550"/>
                  </a:lnTo>
                  <a:lnTo>
                    <a:pt x="22105" y="14220"/>
                  </a:lnTo>
                  <a:lnTo>
                    <a:pt x="22203" y="13891"/>
                  </a:lnTo>
                  <a:lnTo>
                    <a:pt x="22276" y="13561"/>
                  </a:lnTo>
                  <a:lnTo>
                    <a:pt x="22337" y="13256"/>
                  </a:lnTo>
                  <a:lnTo>
                    <a:pt x="22374" y="12951"/>
                  </a:lnTo>
                  <a:lnTo>
                    <a:pt x="22398" y="12670"/>
                  </a:lnTo>
                  <a:lnTo>
                    <a:pt x="22386" y="12389"/>
                  </a:lnTo>
                  <a:lnTo>
                    <a:pt x="22361" y="12121"/>
                  </a:lnTo>
                  <a:lnTo>
                    <a:pt x="22313" y="11865"/>
                  </a:lnTo>
                  <a:lnTo>
                    <a:pt x="22239" y="11633"/>
                  </a:lnTo>
                  <a:lnTo>
                    <a:pt x="22142" y="11401"/>
                  </a:lnTo>
                  <a:lnTo>
                    <a:pt x="22081" y="11291"/>
                  </a:lnTo>
                  <a:lnTo>
                    <a:pt x="22007" y="11193"/>
                  </a:lnTo>
                  <a:lnTo>
                    <a:pt x="21861" y="10986"/>
                  </a:lnTo>
                  <a:lnTo>
                    <a:pt x="21690" y="10778"/>
                  </a:lnTo>
                  <a:lnTo>
                    <a:pt x="21495" y="10571"/>
                  </a:lnTo>
                  <a:lnTo>
                    <a:pt x="21287" y="10351"/>
                  </a:lnTo>
                  <a:lnTo>
                    <a:pt x="21068" y="10131"/>
                  </a:lnTo>
                  <a:lnTo>
                    <a:pt x="20823" y="9912"/>
                  </a:lnTo>
                  <a:lnTo>
                    <a:pt x="20567" y="9692"/>
                  </a:lnTo>
                  <a:lnTo>
                    <a:pt x="20286" y="9460"/>
                  </a:lnTo>
                  <a:lnTo>
                    <a:pt x="19993" y="9240"/>
                  </a:lnTo>
                  <a:lnTo>
                    <a:pt x="19701" y="9008"/>
                  </a:lnTo>
                  <a:lnTo>
                    <a:pt x="19041" y="8545"/>
                  </a:lnTo>
                  <a:lnTo>
                    <a:pt x="18346" y="8081"/>
                  </a:lnTo>
                  <a:lnTo>
                    <a:pt x="17613" y="7605"/>
                  </a:lnTo>
                  <a:lnTo>
                    <a:pt x="16832" y="7141"/>
                  </a:lnTo>
                  <a:lnTo>
                    <a:pt x="16014" y="6677"/>
                  </a:lnTo>
                  <a:lnTo>
                    <a:pt x="15184" y="6201"/>
                  </a:lnTo>
                  <a:lnTo>
                    <a:pt x="14330" y="5737"/>
                  </a:lnTo>
                  <a:lnTo>
                    <a:pt x="13463" y="5286"/>
                  </a:lnTo>
                  <a:lnTo>
                    <a:pt x="12585" y="4834"/>
                  </a:lnTo>
                  <a:lnTo>
                    <a:pt x="11706" y="4395"/>
                  </a:lnTo>
                  <a:lnTo>
                    <a:pt x="10827" y="3967"/>
                  </a:lnTo>
                  <a:lnTo>
                    <a:pt x="9106" y="3150"/>
                  </a:lnTo>
                  <a:lnTo>
                    <a:pt x="7458" y="2393"/>
                  </a:lnTo>
                  <a:lnTo>
                    <a:pt x="5945" y="1721"/>
                  </a:lnTo>
                  <a:lnTo>
                    <a:pt x="4602" y="1136"/>
                  </a:lnTo>
                  <a:lnTo>
                    <a:pt x="3479" y="660"/>
                  </a:lnTo>
                  <a:lnTo>
                    <a:pt x="2612" y="306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rgbClr val="D87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274;p32">
              <a:extLst>
                <a:ext uri="{FF2B5EF4-FFF2-40B4-BE49-F238E27FC236}">
                  <a16:creationId xmlns:a16="http://schemas.microsoft.com/office/drawing/2014/main" id="{FDA60D24-7A41-70A2-8948-CCA623CFFC7C}"/>
                </a:ext>
              </a:extLst>
            </p:cNvPr>
            <p:cNvSpPr/>
            <p:nvPr/>
          </p:nvSpPr>
          <p:spPr>
            <a:xfrm>
              <a:off x="3392250" y="2813550"/>
              <a:ext cx="644800" cy="974350"/>
            </a:xfrm>
            <a:custGeom>
              <a:avLst/>
              <a:gdLst/>
              <a:ahLst/>
              <a:cxnLst/>
              <a:rect l="l" t="t" r="r" b="b"/>
              <a:pathLst>
                <a:path w="25792" h="38974" extrusionOk="0">
                  <a:moveTo>
                    <a:pt x="15929" y="0"/>
                  </a:moveTo>
                  <a:lnTo>
                    <a:pt x="15306" y="562"/>
                  </a:lnTo>
                  <a:lnTo>
                    <a:pt x="14586" y="1233"/>
                  </a:lnTo>
                  <a:lnTo>
                    <a:pt x="13646" y="2100"/>
                  </a:lnTo>
                  <a:lnTo>
                    <a:pt x="12523" y="3162"/>
                  </a:lnTo>
                  <a:lnTo>
                    <a:pt x="11266" y="4382"/>
                  </a:lnTo>
                  <a:lnTo>
                    <a:pt x="9924" y="5713"/>
                  </a:lnTo>
                  <a:lnTo>
                    <a:pt x="8508" y="7141"/>
                  </a:lnTo>
                  <a:lnTo>
                    <a:pt x="7800" y="7873"/>
                  </a:lnTo>
                  <a:lnTo>
                    <a:pt x="7092" y="8618"/>
                  </a:lnTo>
                  <a:lnTo>
                    <a:pt x="6384" y="9374"/>
                  </a:lnTo>
                  <a:lnTo>
                    <a:pt x="5688" y="10131"/>
                  </a:lnTo>
                  <a:lnTo>
                    <a:pt x="5005" y="10900"/>
                  </a:lnTo>
                  <a:lnTo>
                    <a:pt x="4358" y="11645"/>
                  </a:lnTo>
                  <a:lnTo>
                    <a:pt x="3723" y="12402"/>
                  </a:lnTo>
                  <a:lnTo>
                    <a:pt x="3125" y="13134"/>
                  </a:lnTo>
                  <a:lnTo>
                    <a:pt x="2563" y="13854"/>
                  </a:lnTo>
                  <a:lnTo>
                    <a:pt x="2039" y="14562"/>
                  </a:lnTo>
                  <a:lnTo>
                    <a:pt x="1563" y="15233"/>
                  </a:lnTo>
                  <a:lnTo>
                    <a:pt x="1343" y="15563"/>
                  </a:lnTo>
                  <a:lnTo>
                    <a:pt x="1135" y="15892"/>
                  </a:lnTo>
                  <a:lnTo>
                    <a:pt x="952" y="16210"/>
                  </a:lnTo>
                  <a:lnTo>
                    <a:pt x="769" y="16515"/>
                  </a:lnTo>
                  <a:lnTo>
                    <a:pt x="611" y="16808"/>
                  </a:lnTo>
                  <a:lnTo>
                    <a:pt x="464" y="17101"/>
                  </a:lnTo>
                  <a:lnTo>
                    <a:pt x="342" y="17381"/>
                  </a:lnTo>
                  <a:lnTo>
                    <a:pt x="232" y="17650"/>
                  </a:lnTo>
                  <a:lnTo>
                    <a:pt x="134" y="17906"/>
                  </a:lnTo>
                  <a:lnTo>
                    <a:pt x="61" y="18150"/>
                  </a:lnTo>
                  <a:lnTo>
                    <a:pt x="37" y="18273"/>
                  </a:lnTo>
                  <a:lnTo>
                    <a:pt x="12" y="18395"/>
                  </a:lnTo>
                  <a:lnTo>
                    <a:pt x="0" y="18517"/>
                  </a:lnTo>
                  <a:lnTo>
                    <a:pt x="0" y="18651"/>
                  </a:lnTo>
                  <a:lnTo>
                    <a:pt x="0" y="18773"/>
                  </a:lnTo>
                  <a:lnTo>
                    <a:pt x="12" y="18895"/>
                  </a:lnTo>
                  <a:lnTo>
                    <a:pt x="49" y="19151"/>
                  </a:lnTo>
                  <a:lnTo>
                    <a:pt x="122" y="19408"/>
                  </a:lnTo>
                  <a:lnTo>
                    <a:pt x="220" y="19664"/>
                  </a:lnTo>
                  <a:lnTo>
                    <a:pt x="342" y="19933"/>
                  </a:lnTo>
                  <a:lnTo>
                    <a:pt x="488" y="20189"/>
                  </a:lnTo>
                  <a:lnTo>
                    <a:pt x="659" y="20457"/>
                  </a:lnTo>
                  <a:lnTo>
                    <a:pt x="855" y="20726"/>
                  </a:lnTo>
                  <a:lnTo>
                    <a:pt x="1062" y="20994"/>
                  </a:lnTo>
                  <a:lnTo>
                    <a:pt x="1306" y="21263"/>
                  </a:lnTo>
                  <a:lnTo>
                    <a:pt x="1563" y="21531"/>
                  </a:lnTo>
                  <a:lnTo>
                    <a:pt x="1843" y="21800"/>
                  </a:lnTo>
                  <a:lnTo>
                    <a:pt x="2136" y="22069"/>
                  </a:lnTo>
                  <a:lnTo>
                    <a:pt x="2454" y="22337"/>
                  </a:lnTo>
                  <a:lnTo>
                    <a:pt x="2783" y="22606"/>
                  </a:lnTo>
                  <a:lnTo>
                    <a:pt x="3125" y="22886"/>
                  </a:lnTo>
                  <a:lnTo>
                    <a:pt x="3479" y="23155"/>
                  </a:lnTo>
                  <a:lnTo>
                    <a:pt x="3857" y="23423"/>
                  </a:lnTo>
                  <a:lnTo>
                    <a:pt x="4236" y="23692"/>
                  </a:lnTo>
                  <a:lnTo>
                    <a:pt x="4638" y="23960"/>
                  </a:lnTo>
                  <a:lnTo>
                    <a:pt x="5456" y="24485"/>
                  </a:lnTo>
                  <a:lnTo>
                    <a:pt x="6323" y="25010"/>
                  </a:lnTo>
                  <a:lnTo>
                    <a:pt x="7202" y="25523"/>
                  </a:lnTo>
                  <a:lnTo>
                    <a:pt x="8117" y="26023"/>
                  </a:lnTo>
                  <a:lnTo>
                    <a:pt x="9033" y="26511"/>
                  </a:lnTo>
                  <a:lnTo>
                    <a:pt x="9948" y="26975"/>
                  </a:lnTo>
                  <a:lnTo>
                    <a:pt x="10863" y="27427"/>
                  </a:lnTo>
                  <a:lnTo>
                    <a:pt x="11779" y="27866"/>
                  </a:lnTo>
                  <a:lnTo>
                    <a:pt x="12658" y="28281"/>
                  </a:lnTo>
                  <a:lnTo>
                    <a:pt x="13524" y="28672"/>
                  </a:lnTo>
                  <a:lnTo>
                    <a:pt x="14354" y="29050"/>
                  </a:lnTo>
                  <a:lnTo>
                    <a:pt x="15868" y="29697"/>
                  </a:lnTo>
                  <a:lnTo>
                    <a:pt x="17162" y="30234"/>
                  </a:lnTo>
                  <a:lnTo>
                    <a:pt x="18150" y="30637"/>
                  </a:lnTo>
                  <a:lnTo>
                    <a:pt x="19017" y="30979"/>
                  </a:lnTo>
                  <a:lnTo>
                    <a:pt x="19102" y="31040"/>
                  </a:lnTo>
                  <a:lnTo>
                    <a:pt x="19200" y="31113"/>
                  </a:lnTo>
                  <a:lnTo>
                    <a:pt x="19310" y="31223"/>
                  </a:lnTo>
                  <a:lnTo>
                    <a:pt x="19432" y="31345"/>
                  </a:lnTo>
                  <a:lnTo>
                    <a:pt x="19566" y="31504"/>
                  </a:lnTo>
                  <a:lnTo>
                    <a:pt x="19676" y="31687"/>
                  </a:lnTo>
                  <a:lnTo>
                    <a:pt x="19737" y="31784"/>
                  </a:lnTo>
                  <a:lnTo>
                    <a:pt x="19786" y="31894"/>
                  </a:lnTo>
                  <a:lnTo>
                    <a:pt x="19835" y="32004"/>
                  </a:lnTo>
                  <a:lnTo>
                    <a:pt x="19859" y="32114"/>
                  </a:lnTo>
                  <a:lnTo>
                    <a:pt x="19896" y="32236"/>
                  </a:lnTo>
                  <a:lnTo>
                    <a:pt x="19908" y="32370"/>
                  </a:lnTo>
                  <a:lnTo>
                    <a:pt x="19920" y="32492"/>
                  </a:lnTo>
                  <a:lnTo>
                    <a:pt x="19920" y="32627"/>
                  </a:lnTo>
                  <a:lnTo>
                    <a:pt x="19896" y="32773"/>
                  </a:lnTo>
                  <a:lnTo>
                    <a:pt x="19871" y="32920"/>
                  </a:lnTo>
                  <a:lnTo>
                    <a:pt x="19822" y="33066"/>
                  </a:lnTo>
                  <a:lnTo>
                    <a:pt x="19761" y="33212"/>
                  </a:lnTo>
                  <a:lnTo>
                    <a:pt x="19676" y="33371"/>
                  </a:lnTo>
                  <a:lnTo>
                    <a:pt x="19578" y="33530"/>
                  </a:lnTo>
                  <a:lnTo>
                    <a:pt x="19469" y="33701"/>
                  </a:lnTo>
                  <a:lnTo>
                    <a:pt x="19322" y="33872"/>
                  </a:lnTo>
                  <a:lnTo>
                    <a:pt x="19163" y="34042"/>
                  </a:lnTo>
                  <a:lnTo>
                    <a:pt x="18980" y="34213"/>
                  </a:lnTo>
                  <a:lnTo>
                    <a:pt x="18590" y="34555"/>
                  </a:lnTo>
                  <a:lnTo>
                    <a:pt x="18199" y="34860"/>
                  </a:lnTo>
                  <a:lnTo>
                    <a:pt x="17809" y="35129"/>
                  </a:lnTo>
                  <a:lnTo>
                    <a:pt x="17430" y="35385"/>
                  </a:lnTo>
                  <a:lnTo>
                    <a:pt x="17052" y="35605"/>
                  </a:lnTo>
                  <a:lnTo>
                    <a:pt x="16698" y="35800"/>
                  </a:lnTo>
                  <a:lnTo>
                    <a:pt x="16356" y="35971"/>
                  </a:lnTo>
                  <a:lnTo>
                    <a:pt x="16039" y="36117"/>
                  </a:lnTo>
                  <a:lnTo>
                    <a:pt x="15746" y="36240"/>
                  </a:lnTo>
                  <a:lnTo>
                    <a:pt x="15489" y="36349"/>
                  </a:lnTo>
                  <a:lnTo>
                    <a:pt x="15050" y="36508"/>
                  </a:lnTo>
                  <a:lnTo>
                    <a:pt x="14769" y="36593"/>
                  </a:lnTo>
                  <a:lnTo>
                    <a:pt x="14672" y="36618"/>
                  </a:lnTo>
                  <a:lnTo>
                    <a:pt x="14733" y="36716"/>
                  </a:lnTo>
                  <a:lnTo>
                    <a:pt x="14794" y="36825"/>
                  </a:lnTo>
                  <a:lnTo>
                    <a:pt x="14891" y="36984"/>
                  </a:lnTo>
                  <a:lnTo>
                    <a:pt x="15026" y="37155"/>
                  </a:lnTo>
                  <a:lnTo>
                    <a:pt x="15184" y="37362"/>
                  </a:lnTo>
                  <a:lnTo>
                    <a:pt x="15367" y="37570"/>
                  </a:lnTo>
                  <a:lnTo>
                    <a:pt x="15599" y="37790"/>
                  </a:lnTo>
                  <a:lnTo>
                    <a:pt x="15856" y="38009"/>
                  </a:lnTo>
                  <a:lnTo>
                    <a:pt x="16002" y="38119"/>
                  </a:lnTo>
                  <a:lnTo>
                    <a:pt x="16149" y="38217"/>
                  </a:lnTo>
                  <a:lnTo>
                    <a:pt x="16307" y="38327"/>
                  </a:lnTo>
                  <a:lnTo>
                    <a:pt x="16478" y="38424"/>
                  </a:lnTo>
                  <a:lnTo>
                    <a:pt x="16661" y="38510"/>
                  </a:lnTo>
                  <a:lnTo>
                    <a:pt x="16844" y="38595"/>
                  </a:lnTo>
                  <a:lnTo>
                    <a:pt x="17040" y="38681"/>
                  </a:lnTo>
                  <a:lnTo>
                    <a:pt x="17247" y="38754"/>
                  </a:lnTo>
                  <a:lnTo>
                    <a:pt x="17467" y="38815"/>
                  </a:lnTo>
                  <a:lnTo>
                    <a:pt x="17699" y="38864"/>
                  </a:lnTo>
                  <a:lnTo>
                    <a:pt x="17931" y="38913"/>
                  </a:lnTo>
                  <a:lnTo>
                    <a:pt x="18175" y="38937"/>
                  </a:lnTo>
                  <a:lnTo>
                    <a:pt x="18431" y="38961"/>
                  </a:lnTo>
                  <a:lnTo>
                    <a:pt x="18700" y="38974"/>
                  </a:lnTo>
                  <a:lnTo>
                    <a:pt x="19005" y="38949"/>
                  </a:lnTo>
                  <a:lnTo>
                    <a:pt x="19346" y="38913"/>
                  </a:lnTo>
                  <a:lnTo>
                    <a:pt x="19786" y="38852"/>
                  </a:lnTo>
                  <a:lnTo>
                    <a:pt x="20311" y="38742"/>
                  </a:lnTo>
                  <a:lnTo>
                    <a:pt x="20604" y="38668"/>
                  </a:lnTo>
                  <a:lnTo>
                    <a:pt x="20897" y="38595"/>
                  </a:lnTo>
                  <a:lnTo>
                    <a:pt x="21214" y="38498"/>
                  </a:lnTo>
                  <a:lnTo>
                    <a:pt x="21531" y="38388"/>
                  </a:lnTo>
                  <a:lnTo>
                    <a:pt x="21849" y="38266"/>
                  </a:lnTo>
                  <a:lnTo>
                    <a:pt x="22178" y="38119"/>
                  </a:lnTo>
                  <a:lnTo>
                    <a:pt x="22508" y="37961"/>
                  </a:lnTo>
                  <a:lnTo>
                    <a:pt x="22837" y="37790"/>
                  </a:lnTo>
                  <a:lnTo>
                    <a:pt x="23155" y="37582"/>
                  </a:lnTo>
                  <a:lnTo>
                    <a:pt x="23472" y="37375"/>
                  </a:lnTo>
                  <a:lnTo>
                    <a:pt x="23777" y="37131"/>
                  </a:lnTo>
                  <a:lnTo>
                    <a:pt x="24070" y="36862"/>
                  </a:lnTo>
                  <a:lnTo>
                    <a:pt x="24351" y="36581"/>
                  </a:lnTo>
                  <a:lnTo>
                    <a:pt x="24473" y="36423"/>
                  </a:lnTo>
                  <a:lnTo>
                    <a:pt x="24607" y="36264"/>
                  </a:lnTo>
                  <a:lnTo>
                    <a:pt x="24729" y="36105"/>
                  </a:lnTo>
                  <a:lnTo>
                    <a:pt x="24851" y="35934"/>
                  </a:lnTo>
                  <a:lnTo>
                    <a:pt x="24961" y="35751"/>
                  </a:lnTo>
                  <a:lnTo>
                    <a:pt x="25071" y="35568"/>
                  </a:lnTo>
                  <a:lnTo>
                    <a:pt x="25169" y="35373"/>
                  </a:lnTo>
                  <a:lnTo>
                    <a:pt x="25266" y="35178"/>
                  </a:lnTo>
                  <a:lnTo>
                    <a:pt x="25352" y="34970"/>
                  </a:lnTo>
                  <a:lnTo>
                    <a:pt x="25437" y="34750"/>
                  </a:lnTo>
                  <a:lnTo>
                    <a:pt x="25510" y="34531"/>
                  </a:lnTo>
                  <a:lnTo>
                    <a:pt x="25571" y="34299"/>
                  </a:lnTo>
                  <a:lnTo>
                    <a:pt x="25632" y="34067"/>
                  </a:lnTo>
                  <a:lnTo>
                    <a:pt x="25681" y="33823"/>
                  </a:lnTo>
                  <a:lnTo>
                    <a:pt x="25730" y="33566"/>
                  </a:lnTo>
                  <a:lnTo>
                    <a:pt x="25755" y="33310"/>
                  </a:lnTo>
                  <a:lnTo>
                    <a:pt x="25779" y="33042"/>
                  </a:lnTo>
                  <a:lnTo>
                    <a:pt x="25791" y="32761"/>
                  </a:lnTo>
                  <a:lnTo>
                    <a:pt x="25791" y="32614"/>
                  </a:lnTo>
                  <a:lnTo>
                    <a:pt x="25779" y="32431"/>
                  </a:lnTo>
                  <a:lnTo>
                    <a:pt x="25755" y="32187"/>
                  </a:lnTo>
                  <a:lnTo>
                    <a:pt x="25718" y="31894"/>
                  </a:lnTo>
                  <a:lnTo>
                    <a:pt x="25669" y="31565"/>
                  </a:lnTo>
                  <a:lnTo>
                    <a:pt x="25584" y="31186"/>
                  </a:lnTo>
                  <a:lnTo>
                    <a:pt x="25474" y="30784"/>
                  </a:lnTo>
                  <a:lnTo>
                    <a:pt x="25327" y="30356"/>
                  </a:lnTo>
                  <a:lnTo>
                    <a:pt x="25242" y="30124"/>
                  </a:lnTo>
                  <a:lnTo>
                    <a:pt x="25144" y="29905"/>
                  </a:lnTo>
                  <a:lnTo>
                    <a:pt x="25047" y="29673"/>
                  </a:lnTo>
                  <a:lnTo>
                    <a:pt x="24925" y="29453"/>
                  </a:lnTo>
                  <a:lnTo>
                    <a:pt x="24790" y="29221"/>
                  </a:lnTo>
                  <a:lnTo>
                    <a:pt x="24656" y="28989"/>
                  </a:lnTo>
                  <a:lnTo>
                    <a:pt x="24497" y="28757"/>
                  </a:lnTo>
                  <a:lnTo>
                    <a:pt x="24339" y="28538"/>
                  </a:lnTo>
                  <a:lnTo>
                    <a:pt x="24156" y="28306"/>
                  </a:lnTo>
                  <a:lnTo>
                    <a:pt x="23960" y="28086"/>
                  </a:lnTo>
                  <a:lnTo>
                    <a:pt x="23741" y="27879"/>
                  </a:lnTo>
                  <a:lnTo>
                    <a:pt x="23521" y="27671"/>
                  </a:lnTo>
                  <a:lnTo>
                    <a:pt x="23277" y="27464"/>
                  </a:lnTo>
                  <a:lnTo>
                    <a:pt x="23020" y="27268"/>
                  </a:lnTo>
                  <a:lnTo>
                    <a:pt x="8947" y="18431"/>
                  </a:lnTo>
                  <a:lnTo>
                    <a:pt x="20872" y="7153"/>
                  </a:lnTo>
                  <a:lnTo>
                    <a:pt x="15929" y="0"/>
                  </a:lnTo>
                  <a:close/>
                </a:path>
              </a:pathLst>
            </a:custGeom>
            <a:solidFill>
              <a:srgbClr val="D87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275;p32">
              <a:extLst>
                <a:ext uri="{FF2B5EF4-FFF2-40B4-BE49-F238E27FC236}">
                  <a16:creationId xmlns:a16="http://schemas.microsoft.com/office/drawing/2014/main" id="{C617C6DB-3376-F438-A65C-22E5A3AFC51A}"/>
                </a:ext>
              </a:extLst>
            </p:cNvPr>
            <p:cNvSpPr/>
            <p:nvPr/>
          </p:nvSpPr>
          <p:spPr>
            <a:xfrm>
              <a:off x="4499925" y="4671275"/>
              <a:ext cx="191050" cy="666475"/>
            </a:xfrm>
            <a:custGeom>
              <a:avLst/>
              <a:gdLst/>
              <a:ahLst/>
              <a:cxnLst/>
              <a:rect l="l" t="t" r="r" b="b"/>
              <a:pathLst>
                <a:path w="7642" h="26659" extrusionOk="0">
                  <a:moveTo>
                    <a:pt x="7641" y="1"/>
                  </a:moveTo>
                  <a:lnTo>
                    <a:pt x="0" y="2173"/>
                  </a:lnTo>
                  <a:lnTo>
                    <a:pt x="61" y="11523"/>
                  </a:lnTo>
                  <a:lnTo>
                    <a:pt x="98" y="18541"/>
                  </a:lnTo>
                  <a:lnTo>
                    <a:pt x="110" y="22996"/>
                  </a:lnTo>
                  <a:lnTo>
                    <a:pt x="232" y="26658"/>
                  </a:lnTo>
                  <a:lnTo>
                    <a:pt x="2344" y="25938"/>
                  </a:lnTo>
                  <a:lnTo>
                    <a:pt x="4565" y="14965"/>
                  </a:lnTo>
                  <a:lnTo>
                    <a:pt x="6323" y="6299"/>
                  </a:lnTo>
                  <a:lnTo>
                    <a:pt x="7080" y="2649"/>
                  </a:lnTo>
                  <a:lnTo>
                    <a:pt x="7641" y="1"/>
                  </a:lnTo>
                  <a:close/>
                </a:path>
              </a:pathLst>
            </a:custGeom>
            <a:solidFill>
              <a:srgbClr val="D87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276;p32">
              <a:extLst>
                <a:ext uri="{FF2B5EF4-FFF2-40B4-BE49-F238E27FC236}">
                  <a16:creationId xmlns:a16="http://schemas.microsoft.com/office/drawing/2014/main" id="{DDDD8B08-89E2-684F-2D36-704FC1E02758}"/>
                </a:ext>
              </a:extLst>
            </p:cNvPr>
            <p:cNvSpPr/>
            <p:nvPr/>
          </p:nvSpPr>
          <p:spPr>
            <a:xfrm>
              <a:off x="3687625" y="4566000"/>
              <a:ext cx="428450" cy="707350"/>
            </a:xfrm>
            <a:custGeom>
              <a:avLst/>
              <a:gdLst/>
              <a:ahLst/>
              <a:cxnLst/>
              <a:rect l="l" t="t" r="r" b="b"/>
              <a:pathLst>
                <a:path w="17138" h="28294" extrusionOk="0">
                  <a:moveTo>
                    <a:pt x="17137" y="1"/>
                  </a:moveTo>
                  <a:lnTo>
                    <a:pt x="6555" y="1380"/>
                  </a:lnTo>
                  <a:lnTo>
                    <a:pt x="6384" y="2210"/>
                  </a:lnTo>
                  <a:lnTo>
                    <a:pt x="5908" y="4468"/>
                  </a:lnTo>
                  <a:lnTo>
                    <a:pt x="5188" y="7800"/>
                  </a:lnTo>
                  <a:lnTo>
                    <a:pt x="4761" y="9753"/>
                  </a:lnTo>
                  <a:lnTo>
                    <a:pt x="4297" y="11852"/>
                  </a:lnTo>
                  <a:lnTo>
                    <a:pt x="3784" y="14037"/>
                  </a:lnTo>
                  <a:lnTo>
                    <a:pt x="3259" y="16283"/>
                  </a:lnTo>
                  <a:lnTo>
                    <a:pt x="2722" y="18529"/>
                  </a:lnTo>
                  <a:lnTo>
                    <a:pt x="2173" y="20726"/>
                  </a:lnTo>
                  <a:lnTo>
                    <a:pt x="1612" y="22850"/>
                  </a:lnTo>
                  <a:lnTo>
                    <a:pt x="1331" y="23875"/>
                  </a:lnTo>
                  <a:lnTo>
                    <a:pt x="1062" y="24852"/>
                  </a:lnTo>
                  <a:lnTo>
                    <a:pt x="794" y="25792"/>
                  </a:lnTo>
                  <a:lnTo>
                    <a:pt x="525" y="26683"/>
                  </a:lnTo>
                  <a:lnTo>
                    <a:pt x="257" y="27513"/>
                  </a:lnTo>
                  <a:lnTo>
                    <a:pt x="0" y="28294"/>
                  </a:lnTo>
                  <a:lnTo>
                    <a:pt x="354" y="28294"/>
                  </a:lnTo>
                  <a:lnTo>
                    <a:pt x="525" y="28282"/>
                  </a:lnTo>
                  <a:lnTo>
                    <a:pt x="733" y="28257"/>
                  </a:lnTo>
                  <a:lnTo>
                    <a:pt x="953" y="28220"/>
                  </a:lnTo>
                  <a:lnTo>
                    <a:pt x="1184" y="28172"/>
                  </a:lnTo>
                  <a:lnTo>
                    <a:pt x="1441" y="28098"/>
                  </a:lnTo>
                  <a:lnTo>
                    <a:pt x="1697" y="28001"/>
                  </a:lnTo>
                  <a:lnTo>
                    <a:pt x="1966" y="27879"/>
                  </a:lnTo>
                  <a:lnTo>
                    <a:pt x="2088" y="27818"/>
                  </a:lnTo>
                  <a:lnTo>
                    <a:pt x="2222" y="27732"/>
                  </a:lnTo>
                  <a:lnTo>
                    <a:pt x="2344" y="27647"/>
                  </a:lnTo>
                  <a:lnTo>
                    <a:pt x="2466" y="27549"/>
                  </a:lnTo>
                  <a:lnTo>
                    <a:pt x="2588" y="27452"/>
                  </a:lnTo>
                  <a:lnTo>
                    <a:pt x="2710" y="27329"/>
                  </a:lnTo>
                  <a:lnTo>
                    <a:pt x="2820" y="27207"/>
                  </a:lnTo>
                  <a:lnTo>
                    <a:pt x="2930" y="27073"/>
                  </a:lnTo>
                  <a:lnTo>
                    <a:pt x="3028" y="26939"/>
                  </a:lnTo>
                  <a:lnTo>
                    <a:pt x="3125" y="26780"/>
                  </a:lnTo>
                  <a:lnTo>
                    <a:pt x="3809" y="25621"/>
                  </a:lnTo>
                  <a:lnTo>
                    <a:pt x="4565" y="24302"/>
                  </a:lnTo>
                  <a:lnTo>
                    <a:pt x="5408" y="22825"/>
                  </a:lnTo>
                  <a:lnTo>
                    <a:pt x="6311" y="21239"/>
                  </a:lnTo>
                  <a:lnTo>
                    <a:pt x="7275" y="19530"/>
                  </a:lnTo>
                  <a:lnTo>
                    <a:pt x="8264" y="17748"/>
                  </a:lnTo>
                  <a:lnTo>
                    <a:pt x="9265" y="15905"/>
                  </a:lnTo>
                  <a:lnTo>
                    <a:pt x="10290" y="14013"/>
                  </a:lnTo>
                  <a:lnTo>
                    <a:pt x="11303" y="12109"/>
                  </a:lnTo>
                  <a:lnTo>
                    <a:pt x="12304" y="10205"/>
                  </a:lnTo>
                  <a:lnTo>
                    <a:pt x="13268" y="8313"/>
                  </a:lnTo>
                  <a:lnTo>
                    <a:pt x="14184" y="6482"/>
                  </a:lnTo>
                  <a:lnTo>
                    <a:pt x="15050" y="4712"/>
                  </a:lnTo>
                  <a:lnTo>
                    <a:pt x="15453" y="3858"/>
                  </a:lnTo>
                  <a:lnTo>
                    <a:pt x="15831" y="3028"/>
                  </a:lnTo>
                  <a:lnTo>
                    <a:pt x="16198" y="2222"/>
                  </a:lnTo>
                  <a:lnTo>
                    <a:pt x="16539" y="1441"/>
                  </a:lnTo>
                  <a:lnTo>
                    <a:pt x="16857" y="708"/>
                  </a:lnTo>
                  <a:lnTo>
                    <a:pt x="17137" y="1"/>
                  </a:lnTo>
                  <a:close/>
                </a:path>
              </a:pathLst>
            </a:custGeom>
            <a:solidFill>
              <a:srgbClr val="D87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277;p32">
              <a:extLst>
                <a:ext uri="{FF2B5EF4-FFF2-40B4-BE49-F238E27FC236}">
                  <a16:creationId xmlns:a16="http://schemas.microsoft.com/office/drawing/2014/main" id="{32B97C32-1578-3B9F-1DFF-7C640CE7C088}"/>
                </a:ext>
              </a:extLst>
            </p:cNvPr>
            <p:cNvSpPr/>
            <p:nvPr/>
          </p:nvSpPr>
          <p:spPr>
            <a:xfrm>
              <a:off x="3008375" y="786150"/>
              <a:ext cx="1821425" cy="1728075"/>
            </a:xfrm>
            <a:custGeom>
              <a:avLst/>
              <a:gdLst/>
              <a:ahLst/>
              <a:cxnLst/>
              <a:rect l="l" t="t" r="r" b="b"/>
              <a:pathLst>
                <a:path w="72857" h="69123" extrusionOk="0">
                  <a:moveTo>
                    <a:pt x="37924" y="1"/>
                  </a:moveTo>
                  <a:lnTo>
                    <a:pt x="14611" y="8386"/>
                  </a:lnTo>
                  <a:lnTo>
                    <a:pt x="1746" y="29380"/>
                  </a:lnTo>
                  <a:lnTo>
                    <a:pt x="1489" y="44149"/>
                  </a:lnTo>
                  <a:lnTo>
                    <a:pt x="8801" y="52693"/>
                  </a:lnTo>
                  <a:lnTo>
                    <a:pt x="8532" y="52449"/>
                  </a:lnTo>
                  <a:lnTo>
                    <a:pt x="8239" y="52181"/>
                  </a:lnTo>
                  <a:lnTo>
                    <a:pt x="7836" y="51851"/>
                  </a:lnTo>
                  <a:lnTo>
                    <a:pt x="7348" y="51473"/>
                  </a:lnTo>
                  <a:lnTo>
                    <a:pt x="7080" y="51290"/>
                  </a:lnTo>
                  <a:lnTo>
                    <a:pt x="6799" y="51094"/>
                  </a:lnTo>
                  <a:lnTo>
                    <a:pt x="6506" y="50911"/>
                  </a:lnTo>
                  <a:lnTo>
                    <a:pt x="6201" y="50728"/>
                  </a:lnTo>
                  <a:lnTo>
                    <a:pt x="5871" y="50570"/>
                  </a:lnTo>
                  <a:lnTo>
                    <a:pt x="5554" y="50411"/>
                  </a:lnTo>
                  <a:lnTo>
                    <a:pt x="5212" y="50264"/>
                  </a:lnTo>
                  <a:lnTo>
                    <a:pt x="4870" y="50155"/>
                  </a:lnTo>
                  <a:lnTo>
                    <a:pt x="4529" y="50057"/>
                  </a:lnTo>
                  <a:lnTo>
                    <a:pt x="4187" y="49984"/>
                  </a:lnTo>
                  <a:lnTo>
                    <a:pt x="4016" y="49959"/>
                  </a:lnTo>
                  <a:lnTo>
                    <a:pt x="3845" y="49947"/>
                  </a:lnTo>
                  <a:lnTo>
                    <a:pt x="3674" y="49935"/>
                  </a:lnTo>
                  <a:lnTo>
                    <a:pt x="3503" y="49935"/>
                  </a:lnTo>
                  <a:lnTo>
                    <a:pt x="3332" y="49947"/>
                  </a:lnTo>
                  <a:lnTo>
                    <a:pt x="3162" y="49959"/>
                  </a:lnTo>
                  <a:lnTo>
                    <a:pt x="3003" y="49996"/>
                  </a:lnTo>
                  <a:lnTo>
                    <a:pt x="2832" y="50032"/>
                  </a:lnTo>
                  <a:lnTo>
                    <a:pt x="2673" y="50081"/>
                  </a:lnTo>
                  <a:lnTo>
                    <a:pt x="2502" y="50142"/>
                  </a:lnTo>
                  <a:lnTo>
                    <a:pt x="2344" y="50216"/>
                  </a:lnTo>
                  <a:lnTo>
                    <a:pt x="2197" y="50289"/>
                  </a:lnTo>
                  <a:lnTo>
                    <a:pt x="2039" y="50386"/>
                  </a:lnTo>
                  <a:lnTo>
                    <a:pt x="1892" y="50496"/>
                  </a:lnTo>
                  <a:lnTo>
                    <a:pt x="1734" y="50618"/>
                  </a:lnTo>
                  <a:lnTo>
                    <a:pt x="1599" y="50753"/>
                  </a:lnTo>
                  <a:lnTo>
                    <a:pt x="1453" y="50899"/>
                  </a:lnTo>
                  <a:lnTo>
                    <a:pt x="1319" y="51070"/>
                  </a:lnTo>
                  <a:lnTo>
                    <a:pt x="1184" y="51241"/>
                  </a:lnTo>
                  <a:lnTo>
                    <a:pt x="1050" y="51436"/>
                  </a:lnTo>
                  <a:lnTo>
                    <a:pt x="928" y="51644"/>
                  </a:lnTo>
                  <a:lnTo>
                    <a:pt x="806" y="51863"/>
                  </a:lnTo>
                  <a:lnTo>
                    <a:pt x="696" y="52107"/>
                  </a:lnTo>
                  <a:lnTo>
                    <a:pt x="586" y="52364"/>
                  </a:lnTo>
                  <a:lnTo>
                    <a:pt x="476" y="52620"/>
                  </a:lnTo>
                  <a:lnTo>
                    <a:pt x="391" y="52889"/>
                  </a:lnTo>
                  <a:lnTo>
                    <a:pt x="305" y="53145"/>
                  </a:lnTo>
                  <a:lnTo>
                    <a:pt x="232" y="53401"/>
                  </a:lnTo>
                  <a:lnTo>
                    <a:pt x="171" y="53658"/>
                  </a:lnTo>
                  <a:lnTo>
                    <a:pt x="122" y="53914"/>
                  </a:lnTo>
                  <a:lnTo>
                    <a:pt x="86" y="54158"/>
                  </a:lnTo>
                  <a:lnTo>
                    <a:pt x="49" y="54414"/>
                  </a:lnTo>
                  <a:lnTo>
                    <a:pt x="25" y="54658"/>
                  </a:lnTo>
                  <a:lnTo>
                    <a:pt x="12" y="54903"/>
                  </a:lnTo>
                  <a:lnTo>
                    <a:pt x="0" y="55147"/>
                  </a:lnTo>
                  <a:lnTo>
                    <a:pt x="0" y="55379"/>
                  </a:lnTo>
                  <a:lnTo>
                    <a:pt x="12" y="55623"/>
                  </a:lnTo>
                  <a:lnTo>
                    <a:pt x="25" y="55855"/>
                  </a:lnTo>
                  <a:lnTo>
                    <a:pt x="49" y="56087"/>
                  </a:lnTo>
                  <a:lnTo>
                    <a:pt x="86" y="56318"/>
                  </a:lnTo>
                  <a:lnTo>
                    <a:pt x="171" y="56770"/>
                  </a:lnTo>
                  <a:lnTo>
                    <a:pt x="281" y="57210"/>
                  </a:lnTo>
                  <a:lnTo>
                    <a:pt x="415" y="57637"/>
                  </a:lnTo>
                  <a:lnTo>
                    <a:pt x="562" y="58052"/>
                  </a:lnTo>
                  <a:lnTo>
                    <a:pt x="745" y="58467"/>
                  </a:lnTo>
                  <a:lnTo>
                    <a:pt x="940" y="58857"/>
                  </a:lnTo>
                  <a:lnTo>
                    <a:pt x="1148" y="59248"/>
                  </a:lnTo>
                  <a:lnTo>
                    <a:pt x="1367" y="59614"/>
                  </a:lnTo>
                  <a:lnTo>
                    <a:pt x="1611" y="59980"/>
                  </a:lnTo>
                  <a:lnTo>
                    <a:pt x="1856" y="60322"/>
                  </a:lnTo>
                  <a:lnTo>
                    <a:pt x="2112" y="60664"/>
                  </a:lnTo>
                  <a:lnTo>
                    <a:pt x="2368" y="60981"/>
                  </a:lnTo>
                  <a:lnTo>
                    <a:pt x="2637" y="61298"/>
                  </a:lnTo>
                  <a:lnTo>
                    <a:pt x="2905" y="61591"/>
                  </a:lnTo>
                  <a:lnTo>
                    <a:pt x="3174" y="61872"/>
                  </a:lnTo>
                  <a:lnTo>
                    <a:pt x="3442" y="62141"/>
                  </a:lnTo>
                  <a:lnTo>
                    <a:pt x="3711" y="62385"/>
                  </a:lnTo>
                  <a:lnTo>
                    <a:pt x="3967" y="62629"/>
                  </a:lnTo>
                  <a:lnTo>
                    <a:pt x="4468" y="63056"/>
                  </a:lnTo>
                  <a:lnTo>
                    <a:pt x="4919" y="63422"/>
                  </a:lnTo>
                  <a:lnTo>
                    <a:pt x="5310" y="63727"/>
                  </a:lnTo>
                  <a:lnTo>
                    <a:pt x="5725" y="64020"/>
                  </a:lnTo>
                  <a:lnTo>
                    <a:pt x="5969" y="64179"/>
                  </a:lnTo>
                  <a:lnTo>
                    <a:pt x="6250" y="64350"/>
                  </a:lnTo>
                  <a:lnTo>
                    <a:pt x="6543" y="64521"/>
                  </a:lnTo>
                  <a:lnTo>
                    <a:pt x="6860" y="64704"/>
                  </a:lnTo>
                  <a:lnTo>
                    <a:pt x="7190" y="64875"/>
                  </a:lnTo>
                  <a:lnTo>
                    <a:pt x="7543" y="65058"/>
                  </a:lnTo>
                  <a:lnTo>
                    <a:pt x="7922" y="65229"/>
                  </a:lnTo>
                  <a:lnTo>
                    <a:pt x="8312" y="65400"/>
                  </a:lnTo>
                  <a:lnTo>
                    <a:pt x="8715" y="65558"/>
                  </a:lnTo>
                  <a:lnTo>
                    <a:pt x="9130" y="65705"/>
                  </a:lnTo>
                  <a:lnTo>
                    <a:pt x="9557" y="65839"/>
                  </a:lnTo>
                  <a:lnTo>
                    <a:pt x="9997" y="65961"/>
                  </a:lnTo>
                  <a:lnTo>
                    <a:pt x="10448" y="66071"/>
                  </a:lnTo>
                  <a:lnTo>
                    <a:pt x="10900" y="66169"/>
                  </a:lnTo>
                  <a:lnTo>
                    <a:pt x="11364" y="66242"/>
                  </a:lnTo>
                  <a:lnTo>
                    <a:pt x="11828" y="66291"/>
                  </a:lnTo>
                  <a:lnTo>
                    <a:pt x="12292" y="66315"/>
                  </a:lnTo>
                  <a:lnTo>
                    <a:pt x="12768" y="66315"/>
                  </a:lnTo>
                  <a:lnTo>
                    <a:pt x="13231" y="66291"/>
                  </a:lnTo>
                  <a:lnTo>
                    <a:pt x="13463" y="66266"/>
                  </a:lnTo>
                  <a:lnTo>
                    <a:pt x="13707" y="66230"/>
                  </a:lnTo>
                  <a:lnTo>
                    <a:pt x="13939" y="66193"/>
                  </a:lnTo>
                  <a:lnTo>
                    <a:pt x="14171" y="66144"/>
                  </a:lnTo>
                  <a:lnTo>
                    <a:pt x="14403" y="66083"/>
                  </a:lnTo>
                  <a:lnTo>
                    <a:pt x="14635" y="66022"/>
                  </a:lnTo>
                  <a:lnTo>
                    <a:pt x="14855" y="65949"/>
                  </a:lnTo>
                  <a:lnTo>
                    <a:pt x="15087" y="65863"/>
                  </a:lnTo>
                  <a:lnTo>
                    <a:pt x="15319" y="65766"/>
                  </a:lnTo>
                  <a:lnTo>
                    <a:pt x="15538" y="65656"/>
                  </a:lnTo>
                  <a:lnTo>
                    <a:pt x="15758" y="65546"/>
                  </a:lnTo>
                  <a:lnTo>
                    <a:pt x="15978" y="65424"/>
                  </a:lnTo>
                  <a:lnTo>
                    <a:pt x="16197" y="65290"/>
                  </a:lnTo>
                  <a:lnTo>
                    <a:pt x="16405" y="65143"/>
                  </a:lnTo>
                  <a:lnTo>
                    <a:pt x="16625" y="64985"/>
                  </a:lnTo>
                  <a:lnTo>
                    <a:pt x="16832" y="64814"/>
                  </a:lnTo>
                  <a:lnTo>
                    <a:pt x="17040" y="64643"/>
                  </a:lnTo>
                  <a:lnTo>
                    <a:pt x="17235" y="64448"/>
                  </a:lnTo>
                  <a:lnTo>
                    <a:pt x="17430" y="64252"/>
                  </a:lnTo>
                  <a:lnTo>
                    <a:pt x="17626" y="64033"/>
                  </a:lnTo>
                  <a:lnTo>
                    <a:pt x="17821" y="63801"/>
                  </a:lnTo>
                  <a:lnTo>
                    <a:pt x="18004" y="63557"/>
                  </a:lnTo>
                  <a:lnTo>
                    <a:pt x="18150" y="63666"/>
                  </a:lnTo>
                  <a:lnTo>
                    <a:pt x="18590" y="63959"/>
                  </a:lnTo>
                  <a:lnTo>
                    <a:pt x="18907" y="64167"/>
                  </a:lnTo>
                  <a:lnTo>
                    <a:pt x="19298" y="64411"/>
                  </a:lnTo>
                  <a:lnTo>
                    <a:pt x="19749" y="64679"/>
                  </a:lnTo>
                  <a:lnTo>
                    <a:pt x="20262" y="64972"/>
                  </a:lnTo>
                  <a:lnTo>
                    <a:pt x="20848" y="65278"/>
                  </a:lnTo>
                  <a:lnTo>
                    <a:pt x="21483" y="65607"/>
                  </a:lnTo>
                  <a:lnTo>
                    <a:pt x="22178" y="65949"/>
                  </a:lnTo>
                  <a:lnTo>
                    <a:pt x="22935" y="66291"/>
                  </a:lnTo>
                  <a:lnTo>
                    <a:pt x="23753" y="66632"/>
                  </a:lnTo>
                  <a:lnTo>
                    <a:pt x="24619" y="66962"/>
                  </a:lnTo>
                  <a:lnTo>
                    <a:pt x="25547" y="67304"/>
                  </a:lnTo>
                  <a:lnTo>
                    <a:pt x="26023" y="67462"/>
                  </a:lnTo>
                  <a:lnTo>
                    <a:pt x="26511" y="67621"/>
                  </a:lnTo>
                  <a:lnTo>
                    <a:pt x="27024" y="67768"/>
                  </a:lnTo>
                  <a:lnTo>
                    <a:pt x="27537" y="67914"/>
                  </a:lnTo>
                  <a:lnTo>
                    <a:pt x="28061" y="68061"/>
                  </a:lnTo>
                  <a:lnTo>
                    <a:pt x="28611" y="68195"/>
                  </a:lnTo>
                  <a:lnTo>
                    <a:pt x="29160" y="68317"/>
                  </a:lnTo>
                  <a:lnTo>
                    <a:pt x="29721" y="68439"/>
                  </a:lnTo>
                  <a:lnTo>
                    <a:pt x="30295" y="68561"/>
                  </a:lnTo>
                  <a:lnTo>
                    <a:pt x="30881" y="68659"/>
                  </a:lnTo>
                  <a:lnTo>
                    <a:pt x="31479" y="68756"/>
                  </a:lnTo>
                  <a:lnTo>
                    <a:pt x="32089" y="68842"/>
                  </a:lnTo>
                  <a:lnTo>
                    <a:pt x="32712" y="68915"/>
                  </a:lnTo>
                  <a:lnTo>
                    <a:pt x="33334" y="68988"/>
                  </a:lnTo>
                  <a:lnTo>
                    <a:pt x="33981" y="69037"/>
                  </a:lnTo>
                  <a:lnTo>
                    <a:pt x="34628" y="69074"/>
                  </a:lnTo>
                  <a:lnTo>
                    <a:pt x="35287" y="69110"/>
                  </a:lnTo>
                  <a:lnTo>
                    <a:pt x="35959" y="69122"/>
                  </a:lnTo>
                  <a:lnTo>
                    <a:pt x="36630" y="69122"/>
                  </a:lnTo>
                  <a:lnTo>
                    <a:pt x="37326" y="69110"/>
                  </a:lnTo>
                  <a:lnTo>
                    <a:pt x="38021" y="69086"/>
                  </a:lnTo>
                  <a:lnTo>
                    <a:pt x="38717" y="69049"/>
                  </a:lnTo>
                  <a:lnTo>
                    <a:pt x="39437" y="68988"/>
                  </a:lnTo>
                  <a:lnTo>
                    <a:pt x="40157" y="68915"/>
                  </a:lnTo>
                  <a:lnTo>
                    <a:pt x="40890" y="68817"/>
                  </a:lnTo>
                  <a:lnTo>
                    <a:pt x="41622" y="68720"/>
                  </a:lnTo>
                  <a:lnTo>
                    <a:pt x="42367" y="68585"/>
                  </a:lnTo>
                  <a:lnTo>
                    <a:pt x="43123" y="68439"/>
                  </a:lnTo>
                  <a:lnTo>
                    <a:pt x="43880" y="68268"/>
                  </a:lnTo>
                  <a:lnTo>
                    <a:pt x="44649" y="68085"/>
                  </a:lnTo>
                  <a:lnTo>
                    <a:pt x="45430" y="67877"/>
                  </a:lnTo>
                  <a:lnTo>
                    <a:pt x="46212" y="67658"/>
                  </a:lnTo>
                  <a:lnTo>
                    <a:pt x="47005" y="67401"/>
                  </a:lnTo>
                  <a:lnTo>
                    <a:pt x="47798" y="67133"/>
                  </a:lnTo>
                  <a:lnTo>
                    <a:pt x="48543" y="66852"/>
                  </a:lnTo>
                  <a:lnTo>
                    <a:pt x="49263" y="66559"/>
                  </a:lnTo>
                  <a:lnTo>
                    <a:pt x="49959" y="66254"/>
                  </a:lnTo>
                  <a:lnTo>
                    <a:pt x="50642" y="65937"/>
                  </a:lnTo>
                  <a:lnTo>
                    <a:pt x="51301" y="65607"/>
                  </a:lnTo>
                  <a:lnTo>
                    <a:pt x="51948" y="65265"/>
                  </a:lnTo>
                  <a:lnTo>
                    <a:pt x="52571" y="64911"/>
                  </a:lnTo>
                  <a:lnTo>
                    <a:pt x="53181" y="64545"/>
                  </a:lnTo>
                  <a:lnTo>
                    <a:pt x="53767" y="64167"/>
                  </a:lnTo>
                  <a:lnTo>
                    <a:pt x="54328" y="63776"/>
                  </a:lnTo>
                  <a:lnTo>
                    <a:pt x="54878" y="63386"/>
                  </a:lnTo>
                  <a:lnTo>
                    <a:pt x="55403" y="62983"/>
                  </a:lnTo>
                  <a:lnTo>
                    <a:pt x="55915" y="62568"/>
                  </a:lnTo>
                  <a:lnTo>
                    <a:pt x="56416" y="62141"/>
                  </a:lnTo>
                  <a:lnTo>
                    <a:pt x="56892" y="61713"/>
                  </a:lnTo>
                  <a:lnTo>
                    <a:pt x="57355" y="61274"/>
                  </a:lnTo>
                  <a:lnTo>
                    <a:pt x="57807" y="60835"/>
                  </a:lnTo>
                  <a:lnTo>
                    <a:pt x="58234" y="60383"/>
                  </a:lnTo>
                  <a:lnTo>
                    <a:pt x="58649" y="59931"/>
                  </a:lnTo>
                  <a:lnTo>
                    <a:pt x="59052" y="59480"/>
                  </a:lnTo>
                  <a:lnTo>
                    <a:pt x="59443" y="59016"/>
                  </a:lnTo>
                  <a:lnTo>
                    <a:pt x="59809" y="58552"/>
                  </a:lnTo>
                  <a:lnTo>
                    <a:pt x="60163" y="58088"/>
                  </a:lnTo>
                  <a:lnTo>
                    <a:pt x="60505" y="57625"/>
                  </a:lnTo>
                  <a:lnTo>
                    <a:pt x="60834" y="57148"/>
                  </a:lnTo>
                  <a:lnTo>
                    <a:pt x="61152" y="56685"/>
                  </a:lnTo>
                  <a:lnTo>
                    <a:pt x="61444" y="56209"/>
                  </a:lnTo>
                  <a:lnTo>
                    <a:pt x="61737" y="55745"/>
                  </a:lnTo>
                  <a:lnTo>
                    <a:pt x="62018" y="55269"/>
                  </a:lnTo>
                  <a:lnTo>
                    <a:pt x="62274" y="54805"/>
                  </a:lnTo>
                  <a:lnTo>
                    <a:pt x="62531" y="54341"/>
                  </a:lnTo>
                  <a:lnTo>
                    <a:pt x="62775" y="53877"/>
                  </a:lnTo>
                  <a:lnTo>
                    <a:pt x="62995" y="53413"/>
                  </a:lnTo>
                  <a:lnTo>
                    <a:pt x="63214" y="52962"/>
                  </a:lnTo>
                  <a:lnTo>
                    <a:pt x="63422" y="52510"/>
                  </a:lnTo>
                  <a:lnTo>
                    <a:pt x="63617" y="52059"/>
                  </a:lnTo>
                  <a:lnTo>
                    <a:pt x="63983" y="51180"/>
                  </a:lnTo>
                  <a:lnTo>
                    <a:pt x="64313" y="50338"/>
                  </a:lnTo>
                  <a:lnTo>
                    <a:pt x="64606" y="49520"/>
                  </a:lnTo>
                  <a:lnTo>
                    <a:pt x="64862" y="48739"/>
                  </a:lnTo>
                  <a:lnTo>
                    <a:pt x="65094" y="47994"/>
                  </a:lnTo>
                  <a:lnTo>
                    <a:pt x="65289" y="47298"/>
                  </a:lnTo>
                  <a:lnTo>
                    <a:pt x="65460" y="46651"/>
                  </a:lnTo>
                  <a:lnTo>
                    <a:pt x="65619" y="46066"/>
                  </a:lnTo>
                  <a:lnTo>
                    <a:pt x="65863" y="45065"/>
                  </a:lnTo>
                  <a:lnTo>
                    <a:pt x="66046" y="44345"/>
                  </a:lnTo>
                  <a:lnTo>
                    <a:pt x="66119" y="44088"/>
                  </a:lnTo>
                  <a:lnTo>
                    <a:pt x="66193" y="43930"/>
                  </a:lnTo>
                  <a:lnTo>
                    <a:pt x="66266" y="43930"/>
                  </a:lnTo>
                  <a:lnTo>
                    <a:pt x="66473" y="43917"/>
                  </a:lnTo>
                  <a:lnTo>
                    <a:pt x="66803" y="43869"/>
                  </a:lnTo>
                  <a:lnTo>
                    <a:pt x="67010" y="43832"/>
                  </a:lnTo>
                  <a:lnTo>
                    <a:pt x="67230" y="43783"/>
                  </a:lnTo>
                  <a:lnTo>
                    <a:pt x="67474" y="43710"/>
                  </a:lnTo>
                  <a:lnTo>
                    <a:pt x="67730" y="43624"/>
                  </a:lnTo>
                  <a:lnTo>
                    <a:pt x="68011" y="43515"/>
                  </a:lnTo>
                  <a:lnTo>
                    <a:pt x="68304" y="43380"/>
                  </a:lnTo>
                  <a:lnTo>
                    <a:pt x="68597" y="43222"/>
                  </a:lnTo>
                  <a:lnTo>
                    <a:pt x="68902" y="43026"/>
                  </a:lnTo>
                  <a:lnTo>
                    <a:pt x="69207" y="42807"/>
                  </a:lnTo>
                  <a:lnTo>
                    <a:pt x="69525" y="42562"/>
                  </a:lnTo>
                  <a:lnTo>
                    <a:pt x="69842" y="42282"/>
                  </a:lnTo>
                  <a:lnTo>
                    <a:pt x="69989" y="42123"/>
                  </a:lnTo>
                  <a:lnTo>
                    <a:pt x="70147" y="41952"/>
                  </a:lnTo>
                  <a:lnTo>
                    <a:pt x="70306" y="41781"/>
                  </a:lnTo>
                  <a:lnTo>
                    <a:pt x="70452" y="41598"/>
                  </a:lnTo>
                  <a:lnTo>
                    <a:pt x="70599" y="41391"/>
                  </a:lnTo>
                  <a:lnTo>
                    <a:pt x="70745" y="41195"/>
                  </a:lnTo>
                  <a:lnTo>
                    <a:pt x="70892" y="40976"/>
                  </a:lnTo>
                  <a:lnTo>
                    <a:pt x="71038" y="40744"/>
                  </a:lnTo>
                  <a:lnTo>
                    <a:pt x="71172" y="40500"/>
                  </a:lnTo>
                  <a:lnTo>
                    <a:pt x="71319" y="40243"/>
                  </a:lnTo>
                  <a:lnTo>
                    <a:pt x="71441" y="39987"/>
                  </a:lnTo>
                  <a:lnTo>
                    <a:pt x="71575" y="39706"/>
                  </a:lnTo>
                  <a:lnTo>
                    <a:pt x="71697" y="39413"/>
                  </a:lnTo>
                  <a:lnTo>
                    <a:pt x="71819" y="39120"/>
                  </a:lnTo>
                  <a:lnTo>
                    <a:pt x="71929" y="38803"/>
                  </a:lnTo>
                  <a:lnTo>
                    <a:pt x="72039" y="38474"/>
                  </a:lnTo>
                  <a:lnTo>
                    <a:pt x="72149" y="38132"/>
                  </a:lnTo>
                  <a:lnTo>
                    <a:pt x="72247" y="37766"/>
                  </a:lnTo>
                  <a:lnTo>
                    <a:pt x="72332" y="37399"/>
                  </a:lnTo>
                  <a:lnTo>
                    <a:pt x="72417" y="37009"/>
                  </a:lnTo>
                  <a:lnTo>
                    <a:pt x="72503" y="36606"/>
                  </a:lnTo>
                  <a:lnTo>
                    <a:pt x="72576" y="36191"/>
                  </a:lnTo>
                  <a:lnTo>
                    <a:pt x="72637" y="35764"/>
                  </a:lnTo>
                  <a:lnTo>
                    <a:pt x="72686" y="35312"/>
                  </a:lnTo>
                  <a:lnTo>
                    <a:pt x="72735" y="34848"/>
                  </a:lnTo>
                  <a:lnTo>
                    <a:pt x="72784" y="34372"/>
                  </a:lnTo>
                  <a:lnTo>
                    <a:pt x="72808" y="33872"/>
                  </a:lnTo>
                  <a:lnTo>
                    <a:pt x="72832" y="33359"/>
                  </a:lnTo>
                  <a:lnTo>
                    <a:pt x="72845" y="32834"/>
                  </a:lnTo>
                  <a:lnTo>
                    <a:pt x="72857" y="32285"/>
                  </a:lnTo>
                  <a:lnTo>
                    <a:pt x="72845" y="31455"/>
                  </a:lnTo>
                  <a:lnTo>
                    <a:pt x="72796" y="30662"/>
                  </a:lnTo>
                  <a:lnTo>
                    <a:pt x="72735" y="29929"/>
                  </a:lnTo>
                  <a:lnTo>
                    <a:pt x="72649" y="29234"/>
                  </a:lnTo>
                  <a:lnTo>
                    <a:pt x="72540" y="28587"/>
                  </a:lnTo>
                  <a:lnTo>
                    <a:pt x="72405" y="27989"/>
                  </a:lnTo>
                  <a:lnTo>
                    <a:pt x="72259" y="27415"/>
                  </a:lnTo>
                  <a:lnTo>
                    <a:pt x="72100" y="26890"/>
                  </a:lnTo>
                  <a:lnTo>
                    <a:pt x="71917" y="26402"/>
                  </a:lnTo>
                  <a:lnTo>
                    <a:pt x="71710" y="25950"/>
                  </a:lnTo>
                  <a:lnTo>
                    <a:pt x="71502" y="25535"/>
                  </a:lnTo>
                  <a:lnTo>
                    <a:pt x="71270" y="25157"/>
                  </a:lnTo>
                  <a:lnTo>
                    <a:pt x="71026" y="24803"/>
                  </a:lnTo>
                  <a:lnTo>
                    <a:pt x="70782" y="24473"/>
                  </a:lnTo>
                  <a:lnTo>
                    <a:pt x="70526" y="24193"/>
                  </a:lnTo>
                  <a:lnTo>
                    <a:pt x="70257" y="23924"/>
                  </a:lnTo>
                  <a:lnTo>
                    <a:pt x="69976" y="23680"/>
                  </a:lnTo>
                  <a:lnTo>
                    <a:pt x="69696" y="23473"/>
                  </a:lnTo>
                  <a:lnTo>
                    <a:pt x="69415" y="23277"/>
                  </a:lnTo>
                  <a:lnTo>
                    <a:pt x="69122" y="23106"/>
                  </a:lnTo>
                  <a:lnTo>
                    <a:pt x="68829" y="22960"/>
                  </a:lnTo>
                  <a:lnTo>
                    <a:pt x="68536" y="22838"/>
                  </a:lnTo>
                  <a:lnTo>
                    <a:pt x="68243" y="22728"/>
                  </a:lnTo>
                  <a:lnTo>
                    <a:pt x="67950" y="22630"/>
                  </a:lnTo>
                  <a:lnTo>
                    <a:pt x="67657" y="22545"/>
                  </a:lnTo>
                  <a:lnTo>
                    <a:pt x="67376" y="22484"/>
                  </a:lnTo>
                  <a:lnTo>
                    <a:pt x="67096" y="22423"/>
                  </a:lnTo>
                  <a:lnTo>
                    <a:pt x="66815" y="22386"/>
                  </a:lnTo>
                  <a:lnTo>
                    <a:pt x="66290" y="22313"/>
                  </a:lnTo>
                  <a:lnTo>
                    <a:pt x="65814" y="22276"/>
                  </a:lnTo>
                  <a:lnTo>
                    <a:pt x="65582" y="22276"/>
                  </a:lnTo>
                  <a:lnTo>
                    <a:pt x="65472" y="22289"/>
                  </a:lnTo>
                  <a:lnTo>
                    <a:pt x="65375" y="22313"/>
                  </a:lnTo>
                  <a:lnTo>
                    <a:pt x="65277" y="22350"/>
                  </a:lnTo>
                  <a:lnTo>
                    <a:pt x="65167" y="22398"/>
                  </a:lnTo>
                  <a:lnTo>
                    <a:pt x="65082" y="22447"/>
                  </a:lnTo>
                  <a:lnTo>
                    <a:pt x="64984" y="22508"/>
                  </a:lnTo>
                  <a:lnTo>
                    <a:pt x="64899" y="22569"/>
                  </a:lnTo>
                  <a:lnTo>
                    <a:pt x="64813" y="22643"/>
                  </a:lnTo>
                  <a:lnTo>
                    <a:pt x="64642" y="22813"/>
                  </a:lnTo>
                  <a:lnTo>
                    <a:pt x="64496" y="23009"/>
                  </a:lnTo>
                  <a:lnTo>
                    <a:pt x="64349" y="23216"/>
                  </a:lnTo>
                  <a:lnTo>
                    <a:pt x="64215" y="23460"/>
                  </a:lnTo>
                  <a:lnTo>
                    <a:pt x="64093" y="23704"/>
                  </a:lnTo>
                  <a:lnTo>
                    <a:pt x="63983" y="23973"/>
                  </a:lnTo>
                  <a:lnTo>
                    <a:pt x="63886" y="24266"/>
                  </a:lnTo>
                  <a:lnTo>
                    <a:pt x="63788" y="24559"/>
                  </a:lnTo>
                  <a:lnTo>
                    <a:pt x="63703" y="24852"/>
                  </a:lnTo>
                  <a:lnTo>
                    <a:pt x="63617" y="25157"/>
                  </a:lnTo>
                  <a:lnTo>
                    <a:pt x="63556" y="25474"/>
                  </a:lnTo>
                  <a:lnTo>
                    <a:pt x="63434" y="26085"/>
                  </a:lnTo>
                  <a:lnTo>
                    <a:pt x="63336" y="26683"/>
                  </a:lnTo>
                  <a:lnTo>
                    <a:pt x="63263" y="27244"/>
                  </a:lnTo>
                  <a:lnTo>
                    <a:pt x="63214" y="27757"/>
                  </a:lnTo>
                  <a:lnTo>
                    <a:pt x="63178" y="28184"/>
                  </a:lnTo>
                  <a:lnTo>
                    <a:pt x="63153" y="28514"/>
                  </a:lnTo>
                  <a:lnTo>
                    <a:pt x="63141" y="28794"/>
                  </a:lnTo>
                  <a:lnTo>
                    <a:pt x="54512" y="11792"/>
                  </a:lnTo>
                  <a:lnTo>
                    <a:pt x="37924" y="1"/>
                  </a:lnTo>
                  <a:close/>
                </a:path>
              </a:pathLst>
            </a:custGeom>
            <a:solidFill>
              <a:srgbClr val="D87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278;p32">
              <a:extLst>
                <a:ext uri="{FF2B5EF4-FFF2-40B4-BE49-F238E27FC236}">
                  <a16:creationId xmlns:a16="http://schemas.microsoft.com/office/drawing/2014/main" id="{2594E8C4-8182-A380-8577-57E675FD70C9}"/>
                </a:ext>
              </a:extLst>
            </p:cNvPr>
            <p:cNvSpPr/>
            <p:nvPr/>
          </p:nvSpPr>
          <p:spPr>
            <a:xfrm>
              <a:off x="4030000" y="238125"/>
              <a:ext cx="683850" cy="704600"/>
            </a:xfrm>
            <a:custGeom>
              <a:avLst/>
              <a:gdLst/>
              <a:ahLst/>
              <a:cxnLst/>
              <a:rect l="l" t="t" r="r" b="b"/>
              <a:pathLst>
                <a:path w="27354" h="28184" extrusionOk="0">
                  <a:moveTo>
                    <a:pt x="11755" y="0"/>
                  </a:moveTo>
                  <a:lnTo>
                    <a:pt x="11498" y="24"/>
                  </a:lnTo>
                  <a:lnTo>
                    <a:pt x="11242" y="61"/>
                  </a:lnTo>
                  <a:lnTo>
                    <a:pt x="10998" y="122"/>
                  </a:lnTo>
                  <a:lnTo>
                    <a:pt x="10766" y="195"/>
                  </a:lnTo>
                  <a:lnTo>
                    <a:pt x="10558" y="305"/>
                  </a:lnTo>
                  <a:lnTo>
                    <a:pt x="10375" y="415"/>
                  </a:lnTo>
                  <a:lnTo>
                    <a:pt x="10204" y="561"/>
                  </a:lnTo>
                  <a:lnTo>
                    <a:pt x="10046" y="708"/>
                  </a:lnTo>
                  <a:lnTo>
                    <a:pt x="9912" y="879"/>
                  </a:lnTo>
                  <a:lnTo>
                    <a:pt x="9802" y="1050"/>
                  </a:lnTo>
                  <a:lnTo>
                    <a:pt x="9692" y="1245"/>
                  </a:lnTo>
                  <a:lnTo>
                    <a:pt x="9606" y="1440"/>
                  </a:lnTo>
                  <a:lnTo>
                    <a:pt x="9533" y="1648"/>
                  </a:lnTo>
                  <a:lnTo>
                    <a:pt x="9472" y="1855"/>
                  </a:lnTo>
                  <a:lnTo>
                    <a:pt x="9423" y="2075"/>
                  </a:lnTo>
                  <a:lnTo>
                    <a:pt x="9374" y="2295"/>
                  </a:lnTo>
                  <a:lnTo>
                    <a:pt x="9350" y="2514"/>
                  </a:lnTo>
                  <a:lnTo>
                    <a:pt x="9326" y="2746"/>
                  </a:lnTo>
                  <a:lnTo>
                    <a:pt x="9313" y="2966"/>
                  </a:lnTo>
                  <a:lnTo>
                    <a:pt x="9313" y="3174"/>
                  </a:lnTo>
                  <a:lnTo>
                    <a:pt x="9326" y="3601"/>
                  </a:lnTo>
                  <a:lnTo>
                    <a:pt x="9350" y="3991"/>
                  </a:lnTo>
                  <a:lnTo>
                    <a:pt x="9387" y="4333"/>
                  </a:lnTo>
                  <a:lnTo>
                    <a:pt x="9423" y="4626"/>
                  </a:lnTo>
                  <a:lnTo>
                    <a:pt x="9460" y="4846"/>
                  </a:lnTo>
                  <a:lnTo>
                    <a:pt x="9497" y="5041"/>
                  </a:lnTo>
                  <a:lnTo>
                    <a:pt x="9387" y="4956"/>
                  </a:lnTo>
                  <a:lnTo>
                    <a:pt x="9240" y="4858"/>
                  </a:lnTo>
                  <a:lnTo>
                    <a:pt x="9045" y="4748"/>
                  </a:lnTo>
                  <a:lnTo>
                    <a:pt x="8813" y="4614"/>
                  </a:lnTo>
                  <a:lnTo>
                    <a:pt x="8532" y="4480"/>
                  </a:lnTo>
                  <a:lnTo>
                    <a:pt x="8227" y="4345"/>
                  </a:lnTo>
                  <a:lnTo>
                    <a:pt x="7898" y="4223"/>
                  </a:lnTo>
                  <a:lnTo>
                    <a:pt x="7531" y="4113"/>
                  </a:lnTo>
                  <a:lnTo>
                    <a:pt x="7348" y="4065"/>
                  </a:lnTo>
                  <a:lnTo>
                    <a:pt x="7153" y="4028"/>
                  </a:lnTo>
                  <a:lnTo>
                    <a:pt x="6958" y="4004"/>
                  </a:lnTo>
                  <a:lnTo>
                    <a:pt x="6762" y="3979"/>
                  </a:lnTo>
                  <a:lnTo>
                    <a:pt x="6567" y="3967"/>
                  </a:lnTo>
                  <a:lnTo>
                    <a:pt x="6360" y="3979"/>
                  </a:lnTo>
                  <a:lnTo>
                    <a:pt x="6164" y="3991"/>
                  </a:lnTo>
                  <a:lnTo>
                    <a:pt x="5957" y="4016"/>
                  </a:lnTo>
                  <a:lnTo>
                    <a:pt x="5762" y="4065"/>
                  </a:lnTo>
                  <a:lnTo>
                    <a:pt x="5554" y="4126"/>
                  </a:lnTo>
                  <a:lnTo>
                    <a:pt x="5359" y="4199"/>
                  </a:lnTo>
                  <a:lnTo>
                    <a:pt x="5163" y="4296"/>
                  </a:lnTo>
                  <a:lnTo>
                    <a:pt x="4968" y="4406"/>
                  </a:lnTo>
                  <a:lnTo>
                    <a:pt x="4773" y="4541"/>
                  </a:lnTo>
                  <a:lnTo>
                    <a:pt x="4590" y="4687"/>
                  </a:lnTo>
                  <a:lnTo>
                    <a:pt x="4443" y="4834"/>
                  </a:lnTo>
                  <a:lnTo>
                    <a:pt x="4297" y="4980"/>
                  </a:lnTo>
                  <a:lnTo>
                    <a:pt x="4187" y="5139"/>
                  </a:lnTo>
                  <a:lnTo>
                    <a:pt x="4089" y="5285"/>
                  </a:lnTo>
                  <a:lnTo>
                    <a:pt x="4004" y="5444"/>
                  </a:lnTo>
                  <a:lnTo>
                    <a:pt x="3931" y="5602"/>
                  </a:lnTo>
                  <a:lnTo>
                    <a:pt x="3882" y="5761"/>
                  </a:lnTo>
                  <a:lnTo>
                    <a:pt x="3845" y="5908"/>
                  </a:lnTo>
                  <a:lnTo>
                    <a:pt x="3821" y="6066"/>
                  </a:lnTo>
                  <a:lnTo>
                    <a:pt x="3809" y="6213"/>
                  </a:lnTo>
                  <a:lnTo>
                    <a:pt x="3809" y="6371"/>
                  </a:lnTo>
                  <a:lnTo>
                    <a:pt x="3821" y="6518"/>
                  </a:lnTo>
                  <a:lnTo>
                    <a:pt x="3833" y="6664"/>
                  </a:lnTo>
                  <a:lnTo>
                    <a:pt x="3857" y="6799"/>
                  </a:lnTo>
                  <a:lnTo>
                    <a:pt x="3894" y="6945"/>
                  </a:lnTo>
                  <a:lnTo>
                    <a:pt x="3980" y="7201"/>
                  </a:lnTo>
                  <a:lnTo>
                    <a:pt x="4065" y="7446"/>
                  </a:lnTo>
                  <a:lnTo>
                    <a:pt x="4175" y="7653"/>
                  </a:lnTo>
                  <a:lnTo>
                    <a:pt x="4285" y="7836"/>
                  </a:lnTo>
                  <a:lnTo>
                    <a:pt x="4370" y="7983"/>
                  </a:lnTo>
                  <a:lnTo>
                    <a:pt x="4456" y="8092"/>
                  </a:lnTo>
                  <a:lnTo>
                    <a:pt x="4529" y="8190"/>
                  </a:lnTo>
                  <a:lnTo>
                    <a:pt x="4407" y="8117"/>
                  </a:lnTo>
                  <a:lnTo>
                    <a:pt x="4272" y="8031"/>
                  </a:lnTo>
                  <a:lnTo>
                    <a:pt x="4102" y="7934"/>
                  </a:lnTo>
                  <a:lnTo>
                    <a:pt x="3882" y="7836"/>
                  </a:lnTo>
                  <a:lnTo>
                    <a:pt x="3626" y="7739"/>
                  </a:lnTo>
                  <a:lnTo>
                    <a:pt x="3345" y="7653"/>
                  </a:lnTo>
                  <a:lnTo>
                    <a:pt x="3198" y="7629"/>
                  </a:lnTo>
                  <a:lnTo>
                    <a:pt x="3040" y="7604"/>
                  </a:lnTo>
                  <a:lnTo>
                    <a:pt x="2881" y="7592"/>
                  </a:lnTo>
                  <a:lnTo>
                    <a:pt x="2722" y="7580"/>
                  </a:lnTo>
                  <a:lnTo>
                    <a:pt x="2551" y="7592"/>
                  </a:lnTo>
                  <a:lnTo>
                    <a:pt x="2381" y="7616"/>
                  </a:lnTo>
                  <a:lnTo>
                    <a:pt x="2210" y="7653"/>
                  </a:lnTo>
                  <a:lnTo>
                    <a:pt x="2039" y="7702"/>
                  </a:lnTo>
                  <a:lnTo>
                    <a:pt x="1868" y="7775"/>
                  </a:lnTo>
                  <a:lnTo>
                    <a:pt x="1685" y="7861"/>
                  </a:lnTo>
                  <a:lnTo>
                    <a:pt x="1514" y="7958"/>
                  </a:lnTo>
                  <a:lnTo>
                    <a:pt x="1343" y="8092"/>
                  </a:lnTo>
                  <a:lnTo>
                    <a:pt x="1172" y="8239"/>
                  </a:lnTo>
                  <a:lnTo>
                    <a:pt x="1001" y="8410"/>
                  </a:lnTo>
                  <a:lnTo>
                    <a:pt x="843" y="8605"/>
                  </a:lnTo>
                  <a:lnTo>
                    <a:pt x="684" y="8825"/>
                  </a:lnTo>
                  <a:lnTo>
                    <a:pt x="525" y="9081"/>
                  </a:lnTo>
                  <a:lnTo>
                    <a:pt x="379" y="9350"/>
                  </a:lnTo>
                  <a:lnTo>
                    <a:pt x="245" y="9643"/>
                  </a:lnTo>
                  <a:lnTo>
                    <a:pt x="135" y="9936"/>
                  </a:lnTo>
                  <a:lnTo>
                    <a:pt x="61" y="10229"/>
                  </a:lnTo>
                  <a:lnTo>
                    <a:pt x="25" y="10521"/>
                  </a:lnTo>
                  <a:lnTo>
                    <a:pt x="0" y="10814"/>
                  </a:lnTo>
                  <a:lnTo>
                    <a:pt x="0" y="11107"/>
                  </a:lnTo>
                  <a:lnTo>
                    <a:pt x="25" y="11388"/>
                  </a:lnTo>
                  <a:lnTo>
                    <a:pt x="74" y="11669"/>
                  </a:lnTo>
                  <a:lnTo>
                    <a:pt x="135" y="11950"/>
                  </a:lnTo>
                  <a:lnTo>
                    <a:pt x="208" y="12218"/>
                  </a:lnTo>
                  <a:lnTo>
                    <a:pt x="306" y="12487"/>
                  </a:lnTo>
                  <a:lnTo>
                    <a:pt x="415" y="12743"/>
                  </a:lnTo>
                  <a:lnTo>
                    <a:pt x="537" y="12999"/>
                  </a:lnTo>
                  <a:lnTo>
                    <a:pt x="660" y="13243"/>
                  </a:lnTo>
                  <a:lnTo>
                    <a:pt x="806" y="13487"/>
                  </a:lnTo>
                  <a:lnTo>
                    <a:pt x="940" y="13719"/>
                  </a:lnTo>
                  <a:lnTo>
                    <a:pt x="1087" y="13939"/>
                  </a:lnTo>
                  <a:lnTo>
                    <a:pt x="1245" y="14147"/>
                  </a:lnTo>
                  <a:lnTo>
                    <a:pt x="1551" y="14549"/>
                  </a:lnTo>
                  <a:lnTo>
                    <a:pt x="1843" y="14891"/>
                  </a:lnTo>
                  <a:lnTo>
                    <a:pt x="2112" y="15184"/>
                  </a:lnTo>
                  <a:lnTo>
                    <a:pt x="2344" y="15416"/>
                  </a:lnTo>
                  <a:lnTo>
                    <a:pt x="2539" y="15599"/>
                  </a:lnTo>
                  <a:lnTo>
                    <a:pt x="2698" y="15746"/>
                  </a:lnTo>
                  <a:lnTo>
                    <a:pt x="4272" y="20884"/>
                  </a:lnTo>
                  <a:lnTo>
                    <a:pt x="13158" y="28183"/>
                  </a:lnTo>
                  <a:lnTo>
                    <a:pt x="19212" y="26536"/>
                  </a:lnTo>
                  <a:lnTo>
                    <a:pt x="19347" y="26645"/>
                  </a:lnTo>
                  <a:lnTo>
                    <a:pt x="19505" y="26755"/>
                  </a:lnTo>
                  <a:lnTo>
                    <a:pt x="19737" y="26902"/>
                  </a:lnTo>
                  <a:lnTo>
                    <a:pt x="20018" y="27060"/>
                  </a:lnTo>
                  <a:lnTo>
                    <a:pt x="20177" y="27134"/>
                  </a:lnTo>
                  <a:lnTo>
                    <a:pt x="20348" y="27207"/>
                  </a:lnTo>
                  <a:lnTo>
                    <a:pt x="20531" y="27280"/>
                  </a:lnTo>
                  <a:lnTo>
                    <a:pt x="20726" y="27341"/>
                  </a:lnTo>
                  <a:lnTo>
                    <a:pt x="20933" y="27402"/>
                  </a:lnTo>
                  <a:lnTo>
                    <a:pt x="21153" y="27451"/>
                  </a:lnTo>
                  <a:lnTo>
                    <a:pt x="21385" y="27488"/>
                  </a:lnTo>
                  <a:lnTo>
                    <a:pt x="21629" y="27512"/>
                  </a:lnTo>
                  <a:lnTo>
                    <a:pt x="21873" y="27524"/>
                  </a:lnTo>
                  <a:lnTo>
                    <a:pt x="22142" y="27512"/>
                  </a:lnTo>
                  <a:lnTo>
                    <a:pt x="22410" y="27488"/>
                  </a:lnTo>
                  <a:lnTo>
                    <a:pt x="22691" y="27451"/>
                  </a:lnTo>
                  <a:lnTo>
                    <a:pt x="22972" y="27390"/>
                  </a:lnTo>
                  <a:lnTo>
                    <a:pt x="23265" y="27304"/>
                  </a:lnTo>
                  <a:lnTo>
                    <a:pt x="23570" y="27195"/>
                  </a:lnTo>
                  <a:lnTo>
                    <a:pt x="23875" y="27060"/>
                  </a:lnTo>
                  <a:lnTo>
                    <a:pt x="24192" y="26902"/>
                  </a:lnTo>
                  <a:lnTo>
                    <a:pt x="24510" y="26706"/>
                  </a:lnTo>
                  <a:lnTo>
                    <a:pt x="24839" y="26487"/>
                  </a:lnTo>
                  <a:lnTo>
                    <a:pt x="25169" y="26230"/>
                  </a:lnTo>
                  <a:lnTo>
                    <a:pt x="25511" y="25937"/>
                  </a:lnTo>
                  <a:lnTo>
                    <a:pt x="25852" y="25620"/>
                  </a:lnTo>
                  <a:lnTo>
                    <a:pt x="26011" y="25449"/>
                  </a:lnTo>
                  <a:lnTo>
                    <a:pt x="26170" y="25266"/>
                  </a:lnTo>
                  <a:lnTo>
                    <a:pt x="26316" y="25095"/>
                  </a:lnTo>
                  <a:lnTo>
                    <a:pt x="26450" y="24924"/>
                  </a:lnTo>
                  <a:lnTo>
                    <a:pt x="26573" y="24753"/>
                  </a:lnTo>
                  <a:lnTo>
                    <a:pt x="26682" y="24583"/>
                  </a:lnTo>
                  <a:lnTo>
                    <a:pt x="26780" y="24399"/>
                  </a:lnTo>
                  <a:lnTo>
                    <a:pt x="26878" y="24229"/>
                  </a:lnTo>
                  <a:lnTo>
                    <a:pt x="26963" y="24058"/>
                  </a:lnTo>
                  <a:lnTo>
                    <a:pt x="27036" y="23887"/>
                  </a:lnTo>
                  <a:lnTo>
                    <a:pt x="27110" y="23704"/>
                  </a:lnTo>
                  <a:lnTo>
                    <a:pt x="27158" y="23533"/>
                  </a:lnTo>
                  <a:lnTo>
                    <a:pt x="27207" y="23362"/>
                  </a:lnTo>
                  <a:lnTo>
                    <a:pt x="27256" y="23191"/>
                  </a:lnTo>
                  <a:lnTo>
                    <a:pt x="27317" y="22849"/>
                  </a:lnTo>
                  <a:lnTo>
                    <a:pt x="27354" y="22520"/>
                  </a:lnTo>
                  <a:lnTo>
                    <a:pt x="27354" y="22190"/>
                  </a:lnTo>
                  <a:lnTo>
                    <a:pt x="27341" y="21861"/>
                  </a:lnTo>
                  <a:lnTo>
                    <a:pt x="27305" y="21543"/>
                  </a:lnTo>
                  <a:lnTo>
                    <a:pt x="27244" y="21226"/>
                  </a:lnTo>
                  <a:lnTo>
                    <a:pt x="27171" y="20921"/>
                  </a:lnTo>
                  <a:lnTo>
                    <a:pt x="27073" y="20628"/>
                  </a:lnTo>
                  <a:lnTo>
                    <a:pt x="26975" y="20347"/>
                  </a:lnTo>
                  <a:lnTo>
                    <a:pt x="26853" y="20066"/>
                  </a:lnTo>
                  <a:lnTo>
                    <a:pt x="26731" y="19810"/>
                  </a:lnTo>
                  <a:lnTo>
                    <a:pt x="26609" y="19554"/>
                  </a:lnTo>
                  <a:lnTo>
                    <a:pt x="26475" y="19322"/>
                  </a:lnTo>
                  <a:lnTo>
                    <a:pt x="26341" y="19102"/>
                  </a:lnTo>
                  <a:lnTo>
                    <a:pt x="26206" y="18882"/>
                  </a:lnTo>
                  <a:lnTo>
                    <a:pt x="25938" y="18516"/>
                  </a:lnTo>
                  <a:lnTo>
                    <a:pt x="25706" y="18223"/>
                  </a:lnTo>
                  <a:lnTo>
                    <a:pt x="25523" y="18004"/>
                  </a:lnTo>
                  <a:lnTo>
                    <a:pt x="25352" y="17821"/>
                  </a:lnTo>
                  <a:lnTo>
                    <a:pt x="25437" y="17637"/>
                  </a:lnTo>
                  <a:lnTo>
                    <a:pt x="25681" y="17125"/>
                  </a:lnTo>
                  <a:lnTo>
                    <a:pt x="25828" y="16771"/>
                  </a:lnTo>
                  <a:lnTo>
                    <a:pt x="25999" y="16368"/>
                  </a:lnTo>
                  <a:lnTo>
                    <a:pt x="26170" y="15904"/>
                  </a:lnTo>
                  <a:lnTo>
                    <a:pt x="26341" y="15404"/>
                  </a:lnTo>
                  <a:lnTo>
                    <a:pt x="26511" y="14879"/>
                  </a:lnTo>
                  <a:lnTo>
                    <a:pt x="26658" y="14317"/>
                  </a:lnTo>
                  <a:lnTo>
                    <a:pt x="26719" y="14037"/>
                  </a:lnTo>
                  <a:lnTo>
                    <a:pt x="26780" y="13756"/>
                  </a:lnTo>
                  <a:lnTo>
                    <a:pt x="26829" y="13463"/>
                  </a:lnTo>
                  <a:lnTo>
                    <a:pt x="26865" y="13170"/>
                  </a:lnTo>
                  <a:lnTo>
                    <a:pt x="26902" y="12877"/>
                  </a:lnTo>
                  <a:lnTo>
                    <a:pt x="26914" y="12596"/>
                  </a:lnTo>
                  <a:lnTo>
                    <a:pt x="26926" y="12303"/>
                  </a:lnTo>
                  <a:lnTo>
                    <a:pt x="26926" y="12023"/>
                  </a:lnTo>
                  <a:lnTo>
                    <a:pt x="26902" y="11742"/>
                  </a:lnTo>
                  <a:lnTo>
                    <a:pt x="26878" y="11461"/>
                  </a:lnTo>
                  <a:lnTo>
                    <a:pt x="26829" y="11193"/>
                  </a:lnTo>
                  <a:lnTo>
                    <a:pt x="26756" y="10924"/>
                  </a:lnTo>
                  <a:lnTo>
                    <a:pt x="26682" y="10680"/>
                  </a:lnTo>
                  <a:lnTo>
                    <a:pt x="26585" y="10448"/>
                  </a:lnTo>
                  <a:lnTo>
                    <a:pt x="26475" y="10229"/>
                  </a:lnTo>
                  <a:lnTo>
                    <a:pt x="26353" y="10021"/>
                  </a:lnTo>
                  <a:lnTo>
                    <a:pt x="26219" y="9826"/>
                  </a:lnTo>
                  <a:lnTo>
                    <a:pt x="26072" y="9655"/>
                  </a:lnTo>
                  <a:lnTo>
                    <a:pt x="25913" y="9484"/>
                  </a:lnTo>
                  <a:lnTo>
                    <a:pt x="25743" y="9337"/>
                  </a:lnTo>
                  <a:lnTo>
                    <a:pt x="25572" y="9203"/>
                  </a:lnTo>
                  <a:lnTo>
                    <a:pt x="25401" y="9069"/>
                  </a:lnTo>
                  <a:lnTo>
                    <a:pt x="25218" y="8959"/>
                  </a:lnTo>
                  <a:lnTo>
                    <a:pt x="25035" y="8849"/>
                  </a:lnTo>
                  <a:lnTo>
                    <a:pt x="24839" y="8752"/>
                  </a:lnTo>
                  <a:lnTo>
                    <a:pt x="24656" y="8666"/>
                  </a:lnTo>
                  <a:lnTo>
                    <a:pt x="24461" y="8593"/>
                  </a:lnTo>
                  <a:lnTo>
                    <a:pt x="24278" y="8520"/>
                  </a:lnTo>
                  <a:lnTo>
                    <a:pt x="23899" y="8410"/>
                  </a:lnTo>
                  <a:lnTo>
                    <a:pt x="23545" y="8324"/>
                  </a:lnTo>
                  <a:lnTo>
                    <a:pt x="23228" y="8276"/>
                  </a:lnTo>
                  <a:lnTo>
                    <a:pt x="22947" y="8227"/>
                  </a:lnTo>
                  <a:lnTo>
                    <a:pt x="22703" y="8202"/>
                  </a:lnTo>
                  <a:lnTo>
                    <a:pt x="22520" y="8202"/>
                  </a:lnTo>
                  <a:lnTo>
                    <a:pt x="22361" y="8190"/>
                  </a:lnTo>
                  <a:lnTo>
                    <a:pt x="22459" y="8007"/>
                  </a:lnTo>
                  <a:lnTo>
                    <a:pt x="22569" y="7787"/>
                  </a:lnTo>
                  <a:lnTo>
                    <a:pt x="22703" y="7507"/>
                  </a:lnTo>
                  <a:lnTo>
                    <a:pt x="22850" y="7153"/>
                  </a:lnTo>
                  <a:lnTo>
                    <a:pt x="22996" y="6738"/>
                  </a:lnTo>
                  <a:lnTo>
                    <a:pt x="23130" y="6286"/>
                  </a:lnTo>
                  <a:lnTo>
                    <a:pt x="23191" y="6054"/>
                  </a:lnTo>
                  <a:lnTo>
                    <a:pt x="23240" y="5798"/>
                  </a:lnTo>
                  <a:lnTo>
                    <a:pt x="23277" y="5541"/>
                  </a:lnTo>
                  <a:lnTo>
                    <a:pt x="23314" y="5285"/>
                  </a:lnTo>
                  <a:lnTo>
                    <a:pt x="23338" y="5017"/>
                  </a:lnTo>
                  <a:lnTo>
                    <a:pt x="23350" y="4736"/>
                  </a:lnTo>
                  <a:lnTo>
                    <a:pt x="23350" y="4467"/>
                  </a:lnTo>
                  <a:lnTo>
                    <a:pt x="23326" y="4187"/>
                  </a:lnTo>
                  <a:lnTo>
                    <a:pt x="23289" y="3906"/>
                  </a:lnTo>
                  <a:lnTo>
                    <a:pt x="23228" y="3637"/>
                  </a:lnTo>
                  <a:lnTo>
                    <a:pt x="23155" y="3357"/>
                  </a:lnTo>
                  <a:lnTo>
                    <a:pt x="23057" y="3088"/>
                  </a:lnTo>
                  <a:lnTo>
                    <a:pt x="22935" y="2820"/>
                  </a:lnTo>
                  <a:lnTo>
                    <a:pt x="22801" y="2551"/>
                  </a:lnTo>
                  <a:lnTo>
                    <a:pt x="22630" y="2282"/>
                  </a:lnTo>
                  <a:lnTo>
                    <a:pt x="22435" y="2038"/>
                  </a:lnTo>
                  <a:lnTo>
                    <a:pt x="22203" y="1794"/>
                  </a:lnTo>
                  <a:lnTo>
                    <a:pt x="21946" y="1550"/>
                  </a:lnTo>
                  <a:lnTo>
                    <a:pt x="21678" y="1343"/>
                  </a:lnTo>
                  <a:lnTo>
                    <a:pt x="21409" y="1160"/>
                  </a:lnTo>
                  <a:lnTo>
                    <a:pt x="21129" y="1013"/>
                  </a:lnTo>
                  <a:lnTo>
                    <a:pt x="20860" y="891"/>
                  </a:lnTo>
                  <a:lnTo>
                    <a:pt x="20592" y="793"/>
                  </a:lnTo>
                  <a:lnTo>
                    <a:pt x="20323" y="732"/>
                  </a:lnTo>
                  <a:lnTo>
                    <a:pt x="20055" y="684"/>
                  </a:lnTo>
                  <a:lnTo>
                    <a:pt x="19798" y="671"/>
                  </a:lnTo>
                  <a:lnTo>
                    <a:pt x="19542" y="671"/>
                  </a:lnTo>
                  <a:lnTo>
                    <a:pt x="19286" y="696"/>
                  </a:lnTo>
                  <a:lnTo>
                    <a:pt x="19029" y="732"/>
                  </a:lnTo>
                  <a:lnTo>
                    <a:pt x="18785" y="781"/>
                  </a:lnTo>
                  <a:lnTo>
                    <a:pt x="18553" y="854"/>
                  </a:lnTo>
                  <a:lnTo>
                    <a:pt x="18321" y="928"/>
                  </a:lnTo>
                  <a:lnTo>
                    <a:pt x="18089" y="1025"/>
                  </a:lnTo>
                  <a:lnTo>
                    <a:pt x="17882" y="1123"/>
                  </a:lnTo>
                  <a:lnTo>
                    <a:pt x="17674" y="1233"/>
                  </a:lnTo>
                  <a:lnTo>
                    <a:pt x="17467" y="1343"/>
                  </a:lnTo>
                  <a:lnTo>
                    <a:pt x="17284" y="1465"/>
                  </a:lnTo>
                  <a:lnTo>
                    <a:pt x="17101" y="1587"/>
                  </a:lnTo>
                  <a:lnTo>
                    <a:pt x="16783" y="1819"/>
                  </a:lnTo>
                  <a:lnTo>
                    <a:pt x="16503" y="2051"/>
                  </a:lnTo>
                  <a:lnTo>
                    <a:pt x="16283" y="2246"/>
                  </a:lnTo>
                  <a:lnTo>
                    <a:pt x="16112" y="2405"/>
                  </a:lnTo>
                  <a:lnTo>
                    <a:pt x="15978" y="2551"/>
                  </a:lnTo>
                  <a:lnTo>
                    <a:pt x="15880" y="2417"/>
                  </a:lnTo>
                  <a:lnTo>
                    <a:pt x="15770" y="2270"/>
                  </a:lnTo>
                  <a:lnTo>
                    <a:pt x="15624" y="2087"/>
                  </a:lnTo>
                  <a:lnTo>
                    <a:pt x="15441" y="1867"/>
                  </a:lnTo>
                  <a:lnTo>
                    <a:pt x="15209" y="1623"/>
                  </a:lnTo>
                  <a:lnTo>
                    <a:pt x="14953" y="1367"/>
                  </a:lnTo>
                  <a:lnTo>
                    <a:pt x="14647" y="1111"/>
                  </a:lnTo>
                  <a:lnTo>
                    <a:pt x="14330" y="867"/>
                  </a:lnTo>
                  <a:lnTo>
                    <a:pt x="14147" y="745"/>
                  </a:lnTo>
                  <a:lnTo>
                    <a:pt x="13964" y="622"/>
                  </a:lnTo>
                  <a:lnTo>
                    <a:pt x="13769" y="513"/>
                  </a:lnTo>
                  <a:lnTo>
                    <a:pt x="13573" y="415"/>
                  </a:lnTo>
                  <a:lnTo>
                    <a:pt x="13366" y="317"/>
                  </a:lnTo>
                  <a:lnTo>
                    <a:pt x="13158" y="232"/>
                  </a:lnTo>
                  <a:lnTo>
                    <a:pt x="12939" y="159"/>
                  </a:lnTo>
                  <a:lnTo>
                    <a:pt x="12719" y="98"/>
                  </a:lnTo>
                  <a:lnTo>
                    <a:pt x="12487" y="49"/>
                  </a:lnTo>
                  <a:lnTo>
                    <a:pt x="12243" y="24"/>
                  </a:lnTo>
                  <a:lnTo>
                    <a:pt x="119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279;p32">
              <a:extLst>
                <a:ext uri="{FF2B5EF4-FFF2-40B4-BE49-F238E27FC236}">
                  <a16:creationId xmlns:a16="http://schemas.microsoft.com/office/drawing/2014/main" id="{1D4766EB-D00D-16F3-B6D8-FADCEAB449DA}"/>
                </a:ext>
              </a:extLst>
            </p:cNvPr>
            <p:cNvSpPr/>
            <p:nvPr/>
          </p:nvSpPr>
          <p:spPr>
            <a:xfrm>
              <a:off x="2376425" y="956725"/>
              <a:ext cx="706125" cy="794325"/>
            </a:xfrm>
            <a:custGeom>
              <a:avLst/>
              <a:gdLst/>
              <a:ahLst/>
              <a:cxnLst/>
              <a:rect l="l" t="t" r="r" b="b"/>
              <a:pathLst>
                <a:path w="28245" h="31773" extrusionOk="0">
                  <a:moveTo>
                    <a:pt x="14781" y="1"/>
                  </a:moveTo>
                  <a:lnTo>
                    <a:pt x="14501" y="13"/>
                  </a:lnTo>
                  <a:lnTo>
                    <a:pt x="14232" y="50"/>
                  </a:lnTo>
                  <a:lnTo>
                    <a:pt x="13976" y="98"/>
                  </a:lnTo>
                  <a:lnTo>
                    <a:pt x="13732" y="184"/>
                  </a:lnTo>
                  <a:lnTo>
                    <a:pt x="13487" y="282"/>
                  </a:lnTo>
                  <a:lnTo>
                    <a:pt x="13268" y="391"/>
                  </a:lnTo>
                  <a:lnTo>
                    <a:pt x="13048" y="526"/>
                  </a:lnTo>
                  <a:lnTo>
                    <a:pt x="12841" y="672"/>
                  </a:lnTo>
                  <a:lnTo>
                    <a:pt x="12633" y="831"/>
                  </a:lnTo>
                  <a:lnTo>
                    <a:pt x="12450" y="1002"/>
                  </a:lnTo>
                  <a:lnTo>
                    <a:pt x="12267" y="1185"/>
                  </a:lnTo>
                  <a:lnTo>
                    <a:pt x="12096" y="1368"/>
                  </a:lnTo>
                  <a:lnTo>
                    <a:pt x="11925" y="1563"/>
                  </a:lnTo>
                  <a:lnTo>
                    <a:pt x="11779" y="1758"/>
                  </a:lnTo>
                  <a:lnTo>
                    <a:pt x="11632" y="1954"/>
                  </a:lnTo>
                  <a:lnTo>
                    <a:pt x="11486" y="2161"/>
                  </a:lnTo>
                  <a:lnTo>
                    <a:pt x="11242" y="2564"/>
                  </a:lnTo>
                  <a:lnTo>
                    <a:pt x="11034" y="2955"/>
                  </a:lnTo>
                  <a:lnTo>
                    <a:pt x="10851" y="3321"/>
                  </a:lnTo>
                  <a:lnTo>
                    <a:pt x="10705" y="3650"/>
                  </a:lnTo>
                  <a:lnTo>
                    <a:pt x="10595" y="3919"/>
                  </a:lnTo>
                  <a:lnTo>
                    <a:pt x="10521" y="4139"/>
                  </a:lnTo>
                  <a:lnTo>
                    <a:pt x="10448" y="4322"/>
                  </a:lnTo>
                  <a:lnTo>
                    <a:pt x="10314" y="4261"/>
                  </a:lnTo>
                  <a:lnTo>
                    <a:pt x="10155" y="4175"/>
                  </a:lnTo>
                  <a:lnTo>
                    <a:pt x="9923" y="4090"/>
                  </a:lnTo>
                  <a:lnTo>
                    <a:pt x="9655" y="3992"/>
                  </a:lnTo>
                  <a:lnTo>
                    <a:pt x="9337" y="3907"/>
                  </a:lnTo>
                  <a:lnTo>
                    <a:pt x="8971" y="3821"/>
                  </a:lnTo>
                  <a:lnTo>
                    <a:pt x="8568" y="3748"/>
                  </a:lnTo>
                  <a:lnTo>
                    <a:pt x="8349" y="3724"/>
                  </a:lnTo>
                  <a:lnTo>
                    <a:pt x="8129" y="3699"/>
                  </a:lnTo>
                  <a:lnTo>
                    <a:pt x="7665" y="3699"/>
                  </a:lnTo>
                  <a:lnTo>
                    <a:pt x="7421" y="3711"/>
                  </a:lnTo>
                  <a:lnTo>
                    <a:pt x="7177" y="3724"/>
                  </a:lnTo>
                  <a:lnTo>
                    <a:pt x="6933" y="3760"/>
                  </a:lnTo>
                  <a:lnTo>
                    <a:pt x="6677" y="3809"/>
                  </a:lnTo>
                  <a:lnTo>
                    <a:pt x="6420" y="3870"/>
                  </a:lnTo>
                  <a:lnTo>
                    <a:pt x="6164" y="3955"/>
                  </a:lnTo>
                  <a:lnTo>
                    <a:pt x="5895" y="4053"/>
                  </a:lnTo>
                  <a:lnTo>
                    <a:pt x="5639" y="4163"/>
                  </a:lnTo>
                  <a:lnTo>
                    <a:pt x="5371" y="4297"/>
                  </a:lnTo>
                  <a:lnTo>
                    <a:pt x="5102" y="4444"/>
                  </a:lnTo>
                  <a:lnTo>
                    <a:pt x="4846" y="4615"/>
                  </a:lnTo>
                  <a:lnTo>
                    <a:pt x="4577" y="4810"/>
                  </a:lnTo>
                  <a:lnTo>
                    <a:pt x="4333" y="5017"/>
                  </a:lnTo>
                  <a:lnTo>
                    <a:pt x="4113" y="5237"/>
                  </a:lnTo>
                  <a:lnTo>
                    <a:pt x="3930" y="5457"/>
                  </a:lnTo>
                  <a:lnTo>
                    <a:pt x="3772" y="5701"/>
                  </a:lnTo>
                  <a:lnTo>
                    <a:pt x="3650" y="5933"/>
                  </a:lnTo>
                  <a:lnTo>
                    <a:pt x="3540" y="6177"/>
                  </a:lnTo>
                  <a:lnTo>
                    <a:pt x="3466" y="6433"/>
                  </a:lnTo>
                  <a:lnTo>
                    <a:pt x="3405" y="6690"/>
                  </a:lnTo>
                  <a:lnTo>
                    <a:pt x="3369" y="6934"/>
                  </a:lnTo>
                  <a:lnTo>
                    <a:pt x="3357" y="7190"/>
                  </a:lnTo>
                  <a:lnTo>
                    <a:pt x="3357" y="7446"/>
                  </a:lnTo>
                  <a:lnTo>
                    <a:pt x="3369" y="7703"/>
                  </a:lnTo>
                  <a:lnTo>
                    <a:pt x="3393" y="7959"/>
                  </a:lnTo>
                  <a:lnTo>
                    <a:pt x="3442" y="8203"/>
                  </a:lnTo>
                  <a:lnTo>
                    <a:pt x="3491" y="8447"/>
                  </a:lnTo>
                  <a:lnTo>
                    <a:pt x="3564" y="8691"/>
                  </a:lnTo>
                  <a:lnTo>
                    <a:pt x="3625" y="8923"/>
                  </a:lnTo>
                  <a:lnTo>
                    <a:pt x="3711" y="9143"/>
                  </a:lnTo>
                  <a:lnTo>
                    <a:pt x="3881" y="9570"/>
                  </a:lnTo>
                  <a:lnTo>
                    <a:pt x="4065" y="9949"/>
                  </a:lnTo>
                  <a:lnTo>
                    <a:pt x="4235" y="10290"/>
                  </a:lnTo>
                  <a:lnTo>
                    <a:pt x="4394" y="10559"/>
                  </a:lnTo>
                  <a:lnTo>
                    <a:pt x="4516" y="10766"/>
                  </a:lnTo>
                  <a:lnTo>
                    <a:pt x="4638" y="10937"/>
                  </a:lnTo>
                  <a:lnTo>
                    <a:pt x="4467" y="10974"/>
                  </a:lnTo>
                  <a:lnTo>
                    <a:pt x="4260" y="11035"/>
                  </a:lnTo>
                  <a:lnTo>
                    <a:pt x="3991" y="11108"/>
                  </a:lnTo>
                  <a:lnTo>
                    <a:pt x="3686" y="11206"/>
                  </a:lnTo>
                  <a:lnTo>
                    <a:pt x="3332" y="11340"/>
                  </a:lnTo>
                  <a:lnTo>
                    <a:pt x="2942" y="11499"/>
                  </a:lnTo>
                  <a:lnTo>
                    <a:pt x="2551" y="11682"/>
                  </a:lnTo>
                  <a:lnTo>
                    <a:pt x="2344" y="11792"/>
                  </a:lnTo>
                  <a:lnTo>
                    <a:pt x="2136" y="11914"/>
                  </a:lnTo>
                  <a:lnTo>
                    <a:pt x="1941" y="12036"/>
                  </a:lnTo>
                  <a:lnTo>
                    <a:pt x="1733" y="12158"/>
                  </a:lnTo>
                  <a:lnTo>
                    <a:pt x="1538" y="12304"/>
                  </a:lnTo>
                  <a:lnTo>
                    <a:pt x="1355" y="12451"/>
                  </a:lnTo>
                  <a:lnTo>
                    <a:pt x="1172" y="12622"/>
                  </a:lnTo>
                  <a:lnTo>
                    <a:pt x="1001" y="12780"/>
                  </a:lnTo>
                  <a:lnTo>
                    <a:pt x="830" y="12963"/>
                  </a:lnTo>
                  <a:lnTo>
                    <a:pt x="671" y="13159"/>
                  </a:lnTo>
                  <a:lnTo>
                    <a:pt x="537" y="13354"/>
                  </a:lnTo>
                  <a:lnTo>
                    <a:pt x="403" y="13561"/>
                  </a:lnTo>
                  <a:lnTo>
                    <a:pt x="293" y="13781"/>
                  </a:lnTo>
                  <a:lnTo>
                    <a:pt x="195" y="14013"/>
                  </a:lnTo>
                  <a:lnTo>
                    <a:pt x="110" y="14257"/>
                  </a:lnTo>
                  <a:lnTo>
                    <a:pt x="49" y="14514"/>
                  </a:lnTo>
                  <a:lnTo>
                    <a:pt x="12" y="14770"/>
                  </a:lnTo>
                  <a:lnTo>
                    <a:pt x="0" y="15014"/>
                  </a:lnTo>
                  <a:lnTo>
                    <a:pt x="12" y="15246"/>
                  </a:lnTo>
                  <a:lnTo>
                    <a:pt x="49" y="15478"/>
                  </a:lnTo>
                  <a:lnTo>
                    <a:pt x="110" y="15685"/>
                  </a:lnTo>
                  <a:lnTo>
                    <a:pt x="183" y="15893"/>
                  </a:lnTo>
                  <a:lnTo>
                    <a:pt x="269" y="16088"/>
                  </a:lnTo>
                  <a:lnTo>
                    <a:pt x="378" y="16271"/>
                  </a:lnTo>
                  <a:lnTo>
                    <a:pt x="500" y="16442"/>
                  </a:lnTo>
                  <a:lnTo>
                    <a:pt x="635" y="16613"/>
                  </a:lnTo>
                  <a:lnTo>
                    <a:pt x="781" y="16772"/>
                  </a:lnTo>
                  <a:lnTo>
                    <a:pt x="940" y="16918"/>
                  </a:lnTo>
                  <a:lnTo>
                    <a:pt x="1099" y="17065"/>
                  </a:lnTo>
                  <a:lnTo>
                    <a:pt x="1269" y="17199"/>
                  </a:lnTo>
                  <a:lnTo>
                    <a:pt x="1440" y="17321"/>
                  </a:lnTo>
                  <a:lnTo>
                    <a:pt x="1623" y="17431"/>
                  </a:lnTo>
                  <a:lnTo>
                    <a:pt x="1977" y="17638"/>
                  </a:lnTo>
                  <a:lnTo>
                    <a:pt x="2331" y="17809"/>
                  </a:lnTo>
                  <a:lnTo>
                    <a:pt x="2661" y="17956"/>
                  </a:lnTo>
                  <a:lnTo>
                    <a:pt x="2966" y="18078"/>
                  </a:lnTo>
                  <a:lnTo>
                    <a:pt x="3222" y="18163"/>
                  </a:lnTo>
                  <a:lnTo>
                    <a:pt x="3418" y="18224"/>
                  </a:lnTo>
                  <a:lnTo>
                    <a:pt x="3589" y="18273"/>
                  </a:lnTo>
                  <a:lnTo>
                    <a:pt x="3405" y="18334"/>
                  </a:lnTo>
                  <a:lnTo>
                    <a:pt x="3198" y="18419"/>
                  </a:lnTo>
                  <a:lnTo>
                    <a:pt x="2942" y="18541"/>
                  </a:lnTo>
                  <a:lnTo>
                    <a:pt x="2636" y="18700"/>
                  </a:lnTo>
                  <a:lnTo>
                    <a:pt x="2478" y="18798"/>
                  </a:lnTo>
                  <a:lnTo>
                    <a:pt x="2319" y="18908"/>
                  </a:lnTo>
                  <a:lnTo>
                    <a:pt x="2148" y="19030"/>
                  </a:lnTo>
                  <a:lnTo>
                    <a:pt x="1990" y="19164"/>
                  </a:lnTo>
                  <a:lnTo>
                    <a:pt x="1819" y="19310"/>
                  </a:lnTo>
                  <a:lnTo>
                    <a:pt x="1660" y="19469"/>
                  </a:lnTo>
                  <a:lnTo>
                    <a:pt x="1501" y="19640"/>
                  </a:lnTo>
                  <a:lnTo>
                    <a:pt x="1355" y="19823"/>
                  </a:lnTo>
                  <a:lnTo>
                    <a:pt x="1221" y="20018"/>
                  </a:lnTo>
                  <a:lnTo>
                    <a:pt x="1086" y="20226"/>
                  </a:lnTo>
                  <a:lnTo>
                    <a:pt x="976" y="20446"/>
                  </a:lnTo>
                  <a:lnTo>
                    <a:pt x="879" y="20690"/>
                  </a:lnTo>
                  <a:lnTo>
                    <a:pt x="793" y="20946"/>
                  </a:lnTo>
                  <a:lnTo>
                    <a:pt x="732" y="21215"/>
                  </a:lnTo>
                  <a:lnTo>
                    <a:pt x="696" y="21495"/>
                  </a:lnTo>
                  <a:lnTo>
                    <a:pt x="671" y="21800"/>
                  </a:lnTo>
                  <a:lnTo>
                    <a:pt x="684" y="22118"/>
                  </a:lnTo>
                  <a:lnTo>
                    <a:pt x="720" y="22460"/>
                  </a:lnTo>
                  <a:lnTo>
                    <a:pt x="781" y="22801"/>
                  </a:lnTo>
                  <a:lnTo>
                    <a:pt x="867" y="23167"/>
                  </a:lnTo>
                  <a:lnTo>
                    <a:pt x="1001" y="23558"/>
                  </a:lnTo>
                  <a:lnTo>
                    <a:pt x="1160" y="23961"/>
                  </a:lnTo>
                  <a:lnTo>
                    <a:pt x="1257" y="24168"/>
                  </a:lnTo>
                  <a:lnTo>
                    <a:pt x="1355" y="24364"/>
                  </a:lnTo>
                  <a:lnTo>
                    <a:pt x="1452" y="24547"/>
                  </a:lnTo>
                  <a:lnTo>
                    <a:pt x="1562" y="24718"/>
                  </a:lnTo>
                  <a:lnTo>
                    <a:pt x="1672" y="24876"/>
                  </a:lnTo>
                  <a:lnTo>
                    <a:pt x="1794" y="25035"/>
                  </a:lnTo>
                  <a:lnTo>
                    <a:pt x="1916" y="25181"/>
                  </a:lnTo>
                  <a:lnTo>
                    <a:pt x="2038" y="25328"/>
                  </a:lnTo>
                  <a:lnTo>
                    <a:pt x="2173" y="25462"/>
                  </a:lnTo>
                  <a:lnTo>
                    <a:pt x="2307" y="25584"/>
                  </a:lnTo>
                  <a:lnTo>
                    <a:pt x="2441" y="25694"/>
                  </a:lnTo>
                  <a:lnTo>
                    <a:pt x="2588" y="25804"/>
                  </a:lnTo>
                  <a:lnTo>
                    <a:pt x="2734" y="25914"/>
                  </a:lnTo>
                  <a:lnTo>
                    <a:pt x="2881" y="25999"/>
                  </a:lnTo>
                  <a:lnTo>
                    <a:pt x="3174" y="26170"/>
                  </a:lnTo>
                  <a:lnTo>
                    <a:pt x="3491" y="26317"/>
                  </a:lnTo>
                  <a:lnTo>
                    <a:pt x="3808" y="26439"/>
                  </a:lnTo>
                  <a:lnTo>
                    <a:pt x="4126" y="26536"/>
                  </a:lnTo>
                  <a:lnTo>
                    <a:pt x="4455" y="26610"/>
                  </a:lnTo>
                  <a:lnTo>
                    <a:pt x="4785" y="26658"/>
                  </a:lnTo>
                  <a:lnTo>
                    <a:pt x="5114" y="26707"/>
                  </a:lnTo>
                  <a:lnTo>
                    <a:pt x="5432" y="26732"/>
                  </a:lnTo>
                  <a:lnTo>
                    <a:pt x="6066" y="26732"/>
                  </a:lnTo>
                  <a:lnTo>
                    <a:pt x="6384" y="26719"/>
                  </a:lnTo>
                  <a:lnTo>
                    <a:pt x="6677" y="26683"/>
                  </a:lnTo>
                  <a:lnTo>
                    <a:pt x="6970" y="26658"/>
                  </a:lnTo>
                  <a:lnTo>
                    <a:pt x="7238" y="26610"/>
                  </a:lnTo>
                  <a:lnTo>
                    <a:pt x="7507" y="26573"/>
                  </a:lnTo>
                  <a:lnTo>
                    <a:pt x="7970" y="26475"/>
                  </a:lnTo>
                  <a:lnTo>
                    <a:pt x="8361" y="26365"/>
                  </a:lnTo>
                  <a:lnTo>
                    <a:pt x="8666" y="26280"/>
                  </a:lnTo>
                  <a:lnTo>
                    <a:pt x="8922" y="26195"/>
                  </a:lnTo>
                  <a:lnTo>
                    <a:pt x="8922" y="26195"/>
                  </a:lnTo>
                  <a:lnTo>
                    <a:pt x="8849" y="26353"/>
                  </a:lnTo>
                  <a:lnTo>
                    <a:pt x="8788" y="26548"/>
                  </a:lnTo>
                  <a:lnTo>
                    <a:pt x="8715" y="26793"/>
                  </a:lnTo>
                  <a:lnTo>
                    <a:pt x="8642" y="27086"/>
                  </a:lnTo>
                  <a:lnTo>
                    <a:pt x="8593" y="27440"/>
                  </a:lnTo>
                  <a:lnTo>
                    <a:pt x="8568" y="27623"/>
                  </a:lnTo>
                  <a:lnTo>
                    <a:pt x="8556" y="27818"/>
                  </a:lnTo>
                  <a:lnTo>
                    <a:pt x="8556" y="28013"/>
                  </a:lnTo>
                  <a:lnTo>
                    <a:pt x="8556" y="28221"/>
                  </a:lnTo>
                  <a:lnTo>
                    <a:pt x="8581" y="28428"/>
                  </a:lnTo>
                  <a:lnTo>
                    <a:pt x="8605" y="28648"/>
                  </a:lnTo>
                  <a:lnTo>
                    <a:pt x="8654" y="28868"/>
                  </a:lnTo>
                  <a:lnTo>
                    <a:pt x="8715" y="29075"/>
                  </a:lnTo>
                  <a:lnTo>
                    <a:pt x="8788" y="29295"/>
                  </a:lnTo>
                  <a:lnTo>
                    <a:pt x="8886" y="29515"/>
                  </a:lnTo>
                  <a:lnTo>
                    <a:pt x="8996" y="29734"/>
                  </a:lnTo>
                  <a:lnTo>
                    <a:pt x="9130" y="29954"/>
                  </a:lnTo>
                  <a:lnTo>
                    <a:pt x="9289" y="30161"/>
                  </a:lnTo>
                  <a:lnTo>
                    <a:pt x="9472" y="30369"/>
                  </a:lnTo>
                  <a:lnTo>
                    <a:pt x="9679" y="30576"/>
                  </a:lnTo>
                  <a:lnTo>
                    <a:pt x="9911" y="30772"/>
                  </a:lnTo>
                  <a:lnTo>
                    <a:pt x="10167" y="30967"/>
                  </a:lnTo>
                  <a:lnTo>
                    <a:pt x="10448" y="31138"/>
                  </a:lnTo>
                  <a:lnTo>
                    <a:pt x="10766" y="31309"/>
                  </a:lnTo>
                  <a:lnTo>
                    <a:pt x="11120" y="31467"/>
                  </a:lnTo>
                  <a:lnTo>
                    <a:pt x="11303" y="31541"/>
                  </a:lnTo>
                  <a:lnTo>
                    <a:pt x="11473" y="31602"/>
                  </a:lnTo>
                  <a:lnTo>
                    <a:pt x="11644" y="31651"/>
                  </a:lnTo>
                  <a:lnTo>
                    <a:pt x="11815" y="31699"/>
                  </a:lnTo>
                  <a:lnTo>
                    <a:pt x="11974" y="31736"/>
                  </a:lnTo>
                  <a:lnTo>
                    <a:pt x="12145" y="31748"/>
                  </a:lnTo>
                  <a:lnTo>
                    <a:pt x="12303" y="31773"/>
                  </a:lnTo>
                  <a:lnTo>
                    <a:pt x="12609" y="31773"/>
                  </a:lnTo>
                  <a:lnTo>
                    <a:pt x="12755" y="31760"/>
                  </a:lnTo>
                  <a:lnTo>
                    <a:pt x="12889" y="31736"/>
                  </a:lnTo>
                  <a:lnTo>
                    <a:pt x="13036" y="31712"/>
                  </a:lnTo>
                  <a:lnTo>
                    <a:pt x="13170" y="31687"/>
                  </a:lnTo>
                  <a:lnTo>
                    <a:pt x="13304" y="31638"/>
                  </a:lnTo>
                  <a:lnTo>
                    <a:pt x="13561" y="31541"/>
                  </a:lnTo>
                  <a:lnTo>
                    <a:pt x="13805" y="31419"/>
                  </a:lnTo>
                  <a:lnTo>
                    <a:pt x="14025" y="31272"/>
                  </a:lnTo>
                  <a:lnTo>
                    <a:pt x="14244" y="31113"/>
                  </a:lnTo>
                  <a:lnTo>
                    <a:pt x="14452" y="30930"/>
                  </a:lnTo>
                  <a:lnTo>
                    <a:pt x="14635" y="30735"/>
                  </a:lnTo>
                  <a:lnTo>
                    <a:pt x="14818" y="30528"/>
                  </a:lnTo>
                  <a:lnTo>
                    <a:pt x="14977" y="30320"/>
                  </a:lnTo>
                  <a:lnTo>
                    <a:pt x="15135" y="30088"/>
                  </a:lnTo>
                  <a:lnTo>
                    <a:pt x="15282" y="29868"/>
                  </a:lnTo>
                  <a:lnTo>
                    <a:pt x="15416" y="29637"/>
                  </a:lnTo>
                  <a:lnTo>
                    <a:pt x="15538" y="29405"/>
                  </a:lnTo>
                  <a:lnTo>
                    <a:pt x="15648" y="29173"/>
                  </a:lnTo>
                  <a:lnTo>
                    <a:pt x="15831" y="28733"/>
                  </a:lnTo>
                  <a:lnTo>
                    <a:pt x="15990" y="28343"/>
                  </a:lnTo>
                  <a:lnTo>
                    <a:pt x="16099" y="27989"/>
                  </a:lnTo>
                  <a:lnTo>
                    <a:pt x="16185" y="27720"/>
                  </a:lnTo>
                  <a:lnTo>
                    <a:pt x="16234" y="27476"/>
                  </a:lnTo>
                  <a:lnTo>
                    <a:pt x="16319" y="27586"/>
                  </a:lnTo>
                  <a:lnTo>
                    <a:pt x="16563" y="27867"/>
                  </a:lnTo>
                  <a:lnTo>
                    <a:pt x="16734" y="28050"/>
                  </a:lnTo>
                  <a:lnTo>
                    <a:pt x="16929" y="28245"/>
                  </a:lnTo>
                  <a:lnTo>
                    <a:pt x="17161" y="28453"/>
                  </a:lnTo>
                  <a:lnTo>
                    <a:pt x="17406" y="28648"/>
                  </a:lnTo>
                  <a:lnTo>
                    <a:pt x="17674" y="28843"/>
                  </a:lnTo>
                  <a:lnTo>
                    <a:pt x="17808" y="28929"/>
                  </a:lnTo>
                  <a:lnTo>
                    <a:pt x="17955" y="29014"/>
                  </a:lnTo>
                  <a:lnTo>
                    <a:pt x="18101" y="29087"/>
                  </a:lnTo>
                  <a:lnTo>
                    <a:pt x="18260" y="29161"/>
                  </a:lnTo>
                  <a:lnTo>
                    <a:pt x="18406" y="29209"/>
                  </a:lnTo>
                  <a:lnTo>
                    <a:pt x="18565" y="29258"/>
                  </a:lnTo>
                  <a:lnTo>
                    <a:pt x="18724" y="29295"/>
                  </a:lnTo>
                  <a:lnTo>
                    <a:pt x="18882" y="29319"/>
                  </a:lnTo>
                  <a:lnTo>
                    <a:pt x="19041" y="29331"/>
                  </a:lnTo>
                  <a:lnTo>
                    <a:pt x="19212" y="29319"/>
                  </a:lnTo>
                  <a:lnTo>
                    <a:pt x="19371" y="29307"/>
                  </a:lnTo>
                  <a:lnTo>
                    <a:pt x="19529" y="29258"/>
                  </a:lnTo>
                  <a:lnTo>
                    <a:pt x="19688" y="29209"/>
                  </a:lnTo>
                  <a:lnTo>
                    <a:pt x="19859" y="29136"/>
                  </a:lnTo>
                  <a:lnTo>
                    <a:pt x="20005" y="29038"/>
                  </a:lnTo>
                  <a:lnTo>
                    <a:pt x="20140" y="28929"/>
                  </a:lnTo>
                  <a:lnTo>
                    <a:pt x="20249" y="28807"/>
                  </a:lnTo>
                  <a:lnTo>
                    <a:pt x="20347" y="28685"/>
                  </a:lnTo>
                  <a:lnTo>
                    <a:pt x="20420" y="28538"/>
                  </a:lnTo>
                  <a:lnTo>
                    <a:pt x="20481" y="28392"/>
                  </a:lnTo>
                  <a:lnTo>
                    <a:pt x="20530" y="28233"/>
                  </a:lnTo>
                  <a:lnTo>
                    <a:pt x="20567" y="28074"/>
                  </a:lnTo>
                  <a:lnTo>
                    <a:pt x="20591" y="27903"/>
                  </a:lnTo>
                  <a:lnTo>
                    <a:pt x="20603" y="27732"/>
                  </a:lnTo>
                  <a:lnTo>
                    <a:pt x="20603" y="27549"/>
                  </a:lnTo>
                  <a:lnTo>
                    <a:pt x="20591" y="27378"/>
                  </a:lnTo>
                  <a:lnTo>
                    <a:pt x="20579" y="27195"/>
                  </a:lnTo>
                  <a:lnTo>
                    <a:pt x="20555" y="27012"/>
                  </a:lnTo>
                  <a:lnTo>
                    <a:pt x="20481" y="26646"/>
                  </a:lnTo>
                  <a:lnTo>
                    <a:pt x="20384" y="26292"/>
                  </a:lnTo>
                  <a:lnTo>
                    <a:pt x="20274" y="25963"/>
                  </a:lnTo>
                  <a:lnTo>
                    <a:pt x="20164" y="25657"/>
                  </a:lnTo>
                  <a:lnTo>
                    <a:pt x="20066" y="25401"/>
                  </a:lnTo>
                  <a:lnTo>
                    <a:pt x="19883" y="24998"/>
                  </a:lnTo>
                  <a:lnTo>
                    <a:pt x="19810" y="24852"/>
                  </a:lnTo>
                  <a:lnTo>
                    <a:pt x="23191" y="24730"/>
                  </a:lnTo>
                  <a:lnTo>
                    <a:pt x="27793" y="17248"/>
                  </a:lnTo>
                  <a:lnTo>
                    <a:pt x="27842" y="16955"/>
                  </a:lnTo>
                  <a:lnTo>
                    <a:pt x="27964" y="16186"/>
                  </a:lnTo>
                  <a:lnTo>
                    <a:pt x="28025" y="15661"/>
                  </a:lnTo>
                  <a:lnTo>
                    <a:pt x="28098" y="15063"/>
                  </a:lnTo>
                  <a:lnTo>
                    <a:pt x="28159" y="14404"/>
                  </a:lnTo>
                  <a:lnTo>
                    <a:pt x="28208" y="13708"/>
                  </a:lnTo>
                  <a:lnTo>
                    <a:pt x="28232" y="12988"/>
                  </a:lnTo>
                  <a:lnTo>
                    <a:pt x="28244" y="12255"/>
                  </a:lnTo>
                  <a:lnTo>
                    <a:pt x="28244" y="11889"/>
                  </a:lnTo>
                  <a:lnTo>
                    <a:pt x="28232" y="11523"/>
                  </a:lnTo>
                  <a:lnTo>
                    <a:pt x="28208" y="11169"/>
                  </a:lnTo>
                  <a:lnTo>
                    <a:pt x="28171" y="10827"/>
                  </a:lnTo>
                  <a:lnTo>
                    <a:pt x="28134" y="10486"/>
                  </a:lnTo>
                  <a:lnTo>
                    <a:pt x="28086" y="10156"/>
                  </a:lnTo>
                  <a:lnTo>
                    <a:pt x="28025" y="9839"/>
                  </a:lnTo>
                  <a:lnTo>
                    <a:pt x="27939" y="9546"/>
                  </a:lnTo>
                  <a:lnTo>
                    <a:pt x="27854" y="9265"/>
                  </a:lnTo>
                  <a:lnTo>
                    <a:pt x="27756" y="8996"/>
                  </a:lnTo>
                  <a:lnTo>
                    <a:pt x="27634" y="8765"/>
                  </a:lnTo>
                  <a:lnTo>
                    <a:pt x="27512" y="8545"/>
                  </a:lnTo>
                  <a:lnTo>
                    <a:pt x="27365" y="8362"/>
                  </a:lnTo>
                  <a:lnTo>
                    <a:pt x="27219" y="8203"/>
                  </a:lnTo>
                  <a:lnTo>
                    <a:pt x="27060" y="8069"/>
                  </a:lnTo>
                  <a:lnTo>
                    <a:pt x="26889" y="7959"/>
                  </a:lnTo>
                  <a:lnTo>
                    <a:pt x="26719" y="7886"/>
                  </a:lnTo>
                  <a:lnTo>
                    <a:pt x="26548" y="7825"/>
                  </a:lnTo>
                  <a:lnTo>
                    <a:pt x="26365" y="7788"/>
                  </a:lnTo>
                  <a:lnTo>
                    <a:pt x="26182" y="7776"/>
                  </a:lnTo>
                  <a:lnTo>
                    <a:pt x="25998" y="7776"/>
                  </a:lnTo>
                  <a:lnTo>
                    <a:pt x="25803" y="7800"/>
                  </a:lnTo>
                  <a:lnTo>
                    <a:pt x="25620" y="7825"/>
                  </a:lnTo>
                  <a:lnTo>
                    <a:pt x="25437" y="7886"/>
                  </a:lnTo>
                  <a:lnTo>
                    <a:pt x="25242" y="7947"/>
                  </a:lnTo>
                  <a:lnTo>
                    <a:pt x="25059" y="8020"/>
                  </a:lnTo>
                  <a:lnTo>
                    <a:pt x="24875" y="8093"/>
                  </a:lnTo>
                  <a:lnTo>
                    <a:pt x="24705" y="8191"/>
                  </a:lnTo>
                  <a:lnTo>
                    <a:pt x="24363" y="8386"/>
                  </a:lnTo>
                  <a:lnTo>
                    <a:pt x="24033" y="8594"/>
                  </a:lnTo>
                  <a:lnTo>
                    <a:pt x="23753" y="8813"/>
                  </a:lnTo>
                  <a:lnTo>
                    <a:pt x="23496" y="9009"/>
                  </a:lnTo>
                  <a:lnTo>
                    <a:pt x="23289" y="9192"/>
                  </a:lnTo>
                  <a:lnTo>
                    <a:pt x="23142" y="9326"/>
                  </a:lnTo>
                  <a:lnTo>
                    <a:pt x="23008" y="9460"/>
                  </a:lnTo>
                  <a:lnTo>
                    <a:pt x="23106" y="9302"/>
                  </a:lnTo>
                  <a:lnTo>
                    <a:pt x="23228" y="9119"/>
                  </a:lnTo>
                  <a:lnTo>
                    <a:pt x="23374" y="8874"/>
                  </a:lnTo>
                  <a:lnTo>
                    <a:pt x="23533" y="8569"/>
                  </a:lnTo>
                  <a:lnTo>
                    <a:pt x="23704" y="8228"/>
                  </a:lnTo>
                  <a:lnTo>
                    <a:pt x="23887" y="7837"/>
                  </a:lnTo>
                  <a:lnTo>
                    <a:pt x="24045" y="7422"/>
                  </a:lnTo>
                  <a:lnTo>
                    <a:pt x="24119" y="7202"/>
                  </a:lnTo>
                  <a:lnTo>
                    <a:pt x="24192" y="6970"/>
                  </a:lnTo>
                  <a:lnTo>
                    <a:pt x="24253" y="6738"/>
                  </a:lnTo>
                  <a:lnTo>
                    <a:pt x="24314" y="6506"/>
                  </a:lnTo>
                  <a:lnTo>
                    <a:pt x="24351" y="6275"/>
                  </a:lnTo>
                  <a:lnTo>
                    <a:pt x="24387" y="6030"/>
                  </a:lnTo>
                  <a:lnTo>
                    <a:pt x="24412" y="5799"/>
                  </a:lnTo>
                  <a:lnTo>
                    <a:pt x="24412" y="5554"/>
                  </a:lnTo>
                  <a:lnTo>
                    <a:pt x="24412" y="5310"/>
                  </a:lnTo>
                  <a:lnTo>
                    <a:pt x="24387" y="5078"/>
                  </a:lnTo>
                  <a:lnTo>
                    <a:pt x="24351" y="4846"/>
                  </a:lnTo>
                  <a:lnTo>
                    <a:pt x="24290" y="4615"/>
                  </a:lnTo>
                  <a:lnTo>
                    <a:pt x="24204" y="4383"/>
                  </a:lnTo>
                  <a:lnTo>
                    <a:pt x="24107" y="4163"/>
                  </a:lnTo>
                  <a:lnTo>
                    <a:pt x="23997" y="3955"/>
                  </a:lnTo>
                  <a:lnTo>
                    <a:pt x="23850" y="3736"/>
                  </a:lnTo>
                  <a:lnTo>
                    <a:pt x="23765" y="3638"/>
                  </a:lnTo>
                  <a:lnTo>
                    <a:pt x="23692" y="3553"/>
                  </a:lnTo>
                  <a:lnTo>
                    <a:pt x="23606" y="3467"/>
                  </a:lnTo>
                  <a:lnTo>
                    <a:pt x="23508" y="3394"/>
                  </a:lnTo>
                  <a:lnTo>
                    <a:pt x="23338" y="3272"/>
                  </a:lnTo>
                  <a:lnTo>
                    <a:pt x="23142" y="3174"/>
                  </a:lnTo>
                  <a:lnTo>
                    <a:pt x="22947" y="3101"/>
                  </a:lnTo>
                  <a:lnTo>
                    <a:pt x="22739" y="3052"/>
                  </a:lnTo>
                  <a:lnTo>
                    <a:pt x="22520" y="3016"/>
                  </a:lnTo>
                  <a:lnTo>
                    <a:pt x="22312" y="3016"/>
                  </a:lnTo>
                  <a:lnTo>
                    <a:pt x="22093" y="3028"/>
                  </a:lnTo>
                  <a:lnTo>
                    <a:pt x="21861" y="3064"/>
                  </a:lnTo>
                  <a:lnTo>
                    <a:pt x="21641" y="3113"/>
                  </a:lnTo>
                  <a:lnTo>
                    <a:pt x="21421" y="3174"/>
                  </a:lnTo>
                  <a:lnTo>
                    <a:pt x="21189" y="3248"/>
                  </a:lnTo>
                  <a:lnTo>
                    <a:pt x="20970" y="3345"/>
                  </a:lnTo>
                  <a:lnTo>
                    <a:pt x="20750" y="3443"/>
                  </a:lnTo>
                  <a:lnTo>
                    <a:pt x="20530" y="3540"/>
                  </a:lnTo>
                  <a:lnTo>
                    <a:pt x="20115" y="3772"/>
                  </a:lnTo>
                  <a:lnTo>
                    <a:pt x="19737" y="4016"/>
                  </a:lnTo>
                  <a:lnTo>
                    <a:pt x="19383" y="4261"/>
                  </a:lnTo>
                  <a:lnTo>
                    <a:pt x="19078" y="4480"/>
                  </a:lnTo>
                  <a:lnTo>
                    <a:pt x="18821" y="4676"/>
                  </a:lnTo>
                  <a:lnTo>
                    <a:pt x="18626" y="4834"/>
                  </a:lnTo>
                  <a:lnTo>
                    <a:pt x="18467" y="4981"/>
                  </a:lnTo>
                  <a:lnTo>
                    <a:pt x="18431" y="4773"/>
                  </a:lnTo>
                  <a:lnTo>
                    <a:pt x="18382" y="4517"/>
                  </a:lnTo>
                  <a:lnTo>
                    <a:pt x="18309" y="4200"/>
                  </a:lnTo>
                  <a:lnTo>
                    <a:pt x="18211" y="3821"/>
                  </a:lnTo>
                  <a:lnTo>
                    <a:pt x="18089" y="3406"/>
                  </a:lnTo>
                  <a:lnTo>
                    <a:pt x="17930" y="2955"/>
                  </a:lnTo>
                  <a:lnTo>
                    <a:pt x="17845" y="2723"/>
                  </a:lnTo>
                  <a:lnTo>
                    <a:pt x="17747" y="2491"/>
                  </a:lnTo>
                  <a:lnTo>
                    <a:pt x="17637" y="2259"/>
                  </a:lnTo>
                  <a:lnTo>
                    <a:pt x="17528" y="2027"/>
                  </a:lnTo>
                  <a:lnTo>
                    <a:pt x="17393" y="1795"/>
                  </a:lnTo>
                  <a:lnTo>
                    <a:pt x="17259" y="1575"/>
                  </a:lnTo>
                  <a:lnTo>
                    <a:pt x="17113" y="1356"/>
                  </a:lnTo>
                  <a:lnTo>
                    <a:pt x="16966" y="1148"/>
                  </a:lnTo>
                  <a:lnTo>
                    <a:pt x="16795" y="953"/>
                  </a:lnTo>
                  <a:lnTo>
                    <a:pt x="16624" y="782"/>
                  </a:lnTo>
                  <a:lnTo>
                    <a:pt x="16429" y="611"/>
                  </a:lnTo>
                  <a:lnTo>
                    <a:pt x="16234" y="452"/>
                  </a:lnTo>
                  <a:lnTo>
                    <a:pt x="16026" y="330"/>
                  </a:lnTo>
                  <a:lnTo>
                    <a:pt x="15794" y="208"/>
                  </a:lnTo>
                  <a:lnTo>
                    <a:pt x="15562" y="123"/>
                  </a:lnTo>
                  <a:lnTo>
                    <a:pt x="15318" y="50"/>
                  </a:lnTo>
                  <a:lnTo>
                    <a:pt x="15050" y="13"/>
                  </a:lnTo>
                  <a:lnTo>
                    <a:pt x="147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1280;p32">
              <a:extLst>
                <a:ext uri="{FF2B5EF4-FFF2-40B4-BE49-F238E27FC236}">
                  <a16:creationId xmlns:a16="http://schemas.microsoft.com/office/drawing/2014/main" id="{89BA49D9-A19D-47D3-A54B-6E0091C395BE}"/>
                </a:ext>
              </a:extLst>
            </p:cNvPr>
            <p:cNvSpPr/>
            <p:nvPr/>
          </p:nvSpPr>
          <p:spPr>
            <a:xfrm>
              <a:off x="2810625" y="548750"/>
              <a:ext cx="1976475" cy="1605700"/>
            </a:xfrm>
            <a:custGeom>
              <a:avLst/>
              <a:gdLst/>
              <a:ahLst/>
              <a:cxnLst/>
              <a:rect l="l" t="t" r="r" b="b"/>
              <a:pathLst>
                <a:path w="79059" h="64228" extrusionOk="0">
                  <a:moveTo>
                    <a:pt x="40561" y="1"/>
                  </a:moveTo>
                  <a:lnTo>
                    <a:pt x="40268" y="25"/>
                  </a:lnTo>
                  <a:lnTo>
                    <a:pt x="39999" y="62"/>
                  </a:lnTo>
                  <a:lnTo>
                    <a:pt x="39731" y="135"/>
                  </a:lnTo>
                  <a:lnTo>
                    <a:pt x="39475" y="220"/>
                  </a:lnTo>
                  <a:lnTo>
                    <a:pt x="39218" y="318"/>
                  </a:lnTo>
                  <a:lnTo>
                    <a:pt x="38974" y="428"/>
                  </a:lnTo>
                  <a:lnTo>
                    <a:pt x="38742" y="562"/>
                  </a:lnTo>
                  <a:lnTo>
                    <a:pt x="38523" y="708"/>
                  </a:lnTo>
                  <a:lnTo>
                    <a:pt x="38303" y="867"/>
                  </a:lnTo>
                  <a:lnTo>
                    <a:pt x="38108" y="1026"/>
                  </a:lnTo>
                  <a:lnTo>
                    <a:pt x="37900" y="1197"/>
                  </a:lnTo>
                  <a:lnTo>
                    <a:pt x="37717" y="1380"/>
                  </a:lnTo>
                  <a:lnTo>
                    <a:pt x="37546" y="1563"/>
                  </a:lnTo>
                  <a:lnTo>
                    <a:pt x="37375" y="1746"/>
                  </a:lnTo>
                  <a:lnTo>
                    <a:pt x="37216" y="1941"/>
                  </a:lnTo>
                  <a:lnTo>
                    <a:pt x="36924" y="2320"/>
                  </a:lnTo>
                  <a:lnTo>
                    <a:pt x="36667" y="2686"/>
                  </a:lnTo>
                  <a:lnTo>
                    <a:pt x="36448" y="3028"/>
                  </a:lnTo>
                  <a:lnTo>
                    <a:pt x="36277" y="3345"/>
                  </a:lnTo>
                  <a:lnTo>
                    <a:pt x="36130" y="3601"/>
                  </a:lnTo>
                  <a:lnTo>
                    <a:pt x="36033" y="3809"/>
                  </a:lnTo>
                  <a:lnTo>
                    <a:pt x="35959" y="3980"/>
                  </a:lnTo>
                  <a:lnTo>
                    <a:pt x="35837" y="3797"/>
                  </a:lnTo>
                  <a:lnTo>
                    <a:pt x="35691" y="3589"/>
                  </a:lnTo>
                  <a:lnTo>
                    <a:pt x="35483" y="3321"/>
                  </a:lnTo>
                  <a:lnTo>
                    <a:pt x="35215" y="3028"/>
                  </a:lnTo>
                  <a:lnTo>
                    <a:pt x="35068" y="2869"/>
                  </a:lnTo>
                  <a:lnTo>
                    <a:pt x="34910" y="2722"/>
                  </a:lnTo>
                  <a:lnTo>
                    <a:pt x="34726" y="2564"/>
                  </a:lnTo>
                  <a:lnTo>
                    <a:pt x="34543" y="2405"/>
                  </a:lnTo>
                  <a:lnTo>
                    <a:pt x="34336" y="2259"/>
                  </a:lnTo>
                  <a:lnTo>
                    <a:pt x="34128" y="2124"/>
                  </a:lnTo>
                  <a:lnTo>
                    <a:pt x="33909" y="1990"/>
                  </a:lnTo>
                  <a:lnTo>
                    <a:pt x="33665" y="1880"/>
                  </a:lnTo>
                  <a:lnTo>
                    <a:pt x="33420" y="1770"/>
                  </a:lnTo>
                  <a:lnTo>
                    <a:pt x="33164" y="1685"/>
                  </a:lnTo>
                  <a:lnTo>
                    <a:pt x="32896" y="1612"/>
                  </a:lnTo>
                  <a:lnTo>
                    <a:pt x="32615" y="1563"/>
                  </a:lnTo>
                  <a:lnTo>
                    <a:pt x="32334" y="1538"/>
                  </a:lnTo>
                  <a:lnTo>
                    <a:pt x="32029" y="1538"/>
                  </a:lnTo>
                  <a:lnTo>
                    <a:pt x="31724" y="1575"/>
                  </a:lnTo>
                  <a:lnTo>
                    <a:pt x="31565" y="1600"/>
                  </a:lnTo>
                  <a:lnTo>
                    <a:pt x="31407" y="1624"/>
                  </a:lnTo>
                  <a:lnTo>
                    <a:pt x="31248" y="1673"/>
                  </a:lnTo>
                  <a:lnTo>
                    <a:pt x="31077" y="1722"/>
                  </a:lnTo>
                  <a:lnTo>
                    <a:pt x="30918" y="1783"/>
                  </a:lnTo>
                  <a:lnTo>
                    <a:pt x="30747" y="1844"/>
                  </a:lnTo>
                  <a:lnTo>
                    <a:pt x="30577" y="1917"/>
                  </a:lnTo>
                  <a:lnTo>
                    <a:pt x="30406" y="2002"/>
                  </a:lnTo>
                  <a:lnTo>
                    <a:pt x="30223" y="2100"/>
                  </a:lnTo>
                  <a:lnTo>
                    <a:pt x="30052" y="2210"/>
                  </a:lnTo>
                  <a:lnTo>
                    <a:pt x="29869" y="2320"/>
                  </a:lnTo>
                  <a:lnTo>
                    <a:pt x="29685" y="2454"/>
                  </a:lnTo>
                  <a:lnTo>
                    <a:pt x="29502" y="2588"/>
                  </a:lnTo>
                  <a:lnTo>
                    <a:pt x="29319" y="2735"/>
                  </a:lnTo>
                  <a:lnTo>
                    <a:pt x="29136" y="2893"/>
                  </a:lnTo>
                  <a:lnTo>
                    <a:pt x="28965" y="3052"/>
                  </a:lnTo>
                  <a:lnTo>
                    <a:pt x="28794" y="3211"/>
                  </a:lnTo>
                  <a:lnTo>
                    <a:pt x="28648" y="3382"/>
                  </a:lnTo>
                  <a:lnTo>
                    <a:pt x="28489" y="3552"/>
                  </a:lnTo>
                  <a:lnTo>
                    <a:pt x="28355" y="3723"/>
                  </a:lnTo>
                  <a:lnTo>
                    <a:pt x="28221" y="3894"/>
                  </a:lnTo>
                  <a:lnTo>
                    <a:pt x="28099" y="4065"/>
                  </a:lnTo>
                  <a:lnTo>
                    <a:pt x="27867" y="4431"/>
                  </a:lnTo>
                  <a:lnTo>
                    <a:pt x="27672" y="4785"/>
                  </a:lnTo>
                  <a:lnTo>
                    <a:pt x="27488" y="5164"/>
                  </a:lnTo>
                  <a:lnTo>
                    <a:pt x="27342" y="5530"/>
                  </a:lnTo>
                  <a:lnTo>
                    <a:pt x="27220" y="5908"/>
                  </a:lnTo>
                  <a:lnTo>
                    <a:pt x="27122" y="6287"/>
                  </a:lnTo>
                  <a:lnTo>
                    <a:pt x="27037" y="6665"/>
                  </a:lnTo>
                  <a:lnTo>
                    <a:pt x="26976" y="7031"/>
                  </a:lnTo>
                  <a:lnTo>
                    <a:pt x="26927" y="7397"/>
                  </a:lnTo>
                  <a:lnTo>
                    <a:pt x="26890" y="7763"/>
                  </a:lnTo>
                  <a:lnTo>
                    <a:pt x="26878" y="8130"/>
                  </a:lnTo>
                  <a:lnTo>
                    <a:pt x="26878" y="8471"/>
                  </a:lnTo>
                  <a:lnTo>
                    <a:pt x="26890" y="8813"/>
                  </a:lnTo>
                  <a:lnTo>
                    <a:pt x="26903" y="9143"/>
                  </a:lnTo>
                  <a:lnTo>
                    <a:pt x="26927" y="9460"/>
                  </a:lnTo>
                  <a:lnTo>
                    <a:pt x="26964" y="9765"/>
                  </a:lnTo>
                  <a:lnTo>
                    <a:pt x="27049" y="10314"/>
                  </a:lnTo>
                  <a:lnTo>
                    <a:pt x="27147" y="10791"/>
                  </a:lnTo>
                  <a:lnTo>
                    <a:pt x="27244" y="11193"/>
                  </a:lnTo>
                  <a:lnTo>
                    <a:pt x="27330" y="11486"/>
                  </a:lnTo>
                  <a:lnTo>
                    <a:pt x="27415" y="11743"/>
                  </a:lnTo>
                  <a:lnTo>
                    <a:pt x="27415" y="11743"/>
                  </a:lnTo>
                  <a:lnTo>
                    <a:pt x="27196" y="11669"/>
                  </a:lnTo>
                  <a:lnTo>
                    <a:pt x="26951" y="11584"/>
                  </a:lnTo>
                  <a:lnTo>
                    <a:pt x="26610" y="11486"/>
                  </a:lnTo>
                  <a:lnTo>
                    <a:pt x="26195" y="11389"/>
                  </a:lnTo>
                  <a:lnTo>
                    <a:pt x="25694" y="11291"/>
                  </a:lnTo>
                  <a:lnTo>
                    <a:pt x="25145" y="11193"/>
                  </a:lnTo>
                  <a:lnTo>
                    <a:pt x="24840" y="11157"/>
                  </a:lnTo>
                  <a:lnTo>
                    <a:pt x="24535" y="11120"/>
                  </a:lnTo>
                  <a:lnTo>
                    <a:pt x="24205" y="11096"/>
                  </a:lnTo>
                  <a:lnTo>
                    <a:pt x="23876" y="11071"/>
                  </a:lnTo>
                  <a:lnTo>
                    <a:pt x="23522" y="11059"/>
                  </a:lnTo>
                  <a:lnTo>
                    <a:pt x="23168" y="11059"/>
                  </a:lnTo>
                  <a:lnTo>
                    <a:pt x="22801" y="11071"/>
                  </a:lnTo>
                  <a:lnTo>
                    <a:pt x="22435" y="11096"/>
                  </a:lnTo>
                  <a:lnTo>
                    <a:pt x="22057" y="11132"/>
                  </a:lnTo>
                  <a:lnTo>
                    <a:pt x="21678" y="11181"/>
                  </a:lnTo>
                  <a:lnTo>
                    <a:pt x="21288" y="11242"/>
                  </a:lnTo>
                  <a:lnTo>
                    <a:pt x="20897" y="11328"/>
                  </a:lnTo>
                  <a:lnTo>
                    <a:pt x="20507" y="11437"/>
                  </a:lnTo>
                  <a:lnTo>
                    <a:pt x="20104" y="11547"/>
                  </a:lnTo>
                  <a:lnTo>
                    <a:pt x="19713" y="11694"/>
                  </a:lnTo>
                  <a:lnTo>
                    <a:pt x="19323" y="11852"/>
                  </a:lnTo>
                  <a:lnTo>
                    <a:pt x="18920" y="12036"/>
                  </a:lnTo>
                  <a:lnTo>
                    <a:pt x="18529" y="12243"/>
                  </a:lnTo>
                  <a:lnTo>
                    <a:pt x="18151" y="12463"/>
                  </a:lnTo>
                  <a:lnTo>
                    <a:pt x="17797" y="12695"/>
                  </a:lnTo>
                  <a:lnTo>
                    <a:pt x="17467" y="12951"/>
                  </a:lnTo>
                  <a:lnTo>
                    <a:pt x="17150" y="13207"/>
                  </a:lnTo>
                  <a:lnTo>
                    <a:pt x="16869" y="13488"/>
                  </a:lnTo>
                  <a:lnTo>
                    <a:pt x="16601" y="13769"/>
                  </a:lnTo>
                  <a:lnTo>
                    <a:pt x="16345" y="14049"/>
                  </a:lnTo>
                  <a:lnTo>
                    <a:pt x="16113" y="14342"/>
                  </a:lnTo>
                  <a:lnTo>
                    <a:pt x="15905" y="14635"/>
                  </a:lnTo>
                  <a:lnTo>
                    <a:pt x="15710" y="14941"/>
                  </a:lnTo>
                  <a:lnTo>
                    <a:pt x="15527" y="15246"/>
                  </a:lnTo>
                  <a:lnTo>
                    <a:pt x="15368" y="15539"/>
                  </a:lnTo>
                  <a:lnTo>
                    <a:pt x="15222" y="15844"/>
                  </a:lnTo>
                  <a:lnTo>
                    <a:pt x="15087" y="16137"/>
                  </a:lnTo>
                  <a:lnTo>
                    <a:pt x="14965" y="16430"/>
                  </a:lnTo>
                  <a:lnTo>
                    <a:pt x="14855" y="16710"/>
                  </a:lnTo>
                  <a:lnTo>
                    <a:pt x="14758" y="16991"/>
                  </a:lnTo>
                  <a:lnTo>
                    <a:pt x="14672" y="17272"/>
                  </a:lnTo>
                  <a:lnTo>
                    <a:pt x="14538" y="17784"/>
                  </a:lnTo>
                  <a:lnTo>
                    <a:pt x="14440" y="18248"/>
                  </a:lnTo>
                  <a:lnTo>
                    <a:pt x="14379" y="18651"/>
                  </a:lnTo>
                  <a:lnTo>
                    <a:pt x="14331" y="18993"/>
                  </a:lnTo>
                  <a:lnTo>
                    <a:pt x="14306" y="19237"/>
                  </a:lnTo>
                  <a:lnTo>
                    <a:pt x="14306" y="19457"/>
                  </a:lnTo>
                  <a:lnTo>
                    <a:pt x="14196" y="19432"/>
                  </a:lnTo>
                  <a:lnTo>
                    <a:pt x="14074" y="19408"/>
                  </a:lnTo>
                  <a:lnTo>
                    <a:pt x="13916" y="19371"/>
                  </a:lnTo>
                  <a:lnTo>
                    <a:pt x="13720" y="19347"/>
                  </a:lnTo>
                  <a:lnTo>
                    <a:pt x="13476" y="19335"/>
                  </a:lnTo>
                  <a:lnTo>
                    <a:pt x="13220" y="19335"/>
                  </a:lnTo>
                  <a:lnTo>
                    <a:pt x="12927" y="19347"/>
                  </a:lnTo>
                  <a:lnTo>
                    <a:pt x="12610" y="19396"/>
                  </a:lnTo>
                  <a:lnTo>
                    <a:pt x="12280" y="19457"/>
                  </a:lnTo>
                  <a:lnTo>
                    <a:pt x="12109" y="19506"/>
                  </a:lnTo>
                  <a:lnTo>
                    <a:pt x="11938" y="19567"/>
                  </a:lnTo>
                  <a:lnTo>
                    <a:pt x="11767" y="19628"/>
                  </a:lnTo>
                  <a:lnTo>
                    <a:pt x="11584" y="19713"/>
                  </a:lnTo>
                  <a:lnTo>
                    <a:pt x="11413" y="19798"/>
                  </a:lnTo>
                  <a:lnTo>
                    <a:pt x="11230" y="19896"/>
                  </a:lnTo>
                  <a:lnTo>
                    <a:pt x="11047" y="20006"/>
                  </a:lnTo>
                  <a:lnTo>
                    <a:pt x="10864" y="20140"/>
                  </a:lnTo>
                  <a:lnTo>
                    <a:pt x="10681" y="20274"/>
                  </a:lnTo>
                  <a:lnTo>
                    <a:pt x="10510" y="20433"/>
                  </a:lnTo>
                  <a:lnTo>
                    <a:pt x="10327" y="20604"/>
                  </a:lnTo>
                  <a:lnTo>
                    <a:pt x="10156" y="20787"/>
                  </a:lnTo>
                  <a:lnTo>
                    <a:pt x="9985" y="20982"/>
                  </a:lnTo>
                  <a:lnTo>
                    <a:pt x="9827" y="21178"/>
                  </a:lnTo>
                  <a:lnTo>
                    <a:pt x="9692" y="21397"/>
                  </a:lnTo>
                  <a:lnTo>
                    <a:pt x="9558" y="21605"/>
                  </a:lnTo>
                  <a:lnTo>
                    <a:pt x="9448" y="21825"/>
                  </a:lnTo>
                  <a:lnTo>
                    <a:pt x="9338" y="22057"/>
                  </a:lnTo>
                  <a:lnTo>
                    <a:pt x="9253" y="22276"/>
                  </a:lnTo>
                  <a:lnTo>
                    <a:pt x="9167" y="22508"/>
                  </a:lnTo>
                  <a:lnTo>
                    <a:pt x="9094" y="22740"/>
                  </a:lnTo>
                  <a:lnTo>
                    <a:pt x="9033" y="22960"/>
                  </a:lnTo>
                  <a:lnTo>
                    <a:pt x="8984" y="23192"/>
                  </a:lnTo>
                  <a:lnTo>
                    <a:pt x="8936" y="23424"/>
                  </a:lnTo>
                  <a:lnTo>
                    <a:pt x="8875" y="23863"/>
                  </a:lnTo>
                  <a:lnTo>
                    <a:pt x="8826" y="24290"/>
                  </a:lnTo>
                  <a:lnTo>
                    <a:pt x="8814" y="24693"/>
                  </a:lnTo>
                  <a:lnTo>
                    <a:pt x="8814" y="25071"/>
                  </a:lnTo>
                  <a:lnTo>
                    <a:pt x="8826" y="25401"/>
                  </a:lnTo>
                  <a:lnTo>
                    <a:pt x="8838" y="25694"/>
                  </a:lnTo>
                  <a:lnTo>
                    <a:pt x="8887" y="26109"/>
                  </a:lnTo>
                  <a:lnTo>
                    <a:pt x="8911" y="26255"/>
                  </a:lnTo>
                  <a:lnTo>
                    <a:pt x="8777" y="26255"/>
                  </a:lnTo>
                  <a:lnTo>
                    <a:pt x="8630" y="26268"/>
                  </a:lnTo>
                  <a:lnTo>
                    <a:pt x="8423" y="26280"/>
                  </a:lnTo>
                  <a:lnTo>
                    <a:pt x="8179" y="26304"/>
                  </a:lnTo>
                  <a:lnTo>
                    <a:pt x="7910" y="26341"/>
                  </a:lnTo>
                  <a:lnTo>
                    <a:pt x="7593" y="26402"/>
                  </a:lnTo>
                  <a:lnTo>
                    <a:pt x="7276" y="26487"/>
                  </a:lnTo>
                  <a:lnTo>
                    <a:pt x="6922" y="26597"/>
                  </a:lnTo>
                  <a:lnTo>
                    <a:pt x="6751" y="26670"/>
                  </a:lnTo>
                  <a:lnTo>
                    <a:pt x="6580" y="26744"/>
                  </a:lnTo>
                  <a:lnTo>
                    <a:pt x="6397" y="26829"/>
                  </a:lnTo>
                  <a:lnTo>
                    <a:pt x="6226" y="26927"/>
                  </a:lnTo>
                  <a:lnTo>
                    <a:pt x="6043" y="27024"/>
                  </a:lnTo>
                  <a:lnTo>
                    <a:pt x="5872" y="27146"/>
                  </a:lnTo>
                  <a:lnTo>
                    <a:pt x="5701" y="27268"/>
                  </a:lnTo>
                  <a:lnTo>
                    <a:pt x="5542" y="27403"/>
                  </a:lnTo>
                  <a:lnTo>
                    <a:pt x="5384" y="27561"/>
                  </a:lnTo>
                  <a:lnTo>
                    <a:pt x="5225" y="27720"/>
                  </a:lnTo>
                  <a:lnTo>
                    <a:pt x="5079" y="27891"/>
                  </a:lnTo>
                  <a:lnTo>
                    <a:pt x="4932" y="28086"/>
                  </a:lnTo>
                  <a:lnTo>
                    <a:pt x="4798" y="28282"/>
                  </a:lnTo>
                  <a:lnTo>
                    <a:pt x="4676" y="28501"/>
                  </a:lnTo>
                  <a:lnTo>
                    <a:pt x="4566" y="28733"/>
                  </a:lnTo>
                  <a:lnTo>
                    <a:pt x="4456" y="28965"/>
                  </a:lnTo>
                  <a:lnTo>
                    <a:pt x="4371" y="29221"/>
                  </a:lnTo>
                  <a:lnTo>
                    <a:pt x="4285" y="29478"/>
                  </a:lnTo>
                  <a:lnTo>
                    <a:pt x="4212" y="29734"/>
                  </a:lnTo>
                  <a:lnTo>
                    <a:pt x="4151" y="30003"/>
                  </a:lnTo>
                  <a:lnTo>
                    <a:pt x="4102" y="30283"/>
                  </a:lnTo>
                  <a:lnTo>
                    <a:pt x="4053" y="30564"/>
                  </a:lnTo>
                  <a:lnTo>
                    <a:pt x="4017" y="30833"/>
                  </a:lnTo>
                  <a:lnTo>
                    <a:pt x="3992" y="31113"/>
                  </a:lnTo>
                  <a:lnTo>
                    <a:pt x="3956" y="31675"/>
                  </a:lnTo>
                  <a:lnTo>
                    <a:pt x="3943" y="32224"/>
                  </a:lnTo>
                  <a:lnTo>
                    <a:pt x="3943" y="32761"/>
                  </a:lnTo>
                  <a:lnTo>
                    <a:pt x="3968" y="33261"/>
                  </a:lnTo>
                  <a:lnTo>
                    <a:pt x="3992" y="33725"/>
                  </a:lnTo>
                  <a:lnTo>
                    <a:pt x="4041" y="34140"/>
                  </a:lnTo>
                  <a:lnTo>
                    <a:pt x="4078" y="34506"/>
                  </a:lnTo>
                  <a:lnTo>
                    <a:pt x="4151" y="35031"/>
                  </a:lnTo>
                  <a:lnTo>
                    <a:pt x="4175" y="35227"/>
                  </a:lnTo>
                  <a:lnTo>
                    <a:pt x="4041" y="35166"/>
                  </a:lnTo>
                  <a:lnTo>
                    <a:pt x="3882" y="35105"/>
                  </a:lnTo>
                  <a:lnTo>
                    <a:pt x="3663" y="35031"/>
                  </a:lnTo>
                  <a:lnTo>
                    <a:pt x="3406" y="34970"/>
                  </a:lnTo>
                  <a:lnTo>
                    <a:pt x="3126" y="34921"/>
                  </a:lnTo>
                  <a:lnTo>
                    <a:pt x="2967" y="34909"/>
                  </a:lnTo>
                  <a:lnTo>
                    <a:pt x="2637" y="34909"/>
                  </a:lnTo>
                  <a:lnTo>
                    <a:pt x="2466" y="34921"/>
                  </a:lnTo>
                  <a:lnTo>
                    <a:pt x="2296" y="34946"/>
                  </a:lnTo>
                  <a:lnTo>
                    <a:pt x="2125" y="34983"/>
                  </a:lnTo>
                  <a:lnTo>
                    <a:pt x="1954" y="35031"/>
                  </a:lnTo>
                  <a:lnTo>
                    <a:pt x="1783" y="35092"/>
                  </a:lnTo>
                  <a:lnTo>
                    <a:pt x="1612" y="35178"/>
                  </a:lnTo>
                  <a:lnTo>
                    <a:pt x="1441" y="35275"/>
                  </a:lnTo>
                  <a:lnTo>
                    <a:pt x="1283" y="35398"/>
                  </a:lnTo>
                  <a:lnTo>
                    <a:pt x="1112" y="35532"/>
                  </a:lnTo>
                  <a:lnTo>
                    <a:pt x="965" y="35690"/>
                  </a:lnTo>
                  <a:lnTo>
                    <a:pt x="806" y="35874"/>
                  </a:lnTo>
                  <a:lnTo>
                    <a:pt x="672" y="36093"/>
                  </a:lnTo>
                  <a:lnTo>
                    <a:pt x="538" y="36325"/>
                  </a:lnTo>
                  <a:lnTo>
                    <a:pt x="416" y="36581"/>
                  </a:lnTo>
                  <a:lnTo>
                    <a:pt x="306" y="36874"/>
                  </a:lnTo>
                  <a:lnTo>
                    <a:pt x="196" y="37192"/>
                  </a:lnTo>
                  <a:lnTo>
                    <a:pt x="111" y="37546"/>
                  </a:lnTo>
                  <a:lnTo>
                    <a:pt x="50" y="37912"/>
                  </a:lnTo>
                  <a:lnTo>
                    <a:pt x="13" y="38254"/>
                  </a:lnTo>
                  <a:lnTo>
                    <a:pt x="1" y="38608"/>
                  </a:lnTo>
                  <a:lnTo>
                    <a:pt x="13" y="38937"/>
                  </a:lnTo>
                  <a:lnTo>
                    <a:pt x="62" y="39267"/>
                  </a:lnTo>
                  <a:lnTo>
                    <a:pt x="123" y="39572"/>
                  </a:lnTo>
                  <a:lnTo>
                    <a:pt x="208" y="39889"/>
                  </a:lnTo>
                  <a:lnTo>
                    <a:pt x="318" y="40182"/>
                  </a:lnTo>
                  <a:lnTo>
                    <a:pt x="440" y="40463"/>
                  </a:lnTo>
                  <a:lnTo>
                    <a:pt x="575" y="40744"/>
                  </a:lnTo>
                  <a:lnTo>
                    <a:pt x="721" y="41000"/>
                  </a:lnTo>
                  <a:lnTo>
                    <a:pt x="880" y="41256"/>
                  </a:lnTo>
                  <a:lnTo>
                    <a:pt x="1051" y="41500"/>
                  </a:lnTo>
                  <a:lnTo>
                    <a:pt x="1234" y="41732"/>
                  </a:lnTo>
                  <a:lnTo>
                    <a:pt x="1417" y="41952"/>
                  </a:lnTo>
                  <a:lnTo>
                    <a:pt x="1612" y="42160"/>
                  </a:lnTo>
                  <a:lnTo>
                    <a:pt x="1807" y="42367"/>
                  </a:lnTo>
                  <a:lnTo>
                    <a:pt x="1990" y="42550"/>
                  </a:lnTo>
                  <a:lnTo>
                    <a:pt x="2186" y="42721"/>
                  </a:lnTo>
                  <a:lnTo>
                    <a:pt x="2381" y="42892"/>
                  </a:lnTo>
                  <a:lnTo>
                    <a:pt x="2735" y="43173"/>
                  </a:lnTo>
                  <a:lnTo>
                    <a:pt x="3065" y="43417"/>
                  </a:lnTo>
                  <a:lnTo>
                    <a:pt x="3345" y="43600"/>
                  </a:lnTo>
                  <a:lnTo>
                    <a:pt x="3565" y="43746"/>
                  </a:lnTo>
                  <a:lnTo>
                    <a:pt x="3760" y="43856"/>
                  </a:lnTo>
                  <a:lnTo>
                    <a:pt x="3614" y="43868"/>
                  </a:lnTo>
                  <a:lnTo>
                    <a:pt x="3455" y="43905"/>
                  </a:lnTo>
                  <a:lnTo>
                    <a:pt x="3248" y="43954"/>
                  </a:lnTo>
                  <a:lnTo>
                    <a:pt x="3004" y="44027"/>
                  </a:lnTo>
                  <a:lnTo>
                    <a:pt x="2723" y="44125"/>
                  </a:lnTo>
                  <a:lnTo>
                    <a:pt x="2430" y="44259"/>
                  </a:lnTo>
                  <a:lnTo>
                    <a:pt x="2283" y="44332"/>
                  </a:lnTo>
                  <a:lnTo>
                    <a:pt x="2137" y="44430"/>
                  </a:lnTo>
                  <a:lnTo>
                    <a:pt x="1990" y="44527"/>
                  </a:lnTo>
                  <a:lnTo>
                    <a:pt x="1844" y="44637"/>
                  </a:lnTo>
                  <a:lnTo>
                    <a:pt x="1698" y="44759"/>
                  </a:lnTo>
                  <a:lnTo>
                    <a:pt x="1563" y="44894"/>
                  </a:lnTo>
                  <a:lnTo>
                    <a:pt x="1441" y="45040"/>
                  </a:lnTo>
                  <a:lnTo>
                    <a:pt x="1307" y="45199"/>
                  </a:lnTo>
                  <a:lnTo>
                    <a:pt x="1197" y="45370"/>
                  </a:lnTo>
                  <a:lnTo>
                    <a:pt x="1099" y="45553"/>
                  </a:lnTo>
                  <a:lnTo>
                    <a:pt x="1002" y="45748"/>
                  </a:lnTo>
                  <a:lnTo>
                    <a:pt x="916" y="45968"/>
                  </a:lnTo>
                  <a:lnTo>
                    <a:pt x="855" y="46187"/>
                  </a:lnTo>
                  <a:lnTo>
                    <a:pt x="806" y="46432"/>
                  </a:lnTo>
                  <a:lnTo>
                    <a:pt x="770" y="46700"/>
                  </a:lnTo>
                  <a:lnTo>
                    <a:pt x="745" y="46981"/>
                  </a:lnTo>
                  <a:lnTo>
                    <a:pt x="758" y="47274"/>
                  </a:lnTo>
                  <a:lnTo>
                    <a:pt x="770" y="47579"/>
                  </a:lnTo>
                  <a:lnTo>
                    <a:pt x="819" y="47896"/>
                  </a:lnTo>
                  <a:lnTo>
                    <a:pt x="880" y="48201"/>
                  </a:lnTo>
                  <a:lnTo>
                    <a:pt x="953" y="48482"/>
                  </a:lnTo>
                  <a:lnTo>
                    <a:pt x="1051" y="48751"/>
                  </a:lnTo>
                  <a:lnTo>
                    <a:pt x="1160" y="49007"/>
                  </a:lnTo>
                  <a:lnTo>
                    <a:pt x="1270" y="49251"/>
                  </a:lnTo>
                  <a:lnTo>
                    <a:pt x="1405" y="49471"/>
                  </a:lnTo>
                  <a:lnTo>
                    <a:pt x="1551" y="49691"/>
                  </a:lnTo>
                  <a:lnTo>
                    <a:pt x="1698" y="49886"/>
                  </a:lnTo>
                  <a:lnTo>
                    <a:pt x="1856" y="50069"/>
                  </a:lnTo>
                  <a:lnTo>
                    <a:pt x="2015" y="50252"/>
                  </a:lnTo>
                  <a:lnTo>
                    <a:pt x="2186" y="50411"/>
                  </a:lnTo>
                  <a:lnTo>
                    <a:pt x="2369" y="50557"/>
                  </a:lnTo>
                  <a:lnTo>
                    <a:pt x="2540" y="50704"/>
                  </a:lnTo>
                  <a:lnTo>
                    <a:pt x="2723" y="50826"/>
                  </a:lnTo>
                  <a:lnTo>
                    <a:pt x="2894" y="50948"/>
                  </a:lnTo>
                  <a:lnTo>
                    <a:pt x="3077" y="51058"/>
                  </a:lnTo>
                  <a:lnTo>
                    <a:pt x="3248" y="51155"/>
                  </a:lnTo>
                  <a:lnTo>
                    <a:pt x="3589" y="51326"/>
                  </a:lnTo>
                  <a:lnTo>
                    <a:pt x="3907" y="51460"/>
                  </a:lnTo>
                  <a:lnTo>
                    <a:pt x="4188" y="51570"/>
                  </a:lnTo>
                  <a:lnTo>
                    <a:pt x="4419" y="51644"/>
                  </a:lnTo>
                  <a:lnTo>
                    <a:pt x="4603" y="51692"/>
                  </a:lnTo>
                  <a:lnTo>
                    <a:pt x="4761" y="51729"/>
                  </a:lnTo>
                  <a:lnTo>
                    <a:pt x="4639" y="51790"/>
                  </a:lnTo>
                  <a:lnTo>
                    <a:pt x="4505" y="51851"/>
                  </a:lnTo>
                  <a:lnTo>
                    <a:pt x="4334" y="51961"/>
                  </a:lnTo>
                  <a:lnTo>
                    <a:pt x="4139" y="52095"/>
                  </a:lnTo>
                  <a:lnTo>
                    <a:pt x="3931" y="52278"/>
                  </a:lnTo>
                  <a:lnTo>
                    <a:pt x="3821" y="52388"/>
                  </a:lnTo>
                  <a:lnTo>
                    <a:pt x="3711" y="52498"/>
                  </a:lnTo>
                  <a:lnTo>
                    <a:pt x="3614" y="52632"/>
                  </a:lnTo>
                  <a:lnTo>
                    <a:pt x="3504" y="52779"/>
                  </a:lnTo>
                  <a:lnTo>
                    <a:pt x="3406" y="52925"/>
                  </a:lnTo>
                  <a:lnTo>
                    <a:pt x="3309" y="53096"/>
                  </a:lnTo>
                  <a:lnTo>
                    <a:pt x="3223" y="53279"/>
                  </a:lnTo>
                  <a:lnTo>
                    <a:pt x="3150" y="53474"/>
                  </a:lnTo>
                  <a:lnTo>
                    <a:pt x="3077" y="53682"/>
                  </a:lnTo>
                  <a:lnTo>
                    <a:pt x="3016" y="53914"/>
                  </a:lnTo>
                  <a:lnTo>
                    <a:pt x="2967" y="54158"/>
                  </a:lnTo>
                  <a:lnTo>
                    <a:pt x="2930" y="54414"/>
                  </a:lnTo>
                  <a:lnTo>
                    <a:pt x="2906" y="54683"/>
                  </a:lnTo>
                  <a:lnTo>
                    <a:pt x="2906" y="54976"/>
                  </a:lnTo>
                  <a:lnTo>
                    <a:pt x="2918" y="55281"/>
                  </a:lnTo>
                  <a:lnTo>
                    <a:pt x="2943" y="55598"/>
                  </a:lnTo>
                  <a:lnTo>
                    <a:pt x="2991" y="55952"/>
                  </a:lnTo>
                  <a:lnTo>
                    <a:pt x="3065" y="56306"/>
                  </a:lnTo>
                  <a:lnTo>
                    <a:pt x="3150" y="56685"/>
                  </a:lnTo>
                  <a:lnTo>
                    <a:pt x="3260" y="57087"/>
                  </a:lnTo>
                  <a:lnTo>
                    <a:pt x="3394" y="57478"/>
                  </a:lnTo>
                  <a:lnTo>
                    <a:pt x="3553" y="57844"/>
                  </a:lnTo>
                  <a:lnTo>
                    <a:pt x="3711" y="58198"/>
                  </a:lnTo>
                  <a:lnTo>
                    <a:pt x="3895" y="58515"/>
                  </a:lnTo>
                  <a:lnTo>
                    <a:pt x="4078" y="58808"/>
                  </a:lnTo>
                  <a:lnTo>
                    <a:pt x="4273" y="59077"/>
                  </a:lnTo>
                  <a:lnTo>
                    <a:pt x="4480" y="59333"/>
                  </a:lnTo>
                  <a:lnTo>
                    <a:pt x="4700" y="59565"/>
                  </a:lnTo>
                  <a:lnTo>
                    <a:pt x="4920" y="59773"/>
                  </a:lnTo>
                  <a:lnTo>
                    <a:pt x="5152" y="59956"/>
                  </a:lnTo>
                  <a:lnTo>
                    <a:pt x="5384" y="60127"/>
                  </a:lnTo>
                  <a:lnTo>
                    <a:pt x="5616" y="60285"/>
                  </a:lnTo>
                  <a:lnTo>
                    <a:pt x="5847" y="60432"/>
                  </a:lnTo>
                  <a:lnTo>
                    <a:pt x="6079" y="60554"/>
                  </a:lnTo>
                  <a:lnTo>
                    <a:pt x="6324" y="60664"/>
                  </a:lnTo>
                  <a:lnTo>
                    <a:pt x="6555" y="60749"/>
                  </a:lnTo>
                  <a:lnTo>
                    <a:pt x="6775" y="60835"/>
                  </a:lnTo>
                  <a:lnTo>
                    <a:pt x="6995" y="60908"/>
                  </a:lnTo>
                  <a:lnTo>
                    <a:pt x="7215" y="60969"/>
                  </a:lnTo>
                  <a:lnTo>
                    <a:pt x="7422" y="61018"/>
                  </a:lnTo>
                  <a:lnTo>
                    <a:pt x="7800" y="61091"/>
                  </a:lnTo>
                  <a:lnTo>
                    <a:pt x="8142" y="61127"/>
                  </a:lnTo>
                  <a:lnTo>
                    <a:pt x="8423" y="61152"/>
                  </a:lnTo>
                  <a:lnTo>
                    <a:pt x="8826" y="61152"/>
                  </a:lnTo>
                  <a:lnTo>
                    <a:pt x="8948" y="60981"/>
                  </a:lnTo>
                  <a:lnTo>
                    <a:pt x="9094" y="60835"/>
                  </a:lnTo>
                  <a:lnTo>
                    <a:pt x="9241" y="60700"/>
                  </a:lnTo>
                  <a:lnTo>
                    <a:pt x="9412" y="60578"/>
                  </a:lnTo>
                  <a:lnTo>
                    <a:pt x="9582" y="60468"/>
                  </a:lnTo>
                  <a:lnTo>
                    <a:pt x="9778" y="60371"/>
                  </a:lnTo>
                  <a:lnTo>
                    <a:pt x="9973" y="60285"/>
                  </a:lnTo>
                  <a:lnTo>
                    <a:pt x="10168" y="60212"/>
                  </a:lnTo>
                  <a:lnTo>
                    <a:pt x="10376" y="60151"/>
                  </a:lnTo>
                  <a:lnTo>
                    <a:pt x="10596" y="60090"/>
                  </a:lnTo>
                  <a:lnTo>
                    <a:pt x="10815" y="60053"/>
                  </a:lnTo>
                  <a:lnTo>
                    <a:pt x="11035" y="60017"/>
                  </a:lnTo>
                  <a:lnTo>
                    <a:pt x="11255" y="59992"/>
                  </a:lnTo>
                  <a:lnTo>
                    <a:pt x="11474" y="59968"/>
                  </a:lnTo>
                  <a:lnTo>
                    <a:pt x="11914" y="59956"/>
                  </a:lnTo>
                  <a:lnTo>
                    <a:pt x="12329" y="59956"/>
                  </a:lnTo>
                  <a:lnTo>
                    <a:pt x="12732" y="59980"/>
                  </a:lnTo>
                  <a:lnTo>
                    <a:pt x="13098" y="60017"/>
                  </a:lnTo>
                  <a:lnTo>
                    <a:pt x="13415" y="60053"/>
                  </a:lnTo>
                  <a:lnTo>
                    <a:pt x="13879" y="60127"/>
                  </a:lnTo>
                  <a:lnTo>
                    <a:pt x="14050" y="60151"/>
                  </a:lnTo>
                  <a:lnTo>
                    <a:pt x="14245" y="60371"/>
                  </a:lnTo>
                  <a:lnTo>
                    <a:pt x="14770" y="60932"/>
                  </a:lnTo>
                  <a:lnTo>
                    <a:pt x="15124" y="61298"/>
                  </a:lnTo>
                  <a:lnTo>
                    <a:pt x="15539" y="61689"/>
                  </a:lnTo>
                  <a:lnTo>
                    <a:pt x="15978" y="62116"/>
                  </a:lnTo>
                  <a:lnTo>
                    <a:pt x="16454" y="62543"/>
                  </a:lnTo>
                  <a:lnTo>
                    <a:pt x="16955" y="62946"/>
                  </a:lnTo>
                  <a:lnTo>
                    <a:pt x="17211" y="63141"/>
                  </a:lnTo>
                  <a:lnTo>
                    <a:pt x="17455" y="63324"/>
                  </a:lnTo>
                  <a:lnTo>
                    <a:pt x="17712" y="63508"/>
                  </a:lnTo>
                  <a:lnTo>
                    <a:pt x="17956" y="63666"/>
                  </a:lnTo>
                  <a:lnTo>
                    <a:pt x="18200" y="63801"/>
                  </a:lnTo>
                  <a:lnTo>
                    <a:pt x="18444" y="63935"/>
                  </a:lnTo>
                  <a:lnTo>
                    <a:pt x="18676" y="64045"/>
                  </a:lnTo>
                  <a:lnTo>
                    <a:pt x="18896" y="64118"/>
                  </a:lnTo>
                  <a:lnTo>
                    <a:pt x="19115" y="64179"/>
                  </a:lnTo>
                  <a:lnTo>
                    <a:pt x="19323" y="64216"/>
                  </a:lnTo>
                  <a:lnTo>
                    <a:pt x="19518" y="64228"/>
                  </a:lnTo>
                  <a:lnTo>
                    <a:pt x="19616" y="64216"/>
                  </a:lnTo>
                  <a:lnTo>
                    <a:pt x="19701" y="64203"/>
                  </a:lnTo>
                  <a:lnTo>
                    <a:pt x="19787" y="64179"/>
                  </a:lnTo>
                  <a:lnTo>
                    <a:pt x="19872" y="64142"/>
                  </a:lnTo>
                  <a:lnTo>
                    <a:pt x="19945" y="64106"/>
                  </a:lnTo>
                  <a:lnTo>
                    <a:pt x="20031" y="64057"/>
                  </a:lnTo>
                  <a:lnTo>
                    <a:pt x="20092" y="63996"/>
                  </a:lnTo>
                  <a:lnTo>
                    <a:pt x="20153" y="63947"/>
                  </a:lnTo>
                  <a:lnTo>
                    <a:pt x="20202" y="63886"/>
                  </a:lnTo>
                  <a:lnTo>
                    <a:pt x="20250" y="63813"/>
                  </a:lnTo>
                  <a:lnTo>
                    <a:pt x="20275" y="63752"/>
                  </a:lnTo>
                  <a:lnTo>
                    <a:pt x="20299" y="63691"/>
                  </a:lnTo>
                  <a:lnTo>
                    <a:pt x="20324" y="63617"/>
                  </a:lnTo>
                  <a:lnTo>
                    <a:pt x="20336" y="63544"/>
                  </a:lnTo>
                  <a:lnTo>
                    <a:pt x="20336" y="63398"/>
                  </a:lnTo>
                  <a:lnTo>
                    <a:pt x="20311" y="63239"/>
                  </a:lnTo>
                  <a:lnTo>
                    <a:pt x="20263" y="63080"/>
                  </a:lnTo>
                  <a:lnTo>
                    <a:pt x="20189" y="62922"/>
                  </a:lnTo>
                  <a:lnTo>
                    <a:pt x="20092" y="62751"/>
                  </a:lnTo>
                  <a:lnTo>
                    <a:pt x="19982" y="62580"/>
                  </a:lnTo>
                  <a:lnTo>
                    <a:pt x="19848" y="62409"/>
                  </a:lnTo>
                  <a:lnTo>
                    <a:pt x="19701" y="62238"/>
                  </a:lnTo>
                  <a:lnTo>
                    <a:pt x="19555" y="62067"/>
                  </a:lnTo>
                  <a:lnTo>
                    <a:pt x="19384" y="61884"/>
                  </a:lnTo>
                  <a:lnTo>
                    <a:pt x="19030" y="61542"/>
                  </a:lnTo>
                  <a:lnTo>
                    <a:pt x="18651" y="61225"/>
                  </a:lnTo>
                  <a:lnTo>
                    <a:pt x="18273" y="60920"/>
                  </a:lnTo>
                  <a:lnTo>
                    <a:pt x="17919" y="60639"/>
                  </a:lnTo>
                  <a:lnTo>
                    <a:pt x="17577" y="60395"/>
                  </a:lnTo>
                  <a:lnTo>
                    <a:pt x="17077" y="60041"/>
                  </a:lnTo>
                  <a:lnTo>
                    <a:pt x="16869" y="59907"/>
                  </a:lnTo>
                  <a:lnTo>
                    <a:pt x="16943" y="59797"/>
                  </a:lnTo>
                  <a:lnTo>
                    <a:pt x="17126" y="59492"/>
                  </a:lnTo>
                  <a:lnTo>
                    <a:pt x="17236" y="59272"/>
                  </a:lnTo>
                  <a:lnTo>
                    <a:pt x="17370" y="59016"/>
                  </a:lnTo>
                  <a:lnTo>
                    <a:pt x="17504" y="58723"/>
                  </a:lnTo>
                  <a:lnTo>
                    <a:pt x="17638" y="58393"/>
                  </a:lnTo>
                  <a:lnTo>
                    <a:pt x="17773" y="58039"/>
                  </a:lnTo>
                  <a:lnTo>
                    <a:pt x="17907" y="57661"/>
                  </a:lnTo>
                  <a:lnTo>
                    <a:pt x="18017" y="57270"/>
                  </a:lnTo>
                  <a:lnTo>
                    <a:pt x="18114" y="56855"/>
                  </a:lnTo>
                  <a:lnTo>
                    <a:pt x="18188" y="56428"/>
                  </a:lnTo>
                  <a:lnTo>
                    <a:pt x="18212" y="56208"/>
                  </a:lnTo>
                  <a:lnTo>
                    <a:pt x="18224" y="55989"/>
                  </a:lnTo>
                  <a:lnTo>
                    <a:pt x="18236" y="55769"/>
                  </a:lnTo>
                  <a:lnTo>
                    <a:pt x="18236" y="55537"/>
                  </a:lnTo>
                  <a:lnTo>
                    <a:pt x="18224" y="55317"/>
                  </a:lnTo>
                  <a:lnTo>
                    <a:pt x="18200" y="55098"/>
                  </a:lnTo>
                  <a:lnTo>
                    <a:pt x="18163" y="54878"/>
                  </a:lnTo>
                  <a:lnTo>
                    <a:pt x="18114" y="54683"/>
                  </a:lnTo>
                  <a:lnTo>
                    <a:pt x="18053" y="54500"/>
                  </a:lnTo>
                  <a:lnTo>
                    <a:pt x="17980" y="54329"/>
                  </a:lnTo>
                  <a:lnTo>
                    <a:pt x="17895" y="54170"/>
                  </a:lnTo>
                  <a:lnTo>
                    <a:pt x="17809" y="54024"/>
                  </a:lnTo>
                  <a:lnTo>
                    <a:pt x="17699" y="53889"/>
                  </a:lnTo>
                  <a:lnTo>
                    <a:pt x="17590" y="53780"/>
                  </a:lnTo>
                  <a:lnTo>
                    <a:pt x="17467" y="53670"/>
                  </a:lnTo>
                  <a:lnTo>
                    <a:pt x="17345" y="53572"/>
                  </a:lnTo>
                  <a:lnTo>
                    <a:pt x="17211" y="53487"/>
                  </a:lnTo>
                  <a:lnTo>
                    <a:pt x="17077" y="53413"/>
                  </a:lnTo>
                  <a:lnTo>
                    <a:pt x="16943" y="53352"/>
                  </a:lnTo>
                  <a:lnTo>
                    <a:pt x="16796" y="53291"/>
                  </a:lnTo>
                  <a:lnTo>
                    <a:pt x="16662" y="53242"/>
                  </a:lnTo>
                  <a:lnTo>
                    <a:pt x="16515" y="53206"/>
                  </a:lnTo>
                  <a:lnTo>
                    <a:pt x="16235" y="53145"/>
                  </a:lnTo>
                  <a:lnTo>
                    <a:pt x="15966" y="53108"/>
                  </a:lnTo>
                  <a:lnTo>
                    <a:pt x="15722" y="53084"/>
                  </a:lnTo>
                  <a:lnTo>
                    <a:pt x="15319" y="53084"/>
                  </a:lnTo>
                  <a:lnTo>
                    <a:pt x="15173" y="53096"/>
                  </a:lnTo>
                  <a:lnTo>
                    <a:pt x="15051" y="53108"/>
                  </a:lnTo>
                  <a:lnTo>
                    <a:pt x="15051" y="53108"/>
                  </a:lnTo>
                  <a:lnTo>
                    <a:pt x="15148" y="53023"/>
                  </a:lnTo>
                  <a:lnTo>
                    <a:pt x="15429" y="52803"/>
                  </a:lnTo>
                  <a:lnTo>
                    <a:pt x="15624" y="52632"/>
                  </a:lnTo>
                  <a:lnTo>
                    <a:pt x="15832" y="52449"/>
                  </a:lnTo>
                  <a:lnTo>
                    <a:pt x="16052" y="52229"/>
                  </a:lnTo>
                  <a:lnTo>
                    <a:pt x="16296" y="51985"/>
                  </a:lnTo>
                  <a:lnTo>
                    <a:pt x="16528" y="51717"/>
                  </a:lnTo>
                  <a:lnTo>
                    <a:pt x="16772" y="51424"/>
                  </a:lnTo>
                  <a:lnTo>
                    <a:pt x="16991" y="51119"/>
                  </a:lnTo>
                  <a:lnTo>
                    <a:pt x="17199" y="50789"/>
                  </a:lnTo>
                  <a:lnTo>
                    <a:pt x="17284" y="50618"/>
                  </a:lnTo>
                  <a:lnTo>
                    <a:pt x="17382" y="50447"/>
                  </a:lnTo>
                  <a:lnTo>
                    <a:pt x="17455" y="50276"/>
                  </a:lnTo>
                  <a:lnTo>
                    <a:pt x="17528" y="50093"/>
                  </a:lnTo>
                  <a:lnTo>
                    <a:pt x="17590" y="49922"/>
                  </a:lnTo>
                  <a:lnTo>
                    <a:pt x="17638" y="49739"/>
                  </a:lnTo>
                  <a:lnTo>
                    <a:pt x="17675" y="49556"/>
                  </a:lnTo>
                  <a:lnTo>
                    <a:pt x="17699" y="49373"/>
                  </a:lnTo>
                  <a:lnTo>
                    <a:pt x="17712" y="49190"/>
                  </a:lnTo>
                  <a:lnTo>
                    <a:pt x="17712" y="49007"/>
                  </a:lnTo>
                  <a:lnTo>
                    <a:pt x="17699" y="48824"/>
                  </a:lnTo>
                  <a:lnTo>
                    <a:pt x="17663" y="48653"/>
                  </a:lnTo>
                  <a:lnTo>
                    <a:pt x="17626" y="48482"/>
                  </a:lnTo>
                  <a:lnTo>
                    <a:pt x="17565" y="48324"/>
                  </a:lnTo>
                  <a:lnTo>
                    <a:pt x="17504" y="48153"/>
                  </a:lnTo>
                  <a:lnTo>
                    <a:pt x="17431" y="47994"/>
                  </a:lnTo>
                  <a:lnTo>
                    <a:pt x="17345" y="47847"/>
                  </a:lnTo>
                  <a:lnTo>
                    <a:pt x="17260" y="47701"/>
                  </a:lnTo>
                  <a:lnTo>
                    <a:pt x="17162" y="47555"/>
                  </a:lnTo>
                  <a:lnTo>
                    <a:pt x="17065" y="47420"/>
                  </a:lnTo>
                  <a:lnTo>
                    <a:pt x="16845" y="47164"/>
                  </a:lnTo>
                  <a:lnTo>
                    <a:pt x="16625" y="46920"/>
                  </a:lnTo>
                  <a:lnTo>
                    <a:pt x="16393" y="46712"/>
                  </a:lnTo>
                  <a:lnTo>
                    <a:pt x="16174" y="46517"/>
                  </a:lnTo>
                  <a:lnTo>
                    <a:pt x="15966" y="46358"/>
                  </a:lnTo>
                  <a:lnTo>
                    <a:pt x="15771" y="46224"/>
                  </a:lnTo>
                  <a:lnTo>
                    <a:pt x="15490" y="46029"/>
                  </a:lnTo>
                  <a:lnTo>
                    <a:pt x="15380" y="45968"/>
                  </a:lnTo>
                  <a:lnTo>
                    <a:pt x="15588" y="46017"/>
                  </a:lnTo>
                  <a:lnTo>
                    <a:pt x="15832" y="46053"/>
                  </a:lnTo>
                  <a:lnTo>
                    <a:pt x="16161" y="46078"/>
                  </a:lnTo>
                  <a:lnTo>
                    <a:pt x="16540" y="46102"/>
                  </a:lnTo>
                  <a:lnTo>
                    <a:pt x="16760" y="46102"/>
                  </a:lnTo>
                  <a:lnTo>
                    <a:pt x="16979" y="46090"/>
                  </a:lnTo>
                  <a:lnTo>
                    <a:pt x="17211" y="46065"/>
                  </a:lnTo>
                  <a:lnTo>
                    <a:pt x="17455" y="46041"/>
                  </a:lnTo>
                  <a:lnTo>
                    <a:pt x="17699" y="45992"/>
                  </a:lnTo>
                  <a:lnTo>
                    <a:pt x="17943" y="45943"/>
                  </a:lnTo>
                  <a:lnTo>
                    <a:pt x="18200" y="45870"/>
                  </a:lnTo>
                  <a:lnTo>
                    <a:pt x="18456" y="45772"/>
                  </a:lnTo>
                  <a:lnTo>
                    <a:pt x="18712" y="45663"/>
                  </a:lnTo>
                  <a:lnTo>
                    <a:pt x="18969" y="45541"/>
                  </a:lnTo>
                  <a:lnTo>
                    <a:pt x="19213" y="45382"/>
                  </a:lnTo>
                  <a:lnTo>
                    <a:pt x="19457" y="45211"/>
                  </a:lnTo>
                  <a:lnTo>
                    <a:pt x="19701" y="45016"/>
                  </a:lnTo>
                  <a:lnTo>
                    <a:pt x="19933" y="44796"/>
                  </a:lnTo>
                  <a:lnTo>
                    <a:pt x="20153" y="44540"/>
                  </a:lnTo>
                  <a:lnTo>
                    <a:pt x="20360" y="44259"/>
                  </a:lnTo>
                  <a:lnTo>
                    <a:pt x="20556" y="43954"/>
                  </a:lnTo>
                  <a:lnTo>
                    <a:pt x="20726" y="43612"/>
                  </a:lnTo>
                  <a:lnTo>
                    <a:pt x="20812" y="43429"/>
                  </a:lnTo>
                  <a:lnTo>
                    <a:pt x="20897" y="43234"/>
                  </a:lnTo>
                  <a:lnTo>
                    <a:pt x="20971" y="43038"/>
                  </a:lnTo>
                  <a:lnTo>
                    <a:pt x="21044" y="42831"/>
                  </a:lnTo>
                  <a:lnTo>
                    <a:pt x="21105" y="42611"/>
                  </a:lnTo>
                  <a:lnTo>
                    <a:pt x="21166" y="42379"/>
                  </a:lnTo>
                  <a:lnTo>
                    <a:pt x="21215" y="42147"/>
                  </a:lnTo>
                  <a:lnTo>
                    <a:pt x="21276" y="41903"/>
                  </a:lnTo>
                  <a:lnTo>
                    <a:pt x="21312" y="41610"/>
                  </a:lnTo>
                  <a:lnTo>
                    <a:pt x="21349" y="41317"/>
                  </a:lnTo>
                  <a:lnTo>
                    <a:pt x="21361" y="41037"/>
                  </a:lnTo>
                  <a:lnTo>
                    <a:pt x="21349" y="40756"/>
                  </a:lnTo>
                  <a:lnTo>
                    <a:pt x="21337" y="40487"/>
                  </a:lnTo>
                  <a:lnTo>
                    <a:pt x="21300" y="40219"/>
                  </a:lnTo>
                  <a:lnTo>
                    <a:pt x="21263" y="39963"/>
                  </a:lnTo>
                  <a:lnTo>
                    <a:pt x="21202" y="39706"/>
                  </a:lnTo>
                  <a:lnTo>
                    <a:pt x="21141" y="39450"/>
                  </a:lnTo>
                  <a:lnTo>
                    <a:pt x="21068" y="39206"/>
                  </a:lnTo>
                  <a:lnTo>
                    <a:pt x="20983" y="38974"/>
                  </a:lnTo>
                  <a:lnTo>
                    <a:pt x="20897" y="38742"/>
                  </a:lnTo>
                  <a:lnTo>
                    <a:pt x="20800" y="38522"/>
                  </a:lnTo>
                  <a:lnTo>
                    <a:pt x="20702" y="38315"/>
                  </a:lnTo>
                  <a:lnTo>
                    <a:pt x="20494" y="37912"/>
                  </a:lnTo>
                  <a:lnTo>
                    <a:pt x="20275" y="37546"/>
                  </a:lnTo>
                  <a:lnTo>
                    <a:pt x="20067" y="37216"/>
                  </a:lnTo>
                  <a:lnTo>
                    <a:pt x="19860" y="36935"/>
                  </a:lnTo>
                  <a:lnTo>
                    <a:pt x="19677" y="36704"/>
                  </a:lnTo>
                  <a:lnTo>
                    <a:pt x="19518" y="36508"/>
                  </a:lnTo>
                  <a:lnTo>
                    <a:pt x="19384" y="36374"/>
                  </a:lnTo>
                  <a:lnTo>
                    <a:pt x="19274" y="36264"/>
                  </a:lnTo>
                  <a:lnTo>
                    <a:pt x="19445" y="36252"/>
                  </a:lnTo>
                  <a:lnTo>
                    <a:pt x="19909" y="36191"/>
                  </a:lnTo>
                  <a:lnTo>
                    <a:pt x="20226" y="36154"/>
                  </a:lnTo>
                  <a:lnTo>
                    <a:pt x="20580" y="36081"/>
                  </a:lnTo>
                  <a:lnTo>
                    <a:pt x="20971" y="35996"/>
                  </a:lnTo>
                  <a:lnTo>
                    <a:pt x="21373" y="35886"/>
                  </a:lnTo>
                  <a:lnTo>
                    <a:pt x="21801" y="35751"/>
                  </a:lnTo>
                  <a:lnTo>
                    <a:pt x="22020" y="35666"/>
                  </a:lnTo>
                  <a:lnTo>
                    <a:pt x="22228" y="35581"/>
                  </a:lnTo>
                  <a:lnTo>
                    <a:pt x="22447" y="35483"/>
                  </a:lnTo>
                  <a:lnTo>
                    <a:pt x="22655" y="35373"/>
                  </a:lnTo>
                  <a:lnTo>
                    <a:pt x="22862" y="35263"/>
                  </a:lnTo>
                  <a:lnTo>
                    <a:pt x="23058" y="35141"/>
                  </a:lnTo>
                  <a:lnTo>
                    <a:pt x="23253" y="35007"/>
                  </a:lnTo>
                  <a:lnTo>
                    <a:pt x="23448" y="34860"/>
                  </a:lnTo>
                  <a:lnTo>
                    <a:pt x="23619" y="34714"/>
                  </a:lnTo>
                  <a:lnTo>
                    <a:pt x="23790" y="34543"/>
                  </a:lnTo>
                  <a:lnTo>
                    <a:pt x="23949" y="34372"/>
                  </a:lnTo>
                  <a:lnTo>
                    <a:pt x="24095" y="34177"/>
                  </a:lnTo>
                  <a:lnTo>
                    <a:pt x="24229" y="33982"/>
                  </a:lnTo>
                  <a:lnTo>
                    <a:pt x="24339" y="33774"/>
                  </a:lnTo>
                  <a:lnTo>
                    <a:pt x="24437" y="33554"/>
                  </a:lnTo>
                  <a:lnTo>
                    <a:pt x="24498" y="33323"/>
                  </a:lnTo>
                  <a:lnTo>
                    <a:pt x="24547" y="33091"/>
                  </a:lnTo>
                  <a:lnTo>
                    <a:pt x="24559" y="32859"/>
                  </a:lnTo>
                  <a:lnTo>
                    <a:pt x="24559" y="32615"/>
                  </a:lnTo>
                  <a:lnTo>
                    <a:pt x="24535" y="32383"/>
                  </a:lnTo>
                  <a:lnTo>
                    <a:pt x="24486" y="32139"/>
                  </a:lnTo>
                  <a:lnTo>
                    <a:pt x="24425" y="31894"/>
                  </a:lnTo>
                  <a:lnTo>
                    <a:pt x="24352" y="31650"/>
                  </a:lnTo>
                  <a:lnTo>
                    <a:pt x="24254" y="31406"/>
                  </a:lnTo>
                  <a:lnTo>
                    <a:pt x="24144" y="31174"/>
                  </a:lnTo>
                  <a:lnTo>
                    <a:pt x="24034" y="30930"/>
                  </a:lnTo>
                  <a:lnTo>
                    <a:pt x="23912" y="30698"/>
                  </a:lnTo>
                  <a:lnTo>
                    <a:pt x="23778" y="30479"/>
                  </a:lnTo>
                  <a:lnTo>
                    <a:pt x="23631" y="30247"/>
                  </a:lnTo>
                  <a:lnTo>
                    <a:pt x="23485" y="30039"/>
                  </a:lnTo>
                  <a:lnTo>
                    <a:pt x="23192" y="29624"/>
                  </a:lnTo>
                  <a:lnTo>
                    <a:pt x="22887" y="29246"/>
                  </a:lnTo>
                  <a:lnTo>
                    <a:pt x="22594" y="28904"/>
                  </a:lnTo>
                  <a:lnTo>
                    <a:pt x="22338" y="28611"/>
                  </a:lnTo>
                  <a:lnTo>
                    <a:pt x="22106" y="28379"/>
                  </a:lnTo>
                  <a:lnTo>
                    <a:pt x="21923" y="28196"/>
                  </a:lnTo>
                  <a:lnTo>
                    <a:pt x="21764" y="28050"/>
                  </a:lnTo>
                  <a:lnTo>
                    <a:pt x="21910" y="28037"/>
                  </a:lnTo>
                  <a:lnTo>
                    <a:pt x="22277" y="28001"/>
                  </a:lnTo>
                  <a:lnTo>
                    <a:pt x="22521" y="27964"/>
                  </a:lnTo>
                  <a:lnTo>
                    <a:pt x="22801" y="27915"/>
                  </a:lnTo>
                  <a:lnTo>
                    <a:pt x="23107" y="27854"/>
                  </a:lnTo>
                  <a:lnTo>
                    <a:pt x="23436" y="27781"/>
                  </a:lnTo>
                  <a:lnTo>
                    <a:pt x="23766" y="27671"/>
                  </a:lnTo>
                  <a:lnTo>
                    <a:pt x="24107" y="27549"/>
                  </a:lnTo>
                  <a:lnTo>
                    <a:pt x="24437" y="27403"/>
                  </a:lnTo>
                  <a:lnTo>
                    <a:pt x="24583" y="27317"/>
                  </a:lnTo>
                  <a:lnTo>
                    <a:pt x="24742" y="27232"/>
                  </a:lnTo>
                  <a:lnTo>
                    <a:pt x="24889" y="27134"/>
                  </a:lnTo>
                  <a:lnTo>
                    <a:pt x="25035" y="27024"/>
                  </a:lnTo>
                  <a:lnTo>
                    <a:pt x="25157" y="26914"/>
                  </a:lnTo>
                  <a:lnTo>
                    <a:pt x="25279" y="26792"/>
                  </a:lnTo>
                  <a:lnTo>
                    <a:pt x="25401" y="26658"/>
                  </a:lnTo>
                  <a:lnTo>
                    <a:pt x="25499" y="26524"/>
                  </a:lnTo>
                  <a:lnTo>
                    <a:pt x="25597" y="26377"/>
                  </a:lnTo>
                  <a:lnTo>
                    <a:pt x="25670" y="26219"/>
                  </a:lnTo>
                  <a:lnTo>
                    <a:pt x="25731" y="26060"/>
                  </a:lnTo>
                  <a:lnTo>
                    <a:pt x="25780" y="25889"/>
                  </a:lnTo>
                  <a:lnTo>
                    <a:pt x="25828" y="25730"/>
                  </a:lnTo>
                  <a:lnTo>
                    <a:pt x="25853" y="25572"/>
                  </a:lnTo>
                  <a:lnTo>
                    <a:pt x="25865" y="25401"/>
                  </a:lnTo>
                  <a:lnTo>
                    <a:pt x="25877" y="25242"/>
                  </a:lnTo>
                  <a:lnTo>
                    <a:pt x="25877" y="25084"/>
                  </a:lnTo>
                  <a:lnTo>
                    <a:pt x="25865" y="24925"/>
                  </a:lnTo>
                  <a:lnTo>
                    <a:pt x="25853" y="24766"/>
                  </a:lnTo>
                  <a:lnTo>
                    <a:pt x="25828" y="24608"/>
                  </a:lnTo>
                  <a:lnTo>
                    <a:pt x="25767" y="24302"/>
                  </a:lnTo>
                  <a:lnTo>
                    <a:pt x="25682" y="24022"/>
                  </a:lnTo>
                  <a:lnTo>
                    <a:pt x="25572" y="23753"/>
                  </a:lnTo>
                  <a:lnTo>
                    <a:pt x="25462" y="23497"/>
                  </a:lnTo>
                  <a:lnTo>
                    <a:pt x="25352" y="23265"/>
                  </a:lnTo>
                  <a:lnTo>
                    <a:pt x="25243" y="23070"/>
                  </a:lnTo>
                  <a:lnTo>
                    <a:pt x="25145" y="22899"/>
                  </a:lnTo>
                  <a:lnTo>
                    <a:pt x="24986" y="22655"/>
                  </a:lnTo>
                  <a:lnTo>
                    <a:pt x="24925" y="22569"/>
                  </a:lnTo>
                  <a:lnTo>
                    <a:pt x="25059" y="22630"/>
                  </a:lnTo>
                  <a:lnTo>
                    <a:pt x="25426" y="22764"/>
                  </a:lnTo>
                  <a:lnTo>
                    <a:pt x="25694" y="22850"/>
                  </a:lnTo>
                  <a:lnTo>
                    <a:pt x="25987" y="22935"/>
                  </a:lnTo>
                  <a:lnTo>
                    <a:pt x="26329" y="23033"/>
                  </a:lnTo>
                  <a:lnTo>
                    <a:pt x="26695" y="23106"/>
                  </a:lnTo>
                  <a:lnTo>
                    <a:pt x="27073" y="23167"/>
                  </a:lnTo>
                  <a:lnTo>
                    <a:pt x="27476" y="23216"/>
                  </a:lnTo>
                  <a:lnTo>
                    <a:pt x="27684" y="23228"/>
                  </a:lnTo>
                  <a:lnTo>
                    <a:pt x="28099" y="23228"/>
                  </a:lnTo>
                  <a:lnTo>
                    <a:pt x="28318" y="23216"/>
                  </a:lnTo>
                  <a:lnTo>
                    <a:pt x="28526" y="23204"/>
                  </a:lnTo>
                  <a:lnTo>
                    <a:pt x="28733" y="23167"/>
                  </a:lnTo>
                  <a:lnTo>
                    <a:pt x="28929" y="23131"/>
                  </a:lnTo>
                  <a:lnTo>
                    <a:pt x="29136" y="23070"/>
                  </a:lnTo>
                  <a:lnTo>
                    <a:pt x="29332" y="23009"/>
                  </a:lnTo>
                  <a:lnTo>
                    <a:pt x="29527" y="22935"/>
                  </a:lnTo>
                  <a:lnTo>
                    <a:pt x="29722" y="22838"/>
                  </a:lnTo>
                  <a:lnTo>
                    <a:pt x="29905" y="22728"/>
                  </a:lnTo>
                  <a:lnTo>
                    <a:pt x="30076" y="22618"/>
                  </a:lnTo>
                  <a:lnTo>
                    <a:pt x="30235" y="22484"/>
                  </a:lnTo>
                  <a:lnTo>
                    <a:pt x="30393" y="22349"/>
                  </a:lnTo>
                  <a:lnTo>
                    <a:pt x="30540" y="22203"/>
                  </a:lnTo>
                  <a:lnTo>
                    <a:pt x="30686" y="22057"/>
                  </a:lnTo>
                  <a:lnTo>
                    <a:pt x="30808" y="21898"/>
                  </a:lnTo>
                  <a:lnTo>
                    <a:pt x="30930" y="21739"/>
                  </a:lnTo>
                  <a:lnTo>
                    <a:pt x="31040" y="21568"/>
                  </a:lnTo>
                  <a:lnTo>
                    <a:pt x="31150" y="21410"/>
                  </a:lnTo>
                  <a:lnTo>
                    <a:pt x="31248" y="21239"/>
                  </a:lnTo>
                  <a:lnTo>
                    <a:pt x="31419" y="20885"/>
                  </a:lnTo>
                  <a:lnTo>
                    <a:pt x="31577" y="20543"/>
                  </a:lnTo>
                  <a:lnTo>
                    <a:pt x="31699" y="20201"/>
                  </a:lnTo>
                  <a:lnTo>
                    <a:pt x="31797" y="19884"/>
                  </a:lnTo>
                  <a:lnTo>
                    <a:pt x="31883" y="19579"/>
                  </a:lnTo>
                  <a:lnTo>
                    <a:pt x="31944" y="19298"/>
                  </a:lnTo>
                  <a:lnTo>
                    <a:pt x="31992" y="19066"/>
                  </a:lnTo>
                  <a:lnTo>
                    <a:pt x="32041" y="18712"/>
                  </a:lnTo>
                  <a:lnTo>
                    <a:pt x="32053" y="18590"/>
                  </a:lnTo>
                  <a:lnTo>
                    <a:pt x="32261" y="18700"/>
                  </a:lnTo>
                  <a:lnTo>
                    <a:pt x="32847" y="19017"/>
                  </a:lnTo>
                  <a:lnTo>
                    <a:pt x="33250" y="19213"/>
                  </a:lnTo>
                  <a:lnTo>
                    <a:pt x="33713" y="19432"/>
                  </a:lnTo>
                  <a:lnTo>
                    <a:pt x="34226" y="19664"/>
                  </a:lnTo>
                  <a:lnTo>
                    <a:pt x="34788" y="19896"/>
                  </a:lnTo>
                  <a:lnTo>
                    <a:pt x="35373" y="20128"/>
                  </a:lnTo>
                  <a:lnTo>
                    <a:pt x="35984" y="20323"/>
                  </a:lnTo>
                  <a:lnTo>
                    <a:pt x="36301" y="20421"/>
                  </a:lnTo>
                  <a:lnTo>
                    <a:pt x="36618" y="20506"/>
                  </a:lnTo>
                  <a:lnTo>
                    <a:pt x="36936" y="20580"/>
                  </a:lnTo>
                  <a:lnTo>
                    <a:pt x="37253" y="20653"/>
                  </a:lnTo>
                  <a:lnTo>
                    <a:pt x="37558" y="20702"/>
                  </a:lnTo>
                  <a:lnTo>
                    <a:pt x="37876" y="20738"/>
                  </a:lnTo>
                  <a:lnTo>
                    <a:pt x="38181" y="20775"/>
                  </a:lnTo>
                  <a:lnTo>
                    <a:pt x="38486" y="20787"/>
                  </a:lnTo>
                  <a:lnTo>
                    <a:pt x="38779" y="20775"/>
                  </a:lnTo>
                  <a:lnTo>
                    <a:pt x="39060" y="20763"/>
                  </a:lnTo>
                  <a:lnTo>
                    <a:pt x="39340" y="20714"/>
                  </a:lnTo>
                  <a:lnTo>
                    <a:pt x="39609" y="20665"/>
                  </a:lnTo>
                  <a:lnTo>
                    <a:pt x="39865" y="20580"/>
                  </a:lnTo>
                  <a:lnTo>
                    <a:pt x="40109" y="20482"/>
                  </a:lnTo>
                  <a:lnTo>
                    <a:pt x="40341" y="20360"/>
                  </a:lnTo>
                  <a:lnTo>
                    <a:pt x="40549" y="20226"/>
                  </a:lnTo>
                  <a:lnTo>
                    <a:pt x="40756" y="20067"/>
                  </a:lnTo>
                  <a:lnTo>
                    <a:pt x="40951" y="19908"/>
                  </a:lnTo>
                  <a:lnTo>
                    <a:pt x="41135" y="19725"/>
                  </a:lnTo>
                  <a:lnTo>
                    <a:pt x="41305" y="19530"/>
                  </a:lnTo>
                  <a:lnTo>
                    <a:pt x="41464" y="19335"/>
                  </a:lnTo>
                  <a:lnTo>
                    <a:pt x="41623" y="19115"/>
                  </a:lnTo>
                  <a:lnTo>
                    <a:pt x="41757" y="18907"/>
                  </a:lnTo>
                  <a:lnTo>
                    <a:pt x="41891" y="18676"/>
                  </a:lnTo>
                  <a:lnTo>
                    <a:pt x="42013" y="18456"/>
                  </a:lnTo>
                  <a:lnTo>
                    <a:pt x="42123" y="18224"/>
                  </a:lnTo>
                  <a:lnTo>
                    <a:pt x="42221" y="17992"/>
                  </a:lnTo>
                  <a:lnTo>
                    <a:pt x="42319" y="17772"/>
                  </a:lnTo>
                  <a:lnTo>
                    <a:pt x="42477" y="17321"/>
                  </a:lnTo>
                  <a:lnTo>
                    <a:pt x="42611" y="16893"/>
                  </a:lnTo>
                  <a:lnTo>
                    <a:pt x="42721" y="16491"/>
                  </a:lnTo>
                  <a:lnTo>
                    <a:pt x="42807" y="16149"/>
                  </a:lnTo>
                  <a:lnTo>
                    <a:pt x="42856" y="15856"/>
                  </a:lnTo>
                  <a:lnTo>
                    <a:pt x="42904" y="15624"/>
                  </a:lnTo>
                  <a:lnTo>
                    <a:pt x="42929" y="15429"/>
                  </a:lnTo>
                  <a:lnTo>
                    <a:pt x="43002" y="15575"/>
                  </a:lnTo>
                  <a:lnTo>
                    <a:pt x="43222" y="15978"/>
                  </a:lnTo>
                  <a:lnTo>
                    <a:pt x="43393" y="16234"/>
                  </a:lnTo>
                  <a:lnTo>
                    <a:pt x="43588" y="16539"/>
                  </a:lnTo>
                  <a:lnTo>
                    <a:pt x="43808" y="16869"/>
                  </a:lnTo>
                  <a:lnTo>
                    <a:pt x="44052" y="17223"/>
                  </a:lnTo>
                  <a:lnTo>
                    <a:pt x="44332" y="17589"/>
                  </a:lnTo>
                  <a:lnTo>
                    <a:pt x="44625" y="17943"/>
                  </a:lnTo>
                  <a:lnTo>
                    <a:pt x="44955" y="18297"/>
                  </a:lnTo>
                  <a:lnTo>
                    <a:pt x="45297" y="18639"/>
                  </a:lnTo>
                  <a:lnTo>
                    <a:pt x="45468" y="18798"/>
                  </a:lnTo>
                  <a:lnTo>
                    <a:pt x="45651" y="18956"/>
                  </a:lnTo>
                  <a:lnTo>
                    <a:pt x="45834" y="19103"/>
                  </a:lnTo>
                  <a:lnTo>
                    <a:pt x="46029" y="19237"/>
                  </a:lnTo>
                  <a:lnTo>
                    <a:pt x="46224" y="19359"/>
                  </a:lnTo>
                  <a:lnTo>
                    <a:pt x="46420" y="19469"/>
                  </a:lnTo>
                  <a:lnTo>
                    <a:pt x="46627" y="19579"/>
                  </a:lnTo>
                  <a:lnTo>
                    <a:pt x="46822" y="19664"/>
                  </a:lnTo>
                  <a:lnTo>
                    <a:pt x="47030" y="19737"/>
                  </a:lnTo>
                  <a:lnTo>
                    <a:pt x="47237" y="19786"/>
                  </a:lnTo>
                  <a:lnTo>
                    <a:pt x="47445" y="19811"/>
                  </a:lnTo>
                  <a:lnTo>
                    <a:pt x="47640" y="19823"/>
                  </a:lnTo>
                  <a:lnTo>
                    <a:pt x="47848" y="19811"/>
                  </a:lnTo>
                  <a:lnTo>
                    <a:pt x="48043" y="19798"/>
                  </a:lnTo>
                  <a:lnTo>
                    <a:pt x="48238" y="19750"/>
                  </a:lnTo>
                  <a:lnTo>
                    <a:pt x="48421" y="19701"/>
                  </a:lnTo>
                  <a:lnTo>
                    <a:pt x="48617" y="19640"/>
                  </a:lnTo>
                  <a:lnTo>
                    <a:pt x="48800" y="19567"/>
                  </a:lnTo>
                  <a:lnTo>
                    <a:pt x="48983" y="19481"/>
                  </a:lnTo>
                  <a:lnTo>
                    <a:pt x="49154" y="19383"/>
                  </a:lnTo>
                  <a:lnTo>
                    <a:pt x="49325" y="19286"/>
                  </a:lnTo>
                  <a:lnTo>
                    <a:pt x="49496" y="19176"/>
                  </a:lnTo>
                  <a:lnTo>
                    <a:pt x="49813" y="18956"/>
                  </a:lnTo>
                  <a:lnTo>
                    <a:pt x="50094" y="18712"/>
                  </a:lnTo>
                  <a:lnTo>
                    <a:pt x="50350" y="18468"/>
                  </a:lnTo>
                  <a:lnTo>
                    <a:pt x="50582" y="18248"/>
                  </a:lnTo>
                  <a:lnTo>
                    <a:pt x="50777" y="18041"/>
                  </a:lnTo>
                  <a:lnTo>
                    <a:pt x="51046" y="17711"/>
                  </a:lnTo>
                  <a:lnTo>
                    <a:pt x="51143" y="17589"/>
                  </a:lnTo>
                  <a:lnTo>
                    <a:pt x="51156" y="17736"/>
                  </a:lnTo>
                  <a:lnTo>
                    <a:pt x="51229" y="18126"/>
                  </a:lnTo>
                  <a:lnTo>
                    <a:pt x="51290" y="18407"/>
                  </a:lnTo>
                  <a:lnTo>
                    <a:pt x="51363" y="18712"/>
                  </a:lnTo>
                  <a:lnTo>
                    <a:pt x="51461" y="19066"/>
                  </a:lnTo>
                  <a:lnTo>
                    <a:pt x="51583" y="19444"/>
                  </a:lnTo>
                  <a:lnTo>
                    <a:pt x="51729" y="19835"/>
                  </a:lnTo>
                  <a:lnTo>
                    <a:pt x="51912" y="20250"/>
                  </a:lnTo>
                  <a:lnTo>
                    <a:pt x="52120" y="20665"/>
                  </a:lnTo>
                  <a:lnTo>
                    <a:pt x="52242" y="20873"/>
                  </a:lnTo>
                  <a:lnTo>
                    <a:pt x="52364" y="21080"/>
                  </a:lnTo>
                  <a:lnTo>
                    <a:pt x="52498" y="21275"/>
                  </a:lnTo>
                  <a:lnTo>
                    <a:pt x="52645" y="21483"/>
                  </a:lnTo>
                  <a:lnTo>
                    <a:pt x="52791" y="21678"/>
                  </a:lnTo>
                  <a:lnTo>
                    <a:pt x="52962" y="21861"/>
                  </a:lnTo>
                  <a:lnTo>
                    <a:pt x="53133" y="22057"/>
                  </a:lnTo>
                  <a:lnTo>
                    <a:pt x="53316" y="22227"/>
                  </a:lnTo>
                  <a:lnTo>
                    <a:pt x="53511" y="22410"/>
                  </a:lnTo>
                  <a:lnTo>
                    <a:pt x="53719" y="22569"/>
                  </a:lnTo>
                  <a:lnTo>
                    <a:pt x="53926" y="22716"/>
                  </a:lnTo>
                  <a:lnTo>
                    <a:pt x="54146" y="22838"/>
                  </a:lnTo>
                  <a:lnTo>
                    <a:pt x="54366" y="22948"/>
                  </a:lnTo>
                  <a:lnTo>
                    <a:pt x="54598" y="23021"/>
                  </a:lnTo>
                  <a:lnTo>
                    <a:pt x="54830" y="23094"/>
                  </a:lnTo>
                  <a:lnTo>
                    <a:pt x="55061" y="23131"/>
                  </a:lnTo>
                  <a:lnTo>
                    <a:pt x="55293" y="23167"/>
                  </a:lnTo>
                  <a:lnTo>
                    <a:pt x="55525" y="23179"/>
                  </a:lnTo>
                  <a:lnTo>
                    <a:pt x="55769" y="23179"/>
                  </a:lnTo>
                  <a:lnTo>
                    <a:pt x="56001" y="23167"/>
                  </a:lnTo>
                  <a:lnTo>
                    <a:pt x="56233" y="23143"/>
                  </a:lnTo>
                  <a:lnTo>
                    <a:pt x="56465" y="23106"/>
                  </a:lnTo>
                  <a:lnTo>
                    <a:pt x="56685" y="23057"/>
                  </a:lnTo>
                  <a:lnTo>
                    <a:pt x="56904" y="22996"/>
                  </a:lnTo>
                  <a:lnTo>
                    <a:pt x="57124" y="22935"/>
                  </a:lnTo>
                  <a:lnTo>
                    <a:pt x="57332" y="22874"/>
                  </a:lnTo>
                  <a:lnTo>
                    <a:pt x="57734" y="22728"/>
                  </a:lnTo>
                  <a:lnTo>
                    <a:pt x="58101" y="22557"/>
                  </a:lnTo>
                  <a:lnTo>
                    <a:pt x="58430" y="22398"/>
                  </a:lnTo>
                  <a:lnTo>
                    <a:pt x="58723" y="22252"/>
                  </a:lnTo>
                  <a:lnTo>
                    <a:pt x="58955" y="22105"/>
                  </a:lnTo>
                  <a:lnTo>
                    <a:pt x="59126" y="22008"/>
                  </a:lnTo>
                  <a:lnTo>
                    <a:pt x="59272" y="21910"/>
                  </a:lnTo>
                  <a:lnTo>
                    <a:pt x="59224" y="22020"/>
                  </a:lnTo>
                  <a:lnTo>
                    <a:pt x="59175" y="22166"/>
                  </a:lnTo>
                  <a:lnTo>
                    <a:pt x="59102" y="22362"/>
                  </a:lnTo>
                  <a:lnTo>
                    <a:pt x="59041" y="22618"/>
                  </a:lnTo>
                  <a:lnTo>
                    <a:pt x="58979" y="22911"/>
                  </a:lnTo>
                  <a:lnTo>
                    <a:pt x="58931" y="23265"/>
                  </a:lnTo>
                  <a:lnTo>
                    <a:pt x="58894" y="23655"/>
                  </a:lnTo>
                  <a:lnTo>
                    <a:pt x="58894" y="23863"/>
                  </a:lnTo>
                  <a:lnTo>
                    <a:pt x="58894" y="24083"/>
                  </a:lnTo>
                  <a:lnTo>
                    <a:pt x="58894" y="24315"/>
                  </a:lnTo>
                  <a:lnTo>
                    <a:pt x="58918" y="24559"/>
                  </a:lnTo>
                  <a:lnTo>
                    <a:pt x="58943" y="24815"/>
                  </a:lnTo>
                  <a:lnTo>
                    <a:pt x="58979" y="25071"/>
                  </a:lnTo>
                  <a:lnTo>
                    <a:pt x="59028" y="25340"/>
                  </a:lnTo>
                  <a:lnTo>
                    <a:pt x="59089" y="25621"/>
                  </a:lnTo>
                  <a:lnTo>
                    <a:pt x="59163" y="25914"/>
                  </a:lnTo>
                  <a:lnTo>
                    <a:pt x="59248" y="26207"/>
                  </a:lnTo>
                  <a:lnTo>
                    <a:pt x="59346" y="26512"/>
                  </a:lnTo>
                  <a:lnTo>
                    <a:pt x="59468" y="26817"/>
                  </a:lnTo>
                  <a:lnTo>
                    <a:pt x="59590" y="27134"/>
                  </a:lnTo>
                  <a:lnTo>
                    <a:pt x="59748" y="27464"/>
                  </a:lnTo>
                  <a:lnTo>
                    <a:pt x="59919" y="27793"/>
                  </a:lnTo>
                  <a:lnTo>
                    <a:pt x="60102" y="28123"/>
                  </a:lnTo>
                  <a:lnTo>
                    <a:pt x="60310" y="28452"/>
                  </a:lnTo>
                  <a:lnTo>
                    <a:pt x="60517" y="28758"/>
                  </a:lnTo>
                  <a:lnTo>
                    <a:pt x="60749" y="29050"/>
                  </a:lnTo>
                  <a:lnTo>
                    <a:pt x="60981" y="29307"/>
                  </a:lnTo>
                  <a:lnTo>
                    <a:pt x="61225" y="29551"/>
                  </a:lnTo>
                  <a:lnTo>
                    <a:pt x="61482" y="29771"/>
                  </a:lnTo>
                  <a:lnTo>
                    <a:pt x="61738" y="29966"/>
                  </a:lnTo>
                  <a:lnTo>
                    <a:pt x="62007" y="30149"/>
                  </a:lnTo>
                  <a:lnTo>
                    <a:pt x="62263" y="30320"/>
                  </a:lnTo>
                  <a:lnTo>
                    <a:pt x="62531" y="30466"/>
                  </a:lnTo>
                  <a:lnTo>
                    <a:pt x="62812" y="30601"/>
                  </a:lnTo>
                  <a:lnTo>
                    <a:pt x="63081" y="30723"/>
                  </a:lnTo>
                  <a:lnTo>
                    <a:pt x="63349" y="30833"/>
                  </a:lnTo>
                  <a:lnTo>
                    <a:pt x="63605" y="30918"/>
                  </a:lnTo>
                  <a:lnTo>
                    <a:pt x="63874" y="31003"/>
                  </a:lnTo>
                  <a:lnTo>
                    <a:pt x="64130" y="31064"/>
                  </a:lnTo>
                  <a:lnTo>
                    <a:pt x="64374" y="31125"/>
                  </a:lnTo>
                  <a:lnTo>
                    <a:pt x="64619" y="31174"/>
                  </a:lnTo>
                  <a:lnTo>
                    <a:pt x="65082" y="31235"/>
                  </a:lnTo>
                  <a:lnTo>
                    <a:pt x="65497" y="31284"/>
                  </a:lnTo>
                  <a:lnTo>
                    <a:pt x="65864" y="31296"/>
                  </a:lnTo>
                  <a:lnTo>
                    <a:pt x="66388" y="31296"/>
                  </a:lnTo>
                  <a:lnTo>
                    <a:pt x="66572" y="31284"/>
                  </a:lnTo>
                  <a:lnTo>
                    <a:pt x="66547" y="31601"/>
                  </a:lnTo>
                  <a:lnTo>
                    <a:pt x="66523" y="31968"/>
                  </a:lnTo>
                  <a:lnTo>
                    <a:pt x="66523" y="32444"/>
                  </a:lnTo>
                  <a:lnTo>
                    <a:pt x="66523" y="33017"/>
                  </a:lnTo>
                  <a:lnTo>
                    <a:pt x="66535" y="33323"/>
                  </a:lnTo>
                  <a:lnTo>
                    <a:pt x="66559" y="33640"/>
                  </a:lnTo>
                  <a:lnTo>
                    <a:pt x="66596" y="33982"/>
                  </a:lnTo>
                  <a:lnTo>
                    <a:pt x="66633" y="34323"/>
                  </a:lnTo>
                  <a:lnTo>
                    <a:pt x="66681" y="34665"/>
                  </a:lnTo>
                  <a:lnTo>
                    <a:pt x="66755" y="35019"/>
                  </a:lnTo>
                  <a:lnTo>
                    <a:pt x="66840" y="35361"/>
                  </a:lnTo>
                  <a:lnTo>
                    <a:pt x="66925" y="35715"/>
                  </a:lnTo>
                  <a:lnTo>
                    <a:pt x="67048" y="36057"/>
                  </a:lnTo>
                  <a:lnTo>
                    <a:pt x="67170" y="36386"/>
                  </a:lnTo>
                  <a:lnTo>
                    <a:pt x="67328" y="36704"/>
                  </a:lnTo>
                  <a:lnTo>
                    <a:pt x="67487" y="37021"/>
                  </a:lnTo>
                  <a:lnTo>
                    <a:pt x="67682" y="37314"/>
                  </a:lnTo>
                  <a:lnTo>
                    <a:pt x="67792" y="37448"/>
                  </a:lnTo>
                  <a:lnTo>
                    <a:pt x="67902" y="37582"/>
                  </a:lnTo>
                  <a:lnTo>
                    <a:pt x="68012" y="37704"/>
                  </a:lnTo>
                  <a:lnTo>
                    <a:pt x="68134" y="37826"/>
                  </a:lnTo>
                  <a:lnTo>
                    <a:pt x="68256" y="37949"/>
                  </a:lnTo>
                  <a:lnTo>
                    <a:pt x="68390" y="38058"/>
                  </a:lnTo>
                  <a:lnTo>
                    <a:pt x="68537" y="38156"/>
                  </a:lnTo>
                  <a:lnTo>
                    <a:pt x="68683" y="38254"/>
                  </a:lnTo>
                  <a:lnTo>
                    <a:pt x="68842" y="38351"/>
                  </a:lnTo>
                  <a:lnTo>
                    <a:pt x="69000" y="38425"/>
                  </a:lnTo>
                  <a:lnTo>
                    <a:pt x="69171" y="38498"/>
                  </a:lnTo>
                  <a:lnTo>
                    <a:pt x="69342" y="38559"/>
                  </a:lnTo>
                  <a:lnTo>
                    <a:pt x="69525" y="38620"/>
                  </a:lnTo>
                  <a:lnTo>
                    <a:pt x="69721" y="38669"/>
                  </a:lnTo>
                  <a:lnTo>
                    <a:pt x="69916" y="38705"/>
                  </a:lnTo>
                  <a:lnTo>
                    <a:pt x="70123" y="38730"/>
                  </a:lnTo>
                  <a:lnTo>
                    <a:pt x="70331" y="38742"/>
                  </a:lnTo>
                  <a:lnTo>
                    <a:pt x="70563" y="38754"/>
                  </a:lnTo>
                  <a:lnTo>
                    <a:pt x="70660" y="38742"/>
                  </a:lnTo>
                  <a:lnTo>
                    <a:pt x="70758" y="38730"/>
                  </a:lnTo>
                  <a:lnTo>
                    <a:pt x="70856" y="38705"/>
                  </a:lnTo>
                  <a:lnTo>
                    <a:pt x="70941" y="38681"/>
                  </a:lnTo>
                  <a:lnTo>
                    <a:pt x="71027" y="38644"/>
                  </a:lnTo>
                  <a:lnTo>
                    <a:pt x="71112" y="38608"/>
                  </a:lnTo>
                  <a:lnTo>
                    <a:pt x="71185" y="38559"/>
                  </a:lnTo>
                  <a:lnTo>
                    <a:pt x="71259" y="38498"/>
                  </a:lnTo>
                  <a:lnTo>
                    <a:pt x="71320" y="38437"/>
                  </a:lnTo>
                  <a:lnTo>
                    <a:pt x="71381" y="38364"/>
                  </a:lnTo>
                  <a:lnTo>
                    <a:pt x="71490" y="38217"/>
                  </a:lnTo>
                  <a:lnTo>
                    <a:pt x="71588" y="38034"/>
                  </a:lnTo>
                  <a:lnTo>
                    <a:pt x="71661" y="37839"/>
                  </a:lnTo>
                  <a:lnTo>
                    <a:pt x="71735" y="37631"/>
                  </a:lnTo>
                  <a:lnTo>
                    <a:pt x="71783" y="37399"/>
                  </a:lnTo>
                  <a:lnTo>
                    <a:pt x="71820" y="37155"/>
                  </a:lnTo>
                  <a:lnTo>
                    <a:pt x="71844" y="36911"/>
                  </a:lnTo>
                  <a:lnTo>
                    <a:pt x="71869" y="36655"/>
                  </a:lnTo>
                  <a:lnTo>
                    <a:pt x="71881" y="36386"/>
                  </a:lnTo>
                  <a:lnTo>
                    <a:pt x="71881" y="36118"/>
                  </a:lnTo>
                  <a:lnTo>
                    <a:pt x="71869" y="35849"/>
                  </a:lnTo>
                  <a:lnTo>
                    <a:pt x="71832" y="35300"/>
                  </a:lnTo>
                  <a:lnTo>
                    <a:pt x="71783" y="34775"/>
                  </a:lnTo>
                  <a:lnTo>
                    <a:pt x="71722" y="34287"/>
                  </a:lnTo>
                  <a:lnTo>
                    <a:pt x="71649" y="33847"/>
                  </a:lnTo>
                  <a:lnTo>
                    <a:pt x="71527" y="33188"/>
                  </a:lnTo>
                  <a:lnTo>
                    <a:pt x="71466" y="32944"/>
                  </a:lnTo>
                  <a:lnTo>
                    <a:pt x="75457" y="32859"/>
                  </a:lnTo>
                  <a:lnTo>
                    <a:pt x="75677" y="32590"/>
                  </a:lnTo>
                  <a:lnTo>
                    <a:pt x="75933" y="32273"/>
                  </a:lnTo>
                  <a:lnTo>
                    <a:pt x="76263" y="31846"/>
                  </a:lnTo>
                  <a:lnTo>
                    <a:pt x="76629" y="31321"/>
                  </a:lnTo>
                  <a:lnTo>
                    <a:pt x="77032" y="30723"/>
                  </a:lnTo>
                  <a:lnTo>
                    <a:pt x="77239" y="30381"/>
                  </a:lnTo>
                  <a:lnTo>
                    <a:pt x="77447" y="30039"/>
                  </a:lnTo>
                  <a:lnTo>
                    <a:pt x="77654" y="29673"/>
                  </a:lnTo>
                  <a:lnTo>
                    <a:pt x="77850" y="29295"/>
                  </a:lnTo>
                  <a:lnTo>
                    <a:pt x="78045" y="28904"/>
                  </a:lnTo>
                  <a:lnTo>
                    <a:pt x="78228" y="28489"/>
                  </a:lnTo>
                  <a:lnTo>
                    <a:pt x="78399" y="28086"/>
                  </a:lnTo>
                  <a:lnTo>
                    <a:pt x="78558" y="27659"/>
                  </a:lnTo>
                  <a:lnTo>
                    <a:pt x="78692" y="27232"/>
                  </a:lnTo>
                  <a:lnTo>
                    <a:pt x="78814" y="26792"/>
                  </a:lnTo>
                  <a:lnTo>
                    <a:pt x="78912" y="26353"/>
                  </a:lnTo>
                  <a:lnTo>
                    <a:pt x="78997" y="25901"/>
                  </a:lnTo>
                  <a:lnTo>
                    <a:pt x="79046" y="25462"/>
                  </a:lnTo>
                  <a:lnTo>
                    <a:pt x="79058" y="25230"/>
                  </a:lnTo>
                  <a:lnTo>
                    <a:pt x="79058" y="25010"/>
                  </a:lnTo>
                  <a:lnTo>
                    <a:pt x="79058" y="24791"/>
                  </a:lnTo>
                  <a:lnTo>
                    <a:pt x="79046" y="24571"/>
                  </a:lnTo>
                  <a:lnTo>
                    <a:pt x="79034" y="24339"/>
                  </a:lnTo>
                  <a:lnTo>
                    <a:pt x="79009" y="24119"/>
                  </a:lnTo>
                  <a:lnTo>
                    <a:pt x="78973" y="23900"/>
                  </a:lnTo>
                  <a:lnTo>
                    <a:pt x="78924" y="23680"/>
                  </a:lnTo>
                  <a:lnTo>
                    <a:pt x="78875" y="23460"/>
                  </a:lnTo>
                  <a:lnTo>
                    <a:pt x="78802" y="23253"/>
                  </a:lnTo>
                  <a:lnTo>
                    <a:pt x="78729" y="23033"/>
                  </a:lnTo>
                  <a:lnTo>
                    <a:pt x="78643" y="22825"/>
                  </a:lnTo>
                  <a:lnTo>
                    <a:pt x="78545" y="22606"/>
                  </a:lnTo>
                  <a:lnTo>
                    <a:pt x="78436" y="22398"/>
                  </a:lnTo>
                  <a:lnTo>
                    <a:pt x="78204" y="22008"/>
                  </a:lnTo>
                  <a:lnTo>
                    <a:pt x="77972" y="21654"/>
                  </a:lnTo>
                  <a:lnTo>
                    <a:pt x="77728" y="21336"/>
                  </a:lnTo>
                  <a:lnTo>
                    <a:pt x="77471" y="21056"/>
                  </a:lnTo>
                  <a:lnTo>
                    <a:pt x="77215" y="20812"/>
                  </a:lnTo>
                  <a:lnTo>
                    <a:pt x="76959" y="20592"/>
                  </a:lnTo>
                  <a:lnTo>
                    <a:pt x="76702" y="20409"/>
                  </a:lnTo>
                  <a:lnTo>
                    <a:pt x="76434" y="20262"/>
                  </a:lnTo>
                  <a:lnTo>
                    <a:pt x="76165" y="20140"/>
                  </a:lnTo>
                  <a:lnTo>
                    <a:pt x="75909" y="20030"/>
                  </a:lnTo>
                  <a:lnTo>
                    <a:pt x="75640" y="19957"/>
                  </a:lnTo>
                  <a:lnTo>
                    <a:pt x="75384" y="19908"/>
                  </a:lnTo>
                  <a:lnTo>
                    <a:pt x="75128" y="19872"/>
                  </a:lnTo>
                  <a:lnTo>
                    <a:pt x="74871" y="19847"/>
                  </a:lnTo>
                  <a:lnTo>
                    <a:pt x="74627" y="19859"/>
                  </a:lnTo>
                  <a:lnTo>
                    <a:pt x="74383" y="19872"/>
                  </a:lnTo>
                  <a:lnTo>
                    <a:pt x="74151" y="19896"/>
                  </a:lnTo>
                  <a:lnTo>
                    <a:pt x="73919" y="19933"/>
                  </a:lnTo>
                  <a:lnTo>
                    <a:pt x="73700" y="19982"/>
                  </a:lnTo>
                  <a:lnTo>
                    <a:pt x="73492" y="20043"/>
                  </a:lnTo>
                  <a:lnTo>
                    <a:pt x="73297" y="20104"/>
                  </a:lnTo>
                  <a:lnTo>
                    <a:pt x="73114" y="20177"/>
                  </a:lnTo>
                  <a:lnTo>
                    <a:pt x="72784" y="20311"/>
                  </a:lnTo>
                  <a:lnTo>
                    <a:pt x="72504" y="20445"/>
                  </a:lnTo>
                  <a:lnTo>
                    <a:pt x="72308" y="20555"/>
                  </a:lnTo>
                  <a:lnTo>
                    <a:pt x="72137" y="20665"/>
                  </a:lnTo>
                  <a:lnTo>
                    <a:pt x="72223" y="20494"/>
                  </a:lnTo>
                  <a:lnTo>
                    <a:pt x="72320" y="20299"/>
                  </a:lnTo>
                  <a:lnTo>
                    <a:pt x="72430" y="20030"/>
                  </a:lnTo>
                  <a:lnTo>
                    <a:pt x="72540" y="19701"/>
                  </a:lnTo>
                  <a:lnTo>
                    <a:pt x="72662" y="19322"/>
                  </a:lnTo>
                  <a:lnTo>
                    <a:pt x="72711" y="19103"/>
                  </a:lnTo>
                  <a:lnTo>
                    <a:pt x="72748" y="18883"/>
                  </a:lnTo>
                  <a:lnTo>
                    <a:pt x="72784" y="18651"/>
                  </a:lnTo>
                  <a:lnTo>
                    <a:pt x="72821" y="18395"/>
                  </a:lnTo>
                  <a:lnTo>
                    <a:pt x="72833" y="18138"/>
                  </a:lnTo>
                  <a:lnTo>
                    <a:pt x="72845" y="17882"/>
                  </a:lnTo>
                  <a:lnTo>
                    <a:pt x="72845" y="17601"/>
                  </a:lnTo>
                  <a:lnTo>
                    <a:pt x="72821" y="17321"/>
                  </a:lnTo>
                  <a:lnTo>
                    <a:pt x="72784" y="17028"/>
                  </a:lnTo>
                  <a:lnTo>
                    <a:pt x="72735" y="16735"/>
                  </a:lnTo>
                  <a:lnTo>
                    <a:pt x="72662" y="16442"/>
                  </a:lnTo>
                  <a:lnTo>
                    <a:pt x="72577" y="16137"/>
                  </a:lnTo>
                  <a:lnTo>
                    <a:pt x="72467" y="15819"/>
                  </a:lnTo>
                  <a:lnTo>
                    <a:pt x="72333" y="15514"/>
                  </a:lnTo>
                  <a:lnTo>
                    <a:pt x="72174" y="15197"/>
                  </a:lnTo>
                  <a:lnTo>
                    <a:pt x="71991" y="14879"/>
                  </a:lnTo>
                  <a:lnTo>
                    <a:pt x="71783" y="14562"/>
                  </a:lnTo>
                  <a:lnTo>
                    <a:pt x="71539" y="14245"/>
                  </a:lnTo>
                  <a:lnTo>
                    <a:pt x="71271" y="13927"/>
                  </a:lnTo>
                  <a:lnTo>
                    <a:pt x="70978" y="13610"/>
                  </a:lnTo>
                  <a:lnTo>
                    <a:pt x="70844" y="13488"/>
                  </a:lnTo>
                  <a:lnTo>
                    <a:pt x="70721" y="13378"/>
                  </a:lnTo>
                  <a:lnTo>
                    <a:pt x="70465" y="13183"/>
                  </a:lnTo>
                  <a:lnTo>
                    <a:pt x="70209" y="13012"/>
                  </a:lnTo>
                  <a:lnTo>
                    <a:pt x="69928" y="12878"/>
                  </a:lnTo>
                  <a:lnTo>
                    <a:pt x="69660" y="12768"/>
                  </a:lnTo>
                  <a:lnTo>
                    <a:pt x="69379" y="12670"/>
                  </a:lnTo>
                  <a:lnTo>
                    <a:pt x="69086" y="12609"/>
                  </a:lnTo>
                  <a:lnTo>
                    <a:pt x="68805" y="12560"/>
                  </a:lnTo>
                  <a:lnTo>
                    <a:pt x="68512" y="12536"/>
                  </a:lnTo>
                  <a:lnTo>
                    <a:pt x="68232" y="12536"/>
                  </a:lnTo>
                  <a:lnTo>
                    <a:pt x="67939" y="12548"/>
                  </a:lnTo>
                  <a:lnTo>
                    <a:pt x="67658" y="12573"/>
                  </a:lnTo>
                  <a:lnTo>
                    <a:pt x="67377" y="12609"/>
                  </a:lnTo>
                  <a:lnTo>
                    <a:pt x="67096" y="12670"/>
                  </a:lnTo>
                  <a:lnTo>
                    <a:pt x="66828" y="12731"/>
                  </a:lnTo>
                  <a:lnTo>
                    <a:pt x="66559" y="12804"/>
                  </a:lnTo>
                  <a:lnTo>
                    <a:pt x="66303" y="12878"/>
                  </a:lnTo>
                  <a:lnTo>
                    <a:pt x="66047" y="12963"/>
                  </a:lnTo>
                  <a:lnTo>
                    <a:pt x="65583" y="13146"/>
                  </a:lnTo>
                  <a:lnTo>
                    <a:pt x="65156" y="13342"/>
                  </a:lnTo>
                  <a:lnTo>
                    <a:pt x="64802" y="13525"/>
                  </a:lnTo>
                  <a:lnTo>
                    <a:pt x="64497" y="13683"/>
                  </a:lnTo>
                  <a:lnTo>
                    <a:pt x="64277" y="13818"/>
                  </a:lnTo>
                  <a:lnTo>
                    <a:pt x="64082" y="13940"/>
                  </a:lnTo>
                  <a:lnTo>
                    <a:pt x="64143" y="13744"/>
                  </a:lnTo>
                  <a:lnTo>
                    <a:pt x="64204" y="13500"/>
                  </a:lnTo>
                  <a:lnTo>
                    <a:pt x="64252" y="13195"/>
                  </a:lnTo>
                  <a:lnTo>
                    <a:pt x="64301" y="12804"/>
                  </a:lnTo>
                  <a:lnTo>
                    <a:pt x="64326" y="12597"/>
                  </a:lnTo>
                  <a:lnTo>
                    <a:pt x="64338" y="12365"/>
                  </a:lnTo>
                  <a:lnTo>
                    <a:pt x="64338" y="12121"/>
                  </a:lnTo>
                  <a:lnTo>
                    <a:pt x="64326" y="11865"/>
                  </a:lnTo>
                  <a:lnTo>
                    <a:pt x="64313" y="11608"/>
                  </a:lnTo>
                  <a:lnTo>
                    <a:pt x="64289" y="11328"/>
                  </a:lnTo>
                  <a:lnTo>
                    <a:pt x="64240" y="11047"/>
                  </a:lnTo>
                  <a:lnTo>
                    <a:pt x="64179" y="10766"/>
                  </a:lnTo>
                  <a:lnTo>
                    <a:pt x="64106" y="10461"/>
                  </a:lnTo>
                  <a:lnTo>
                    <a:pt x="64008" y="10168"/>
                  </a:lnTo>
                  <a:lnTo>
                    <a:pt x="63898" y="9863"/>
                  </a:lnTo>
                  <a:lnTo>
                    <a:pt x="63764" y="9546"/>
                  </a:lnTo>
                  <a:lnTo>
                    <a:pt x="63605" y="9240"/>
                  </a:lnTo>
                  <a:lnTo>
                    <a:pt x="63422" y="8935"/>
                  </a:lnTo>
                  <a:lnTo>
                    <a:pt x="63215" y="8618"/>
                  </a:lnTo>
                  <a:lnTo>
                    <a:pt x="62983" y="8313"/>
                  </a:lnTo>
                  <a:lnTo>
                    <a:pt x="62714" y="8008"/>
                  </a:lnTo>
                  <a:lnTo>
                    <a:pt x="62422" y="7702"/>
                  </a:lnTo>
                  <a:lnTo>
                    <a:pt x="62104" y="7410"/>
                  </a:lnTo>
                  <a:lnTo>
                    <a:pt x="61750" y="7117"/>
                  </a:lnTo>
                  <a:lnTo>
                    <a:pt x="61360" y="6836"/>
                  </a:lnTo>
                  <a:lnTo>
                    <a:pt x="60932" y="6555"/>
                  </a:lnTo>
                  <a:lnTo>
                    <a:pt x="60676" y="6409"/>
                  </a:lnTo>
                  <a:lnTo>
                    <a:pt x="60420" y="6287"/>
                  </a:lnTo>
                  <a:lnTo>
                    <a:pt x="60163" y="6189"/>
                  </a:lnTo>
                  <a:lnTo>
                    <a:pt x="59895" y="6116"/>
                  </a:lnTo>
                  <a:lnTo>
                    <a:pt x="59626" y="6042"/>
                  </a:lnTo>
                  <a:lnTo>
                    <a:pt x="59358" y="6006"/>
                  </a:lnTo>
                  <a:lnTo>
                    <a:pt x="59077" y="5969"/>
                  </a:lnTo>
                  <a:lnTo>
                    <a:pt x="58809" y="5957"/>
                  </a:lnTo>
                  <a:lnTo>
                    <a:pt x="58540" y="5957"/>
                  </a:lnTo>
                  <a:lnTo>
                    <a:pt x="58272" y="5969"/>
                  </a:lnTo>
                  <a:lnTo>
                    <a:pt x="58003" y="5994"/>
                  </a:lnTo>
                  <a:lnTo>
                    <a:pt x="57734" y="6018"/>
                  </a:lnTo>
                  <a:lnTo>
                    <a:pt x="57478" y="6067"/>
                  </a:lnTo>
                  <a:lnTo>
                    <a:pt x="57222" y="6116"/>
                  </a:lnTo>
                  <a:lnTo>
                    <a:pt x="56978" y="6165"/>
                  </a:lnTo>
                  <a:lnTo>
                    <a:pt x="56734" y="6238"/>
                  </a:lnTo>
                  <a:lnTo>
                    <a:pt x="56282" y="6372"/>
                  </a:lnTo>
                  <a:lnTo>
                    <a:pt x="55867" y="6518"/>
                  </a:lnTo>
                  <a:lnTo>
                    <a:pt x="55489" y="6677"/>
                  </a:lnTo>
                  <a:lnTo>
                    <a:pt x="55171" y="6811"/>
                  </a:lnTo>
                  <a:lnTo>
                    <a:pt x="54903" y="6946"/>
                  </a:lnTo>
                  <a:lnTo>
                    <a:pt x="54707" y="7043"/>
                  </a:lnTo>
                  <a:lnTo>
                    <a:pt x="54549" y="7129"/>
                  </a:lnTo>
                  <a:lnTo>
                    <a:pt x="54573" y="6946"/>
                  </a:lnTo>
                  <a:lnTo>
                    <a:pt x="54585" y="6738"/>
                  </a:lnTo>
                  <a:lnTo>
                    <a:pt x="54598" y="6445"/>
                  </a:lnTo>
                  <a:lnTo>
                    <a:pt x="54610" y="6116"/>
                  </a:lnTo>
                  <a:lnTo>
                    <a:pt x="54585" y="5725"/>
                  </a:lnTo>
                  <a:lnTo>
                    <a:pt x="54549" y="5310"/>
                  </a:lnTo>
                  <a:lnTo>
                    <a:pt x="54512" y="5103"/>
                  </a:lnTo>
                  <a:lnTo>
                    <a:pt x="54476" y="4883"/>
                  </a:lnTo>
                  <a:lnTo>
                    <a:pt x="54415" y="4651"/>
                  </a:lnTo>
                  <a:lnTo>
                    <a:pt x="54353" y="4431"/>
                  </a:lnTo>
                  <a:lnTo>
                    <a:pt x="54280" y="4212"/>
                  </a:lnTo>
                  <a:lnTo>
                    <a:pt x="54195" y="3992"/>
                  </a:lnTo>
                  <a:lnTo>
                    <a:pt x="54085" y="3772"/>
                  </a:lnTo>
                  <a:lnTo>
                    <a:pt x="53975" y="3552"/>
                  </a:lnTo>
                  <a:lnTo>
                    <a:pt x="53841" y="3345"/>
                  </a:lnTo>
                  <a:lnTo>
                    <a:pt x="53694" y="3150"/>
                  </a:lnTo>
                  <a:lnTo>
                    <a:pt x="53523" y="2954"/>
                  </a:lnTo>
                  <a:lnTo>
                    <a:pt x="53340" y="2783"/>
                  </a:lnTo>
                  <a:lnTo>
                    <a:pt x="53145" y="2613"/>
                  </a:lnTo>
                  <a:lnTo>
                    <a:pt x="52913" y="2454"/>
                  </a:lnTo>
                  <a:lnTo>
                    <a:pt x="52669" y="2307"/>
                  </a:lnTo>
                  <a:lnTo>
                    <a:pt x="52401" y="2185"/>
                  </a:lnTo>
                  <a:lnTo>
                    <a:pt x="52120" y="2076"/>
                  </a:lnTo>
                  <a:lnTo>
                    <a:pt x="51802" y="1990"/>
                  </a:lnTo>
                  <a:lnTo>
                    <a:pt x="51485" y="1929"/>
                  </a:lnTo>
                  <a:lnTo>
                    <a:pt x="51168" y="1880"/>
                  </a:lnTo>
                  <a:lnTo>
                    <a:pt x="50863" y="1856"/>
                  </a:lnTo>
                  <a:lnTo>
                    <a:pt x="50570" y="1856"/>
                  </a:lnTo>
                  <a:lnTo>
                    <a:pt x="50277" y="1880"/>
                  </a:lnTo>
                  <a:lnTo>
                    <a:pt x="49996" y="1917"/>
                  </a:lnTo>
                  <a:lnTo>
                    <a:pt x="49727" y="1978"/>
                  </a:lnTo>
                  <a:lnTo>
                    <a:pt x="49459" y="2051"/>
                  </a:lnTo>
                  <a:lnTo>
                    <a:pt x="49203" y="2137"/>
                  </a:lnTo>
                  <a:lnTo>
                    <a:pt x="48959" y="2234"/>
                  </a:lnTo>
                  <a:lnTo>
                    <a:pt x="48727" y="2344"/>
                  </a:lnTo>
                  <a:lnTo>
                    <a:pt x="48495" y="2454"/>
                  </a:lnTo>
                  <a:lnTo>
                    <a:pt x="48275" y="2588"/>
                  </a:lnTo>
                  <a:lnTo>
                    <a:pt x="48067" y="2722"/>
                  </a:lnTo>
                  <a:lnTo>
                    <a:pt x="47872" y="2857"/>
                  </a:lnTo>
                  <a:lnTo>
                    <a:pt x="47689" y="3003"/>
                  </a:lnTo>
                  <a:lnTo>
                    <a:pt x="47506" y="3150"/>
                  </a:lnTo>
                  <a:lnTo>
                    <a:pt x="47335" y="3296"/>
                  </a:lnTo>
                  <a:lnTo>
                    <a:pt x="47030" y="3577"/>
                  </a:lnTo>
                  <a:lnTo>
                    <a:pt x="46774" y="3858"/>
                  </a:lnTo>
                  <a:lnTo>
                    <a:pt x="46554" y="4114"/>
                  </a:lnTo>
                  <a:lnTo>
                    <a:pt x="46383" y="4334"/>
                  </a:lnTo>
                  <a:lnTo>
                    <a:pt x="46261" y="4492"/>
                  </a:lnTo>
                  <a:lnTo>
                    <a:pt x="46163" y="4651"/>
                  </a:lnTo>
                  <a:lnTo>
                    <a:pt x="46151" y="4456"/>
                  </a:lnTo>
                  <a:lnTo>
                    <a:pt x="46139" y="4236"/>
                  </a:lnTo>
                  <a:lnTo>
                    <a:pt x="46090" y="3955"/>
                  </a:lnTo>
                  <a:lnTo>
                    <a:pt x="46017" y="3613"/>
                  </a:lnTo>
                  <a:lnTo>
                    <a:pt x="45968" y="3430"/>
                  </a:lnTo>
                  <a:lnTo>
                    <a:pt x="45907" y="3235"/>
                  </a:lnTo>
                  <a:lnTo>
                    <a:pt x="45834" y="3040"/>
                  </a:lnTo>
                  <a:lnTo>
                    <a:pt x="45748" y="2832"/>
                  </a:lnTo>
                  <a:lnTo>
                    <a:pt x="45639" y="2625"/>
                  </a:lnTo>
                  <a:lnTo>
                    <a:pt x="45529" y="2405"/>
                  </a:lnTo>
                  <a:lnTo>
                    <a:pt x="45394" y="2198"/>
                  </a:lnTo>
                  <a:lnTo>
                    <a:pt x="45248" y="1990"/>
                  </a:lnTo>
                  <a:lnTo>
                    <a:pt x="45089" y="1770"/>
                  </a:lnTo>
                  <a:lnTo>
                    <a:pt x="44906" y="1575"/>
                  </a:lnTo>
                  <a:lnTo>
                    <a:pt x="44699" y="1368"/>
                  </a:lnTo>
                  <a:lnTo>
                    <a:pt x="44467" y="1185"/>
                  </a:lnTo>
                  <a:lnTo>
                    <a:pt x="44223" y="1001"/>
                  </a:lnTo>
                  <a:lnTo>
                    <a:pt x="43954" y="818"/>
                  </a:lnTo>
                  <a:lnTo>
                    <a:pt x="43661" y="660"/>
                  </a:lnTo>
                  <a:lnTo>
                    <a:pt x="43344" y="513"/>
                  </a:lnTo>
                  <a:lnTo>
                    <a:pt x="43002" y="379"/>
                  </a:lnTo>
                  <a:lnTo>
                    <a:pt x="42624" y="269"/>
                  </a:lnTo>
                  <a:lnTo>
                    <a:pt x="42233" y="171"/>
                  </a:lnTo>
                  <a:lnTo>
                    <a:pt x="41806" y="86"/>
                  </a:lnTo>
                  <a:lnTo>
                    <a:pt x="41342" y="37"/>
                  </a:lnTo>
                  <a:lnTo>
                    <a:pt x="408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1281;p32">
              <a:extLst>
                <a:ext uri="{FF2B5EF4-FFF2-40B4-BE49-F238E27FC236}">
                  <a16:creationId xmlns:a16="http://schemas.microsoft.com/office/drawing/2014/main" id="{D201C878-A207-D27E-FE93-7820590AB134}"/>
                </a:ext>
              </a:extLst>
            </p:cNvPr>
            <p:cNvSpPr/>
            <p:nvPr/>
          </p:nvSpPr>
          <p:spPr>
            <a:xfrm>
              <a:off x="3770925" y="2106825"/>
              <a:ext cx="166325" cy="166325"/>
            </a:xfrm>
            <a:custGeom>
              <a:avLst/>
              <a:gdLst/>
              <a:ahLst/>
              <a:cxnLst/>
              <a:rect l="l" t="t" r="r" b="b"/>
              <a:pathLst>
                <a:path w="6653" h="6653" extrusionOk="0">
                  <a:moveTo>
                    <a:pt x="3150" y="1"/>
                  </a:moveTo>
                  <a:lnTo>
                    <a:pt x="2991" y="13"/>
                  </a:lnTo>
                  <a:lnTo>
                    <a:pt x="2820" y="37"/>
                  </a:lnTo>
                  <a:lnTo>
                    <a:pt x="2662" y="62"/>
                  </a:lnTo>
                  <a:lnTo>
                    <a:pt x="2503" y="98"/>
                  </a:lnTo>
                  <a:lnTo>
                    <a:pt x="2356" y="147"/>
                  </a:lnTo>
                  <a:lnTo>
                    <a:pt x="2198" y="196"/>
                  </a:lnTo>
                  <a:lnTo>
                    <a:pt x="2051" y="257"/>
                  </a:lnTo>
                  <a:lnTo>
                    <a:pt x="1905" y="318"/>
                  </a:lnTo>
                  <a:lnTo>
                    <a:pt x="1758" y="391"/>
                  </a:lnTo>
                  <a:lnTo>
                    <a:pt x="1624" y="464"/>
                  </a:lnTo>
                  <a:lnTo>
                    <a:pt x="1490" y="550"/>
                  </a:lnTo>
                  <a:lnTo>
                    <a:pt x="1356" y="648"/>
                  </a:lnTo>
                  <a:lnTo>
                    <a:pt x="1233" y="745"/>
                  </a:lnTo>
                  <a:lnTo>
                    <a:pt x="1111" y="843"/>
                  </a:lnTo>
                  <a:lnTo>
                    <a:pt x="989" y="953"/>
                  </a:lnTo>
                  <a:lnTo>
                    <a:pt x="879" y="1075"/>
                  </a:lnTo>
                  <a:lnTo>
                    <a:pt x="770" y="1197"/>
                  </a:lnTo>
                  <a:lnTo>
                    <a:pt x="672" y="1319"/>
                  </a:lnTo>
                  <a:lnTo>
                    <a:pt x="587" y="1453"/>
                  </a:lnTo>
                  <a:lnTo>
                    <a:pt x="489" y="1587"/>
                  </a:lnTo>
                  <a:lnTo>
                    <a:pt x="416" y="1722"/>
                  </a:lnTo>
                  <a:lnTo>
                    <a:pt x="342" y="1868"/>
                  </a:lnTo>
                  <a:lnTo>
                    <a:pt x="269" y="2015"/>
                  </a:lnTo>
                  <a:lnTo>
                    <a:pt x="208" y="2173"/>
                  </a:lnTo>
                  <a:lnTo>
                    <a:pt x="159" y="2332"/>
                  </a:lnTo>
                  <a:lnTo>
                    <a:pt x="111" y="2491"/>
                  </a:lnTo>
                  <a:lnTo>
                    <a:pt x="74" y="2661"/>
                  </a:lnTo>
                  <a:lnTo>
                    <a:pt x="37" y="2820"/>
                  </a:lnTo>
                  <a:lnTo>
                    <a:pt x="25" y="2991"/>
                  </a:lnTo>
                  <a:lnTo>
                    <a:pt x="13" y="3162"/>
                  </a:lnTo>
                  <a:lnTo>
                    <a:pt x="1" y="3333"/>
                  </a:lnTo>
                  <a:lnTo>
                    <a:pt x="13" y="3491"/>
                  </a:lnTo>
                  <a:lnTo>
                    <a:pt x="25" y="3662"/>
                  </a:lnTo>
                  <a:lnTo>
                    <a:pt x="37" y="3821"/>
                  </a:lnTo>
                  <a:lnTo>
                    <a:pt x="74" y="3980"/>
                  </a:lnTo>
                  <a:lnTo>
                    <a:pt x="111" y="4138"/>
                  </a:lnTo>
                  <a:lnTo>
                    <a:pt x="147" y="4297"/>
                  </a:lnTo>
                  <a:lnTo>
                    <a:pt x="196" y="4456"/>
                  </a:lnTo>
                  <a:lnTo>
                    <a:pt x="257" y="4602"/>
                  </a:lnTo>
                  <a:lnTo>
                    <a:pt x="330" y="4749"/>
                  </a:lnTo>
                  <a:lnTo>
                    <a:pt x="391" y="4895"/>
                  </a:lnTo>
                  <a:lnTo>
                    <a:pt x="477" y="5029"/>
                  </a:lnTo>
                  <a:lnTo>
                    <a:pt x="562" y="5164"/>
                  </a:lnTo>
                  <a:lnTo>
                    <a:pt x="648" y="5298"/>
                  </a:lnTo>
                  <a:lnTo>
                    <a:pt x="745" y="5420"/>
                  </a:lnTo>
                  <a:lnTo>
                    <a:pt x="855" y="5542"/>
                  </a:lnTo>
                  <a:lnTo>
                    <a:pt x="965" y="5664"/>
                  </a:lnTo>
                  <a:lnTo>
                    <a:pt x="1075" y="5774"/>
                  </a:lnTo>
                  <a:lnTo>
                    <a:pt x="1197" y="5872"/>
                  </a:lnTo>
                  <a:lnTo>
                    <a:pt x="1319" y="5969"/>
                  </a:lnTo>
                  <a:lnTo>
                    <a:pt x="1453" y="6067"/>
                  </a:lnTo>
                  <a:lnTo>
                    <a:pt x="1587" y="6152"/>
                  </a:lnTo>
                  <a:lnTo>
                    <a:pt x="1734" y="6238"/>
                  </a:lnTo>
                  <a:lnTo>
                    <a:pt x="1880" y="6311"/>
                  </a:lnTo>
                  <a:lnTo>
                    <a:pt x="2027" y="6384"/>
                  </a:lnTo>
                  <a:lnTo>
                    <a:pt x="2173" y="6445"/>
                  </a:lnTo>
                  <a:lnTo>
                    <a:pt x="2332" y="6494"/>
                  </a:lnTo>
                  <a:lnTo>
                    <a:pt x="2503" y="6543"/>
                  </a:lnTo>
                  <a:lnTo>
                    <a:pt x="2662" y="6580"/>
                  </a:lnTo>
                  <a:lnTo>
                    <a:pt x="2832" y="6604"/>
                  </a:lnTo>
                  <a:lnTo>
                    <a:pt x="3003" y="6628"/>
                  </a:lnTo>
                  <a:lnTo>
                    <a:pt x="3174" y="6641"/>
                  </a:lnTo>
                  <a:lnTo>
                    <a:pt x="3333" y="6653"/>
                  </a:lnTo>
                  <a:lnTo>
                    <a:pt x="3504" y="6641"/>
                  </a:lnTo>
                  <a:lnTo>
                    <a:pt x="3662" y="6628"/>
                  </a:lnTo>
                  <a:lnTo>
                    <a:pt x="3833" y="6604"/>
                  </a:lnTo>
                  <a:lnTo>
                    <a:pt x="3992" y="6580"/>
                  </a:lnTo>
                  <a:lnTo>
                    <a:pt x="4151" y="6543"/>
                  </a:lnTo>
                  <a:lnTo>
                    <a:pt x="4309" y="6506"/>
                  </a:lnTo>
                  <a:lnTo>
                    <a:pt x="4456" y="6445"/>
                  </a:lnTo>
                  <a:lnTo>
                    <a:pt x="4602" y="6396"/>
                  </a:lnTo>
                  <a:lnTo>
                    <a:pt x="4749" y="6323"/>
                  </a:lnTo>
                  <a:lnTo>
                    <a:pt x="4895" y="6250"/>
                  </a:lnTo>
                  <a:lnTo>
                    <a:pt x="5029" y="6177"/>
                  </a:lnTo>
                  <a:lnTo>
                    <a:pt x="5164" y="6091"/>
                  </a:lnTo>
                  <a:lnTo>
                    <a:pt x="5298" y="5994"/>
                  </a:lnTo>
                  <a:lnTo>
                    <a:pt x="5432" y="5896"/>
                  </a:lnTo>
                  <a:lnTo>
                    <a:pt x="5542" y="5798"/>
                  </a:lnTo>
                  <a:lnTo>
                    <a:pt x="5664" y="5689"/>
                  </a:lnTo>
                  <a:lnTo>
                    <a:pt x="5774" y="5579"/>
                  </a:lnTo>
                  <a:lnTo>
                    <a:pt x="5884" y="5457"/>
                  </a:lnTo>
                  <a:lnTo>
                    <a:pt x="5982" y="5322"/>
                  </a:lnTo>
                  <a:lnTo>
                    <a:pt x="6079" y="5200"/>
                  </a:lnTo>
                  <a:lnTo>
                    <a:pt x="6165" y="5066"/>
                  </a:lnTo>
                  <a:lnTo>
                    <a:pt x="6250" y="4920"/>
                  </a:lnTo>
                  <a:lnTo>
                    <a:pt x="6323" y="4773"/>
                  </a:lnTo>
                  <a:lnTo>
                    <a:pt x="6384" y="4627"/>
                  </a:lnTo>
                  <a:lnTo>
                    <a:pt x="6445" y="4468"/>
                  </a:lnTo>
                  <a:lnTo>
                    <a:pt x="6506" y="4309"/>
                  </a:lnTo>
                  <a:lnTo>
                    <a:pt x="6543" y="4151"/>
                  </a:lnTo>
                  <a:lnTo>
                    <a:pt x="6580" y="3992"/>
                  </a:lnTo>
                  <a:lnTo>
                    <a:pt x="6616" y="3821"/>
                  </a:lnTo>
                  <a:lnTo>
                    <a:pt x="6641" y="3650"/>
                  </a:lnTo>
                  <a:lnTo>
                    <a:pt x="6653" y="3479"/>
                  </a:lnTo>
                  <a:lnTo>
                    <a:pt x="6653" y="3308"/>
                  </a:lnTo>
                  <a:lnTo>
                    <a:pt x="6653" y="3150"/>
                  </a:lnTo>
                  <a:lnTo>
                    <a:pt x="6641" y="2979"/>
                  </a:lnTo>
                  <a:lnTo>
                    <a:pt x="6616" y="2820"/>
                  </a:lnTo>
                  <a:lnTo>
                    <a:pt x="6592" y="2661"/>
                  </a:lnTo>
                  <a:lnTo>
                    <a:pt x="6555" y="2503"/>
                  </a:lnTo>
                  <a:lnTo>
                    <a:pt x="6506" y="2344"/>
                  </a:lnTo>
                  <a:lnTo>
                    <a:pt x="6458" y="2198"/>
                  </a:lnTo>
                  <a:lnTo>
                    <a:pt x="6397" y="2039"/>
                  </a:lnTo>
                  <a:lnTo>
                    <a:pt x="6335" y="1893"/>
                  </a:lnTo>
                  <a:lnTo>
                    <a:pt x="6262" y="1758"/>
                  </a:lnTo>
                  <a:lnTo>
                    <a:pt x="6177" y="1612"/>
                  </a:lnTo>
                  <a:lnTo>
                    <a:pt x="6091" y="1478"/>
                  </a:lnTo>
                  <a:lnTo>
                    <a:pt x="6006" y="1355"/>
                  </a:lnTo>
                  <a:lnTo>
                    <a:pt x="5908" y="1221"/>
                  </a:lnTo>
                  <a:lnTo>
                    <a:pt x="5798" y="1099"/>
                  </a:lnTo>
                  <a:lnTo>
                    <a:pt x="5689" y="989"/>
                  </a:lnTo>
                  <a:lnTo>
                    <a:pt x="5579" y="879"/>
                  </a:lnTo>
                  <a:lnTo>
                    <a:pt x="5457" y="770"/>
                  </a:lnTo>
                  <a:lnTo>
                    <a:pt x="5335" y="672"/>
                  </a:lnTo>
                  <a:lnTo>
                    <a:pt x="5200" y="574"/>
                  </a:lnTo>
                  <a:lnTo>
                    <a:pt x="5066" y="489"/>
                  </a:lnTo>
                  <a:lnTo>
                    <a:pt x="4932" y="403"/>
                  </a:lnTo>
                  <a:lnTo>
                    <a:pt x="4785" y="330"/>
                  </a:lnTo>
                  <a:lnTo>
                    <a:pt x="4627" y="269"/>
                  </a:lnTo>
                  <a:lnTo>
                    <a:pt x="4480" y="208"/>
                  </a:lnTo>
                  <a:lnTo>
                    <a:pt x="4322" y="147"/>
                  </a:lnTo>
                  <a:lnTo>
                    <a:pt x="4163" y="98"/>
                  </a:lnTo>
                  <a:lnTo>
                    <a:pt x="3992" y="62"/>
                  </a:lnTo>
                  <a:lnTo>
                    <a:pt x="3821" y="37"/>
                  </a:lnTo>
                  <a:lnTo>
                    <a:pt x="3650" y="13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1282;p32">
              <a:extLst>
                <a:ext uri="{FF2B5EF4-FFF2-40B4-BE49-F238E27FC236}">
                  <a16:creationId xmlns:a16="http://schemas.microsoft.com/office/drawing/2014/main" id="{FEC86BE1-2D1C-924D-D9A2-A7B4EC9BD9BD}"/>
                </a:ext>
              </a:extLst>
            </p:cNvPr>
            <p:cNvSpPr/>
            <p:nvPr/>
          </p:nvSpPr>
          <p:spPr>
            <a:xfrm>
              <a:off x="4205750" y="1916725"/>
              <a:ext cx="166350" cy="166025"/>
            </a:xfrm>
            <a:custGeom>
              <a:avLst/>
              <a:gdLst/>
              <a:ahLst/>
              <a:cxnLst/>
              <a:rect l="l" t="t" r="r" b="b"/>
              <a:pathLst>
                <a:path w="6654" h="6641" extrusionOk="0">
                  <a:moveTo>
                    <a:pt x="3150" y="0"/>
                  </a:moveTo>
                  <a:lnTo>
                    <a:pt x="2979" y="13"/>
                  </a:lnTo>
                  <a:lnTo>
                    <a:pt x="2821" y="37"/>
                  </a:lnTo>
                  <a:lnTo>
                    <a:pt x="2662" y="61"/>
                  </a:lnTo>
                  <a:lnTo>
                    <a:pt x="2503" y="98"/>
                  </a:lnTo>
                  <a:lnTo>
                    <a:pt x="2344" y="147"/>
                  </a:lnTo>
                  <a:lnTo>
                    <a:pt x="2198" y="196"/>
                  </a:lnTo>
                  <a:lnTo>
                    <a:pt x="2039" y="257"/>
                  </a:lnTo>
                  <a:lnTo>
                    <a:pt x="1893" y="318"/>
                  </a:lnTo>
                  <a:lnTo>
                    <a:pt x="1759" y="391"/>
                  </a:lnTo>
                  <a:lnTo>
                    <a:pt x="1612" y="464"/>
                  </a:lnTo>
                  <a:lnTo>
                    <a:pt x="1478" y="550"/>
                  </a:lnTo>
                  <a:lnTo>
                    <a:pt x="1356" y="647"/>
                  </a:lnTo>
                  <a:lnTo>
                    <a:pt x="1222" y="745"/>
                  </a:lnTo>
                  <a:lnTo>
                    <a:pt x="1099" y="843"/>
                  </a:lnTo>
                  <a:lnTo>
                    <a:pt x="990" y="952"/>
                  </a:lnTo>
                  <a:lnTo>
                    <a:pt x="880" y="1074"/>
                  </a:lnTo>
                  <a:lnTo>
                    <a:pt x="770" y="1197"/>
                  </a:lnTo>
                  <a:lnTo>
                    <a:pt x="672" y="1319"/>
                  </a:lnTo>
                  <a:lnTo>
                    <a:pt x="575" y="1453"/>
                  </a:lnTo>
                  <a:lnTo>
                    <a:pt x="489" y="1587"/>
                  </a:lnTo>
                  <a:lnTo>
                    <a:pt x="404" y="1721"/>
                  </a:lnTo>
                  <a:lnTo>
                    <a:pt x="331" y="1868"/>
                  </a:lnTo>
                  <a:lnTo>
                    <a:pt x="257" y="2014"/>
                  </a:lnTo>
                  <a:lnTo>
                    <a:pt x="208" y="2173"/>
                  </a:lnTo>
                  <a:lnTo>
                    <a:pt x="147" y="2332"/>
                  </a:lnTo>
                  <a:lnTo>
                    <a:pt x="99" y="2490"/>
                  </a:lnTo>
                  <a:lnTo>
                    <a:pt x="62" y="2661"/>
                  </a:lnTo>
                  <a:lnTo>
                    <a:pt x="38" y="2820"/>
                  </a:lnTo>
                  <a:lnTo>
                    <a:pt x="13" y="2991"/>
                  </a:lnTo>
                  <a:lnTo>
                    <a:pt x="1" y="3162"/>
                  </a:lnTo>
                  <a:lnTo>
                    <a:pt x="1" y="3333"/>
                  </a:lnTo>
                  <a:lnTo>
                    <a:pt x="1" y="3491"/>
                  </a:lnTo>
                  <a:lnTo>
                    <a:pt x="13" y="3662"/>
                  </a:lnTo>
                  <a:lnTo>
                    <a:pt x="38" y="3821"/>
                  </a:lnTo>
                  <a:lnTo>
                    <a:pt x="62" y="3979"/>
                  </a:lnTo>
                  <a:lnTo>
                    <a:pt x="99" y="4138"/>
                  </a:lnTo>
                  <a:lnTo>
                    <a:pt x="147" y="4297"/>
                  </a:lnTo>
                  <a:lnTo>
                    <a:pt x="196" y="4456"/>
                  </a:lnTo>
                  <a:lnTo>
                    <a:pt x="257" y="4602"/>
                  </a:lnTo>
                  <a:lnTo>
                    <a:pt x="318" y="4748"/>
                  </a:lnTo>
                  <a:lnTo>
                    <a:pt x="392" y="4895"/>
                  </a:lnTo>
                  <a:lnTo>
                    <a:pt x="465" y="5029"/>
                  </a:lnTo>
                  <a:lnTo>
                    <a:pt x="550" y="5163"/>
                  </a:lnTo>
                  <a:lnTo>
                    <a:pt x="648" y="5298"/>
                  </a:lnTo>
                  <a:lnTo>
                    <a:pt x="746" y="5420"/>
                  </a:lnTo>
                  <a:lnTo>
                    <a:pt x="843" y="5542"/>
                  </a:lnTo>
                  <a:lnTo>
                    <a:pt x="953" y="5652"/>
                  </a:lnTo>
                  <a:lnTo>
                    <a:pt x="1075" y="5774"/>
                  </a:lnTo>
                  <a:lnTo>
                    <a:pt x="1197" y="5871"/>
                  </a:lnTo>
                  <a:lnTo>
                    <a:pt x="1319" y="5969"/>
                  </a:lnTo>
                  <a:lnTo>
                    <a:pt x="1453" y="6067"/>
                  </a:lnTo>
                  <a:lnTo>
                    <a:pt x="1588" y="6152"/>
                  </a:lnTo>
                  <a:lnTo>
                    <a:pt x="1722" y="6238"/>
                  </a:lnTo>
                  <a:lnTo>
                    <a:pt x="1868" y="6311"/>
                  </a:lnTo>
                  <a:lnTo>
                    <a:pt x="2015" y="6384"/>
                  </a:lnTo>
                  <a:lnTo>
                    <a:pt x="2174" y="6445"/>
                  </a:lnTo>
                  <a:lnTo>
                    <a:pt x="2332" y="6494"/>
                  </a:lnTo>
                  <a:lnTo>
                    <a:pt x="2491" y="6543"/>
                  </a:lnTo>
                  <a:lnTo>
                    <a:pt x="2662" y="6579"/>
                  </a:lnTo>
                  <a:lnTo>
                    <a:pt x="2821" y="6604"/>
                  </a:lnTo>
                  <a:lnTo>
                    <a:pt x="2991" y="6628"/>
                  </a:lnTo>
                  <a:lnTo>
                    <a:pt x="3162" y="6640"/>
                  </a:lnTo>
                  <a:lnTo>
                    <a:pt x="3492" y="6640"/>
                  </a:lnTo>
                  <a:lnTo>
                    <a:pt x="3663" y="6628"/>
                  </a:lnTo>
                  <a:lnTo>
                    <a:pt x="3821" y="6604"/>
                  </a:lnTo>
                  <a:lnTo>
                    <a:pt x="3980" y="6579"/>
                  </a:lnTo>
                  <a:lnTo>
                    <a:pt x="4139" y="6543"/>
                  </a:lnTo>
                  <a:lnTo>
                    <a:pt x="4297" y="6494"/>
                  </a:lnTo>
                  <a:lnTo>
                    <a:pt x="4456" y="6445"/>
                  </a:lnTo>
                  <a:lnTo>
                    <a:pt x="4603" y="6396"/>
                  </a:lnTo>
                  <a:lnTo>
                    <a:pt x="4749" y="6323"/>
                  </a:lnTo>
                  <a:lnTo>
                    <a:pt x="4896" y="6250"/>
                  </a:lnTo>
                  <a:lnTo>
                    <a:pt x="5030" y="6177"/>
                  </a:lnTo>
                  <a:lnTo>
                    <a:pt x="5164" y="6091"/>
                  </a:lnTo>
                  <a:lnTo>
                    <a:pt x="5298" y="5993"/>
                  </a:lnTo>
                  <a:lnTo>
                    <a:pt x="5420" y="5896"/>
                  </a:lnTo>
                  <a:lnTo>
                    <a:pt x="5542" y="5798"/>
                  </a:lnTo>
                  <a:lnTo>
                    <a:pt x="5664" y="5688"/>
                  </a:lnTo>
                  <a:lnTo>
                    <a:pt x="5774" y="5566"/>
                  </a:lnTo>
                  <a:lnTo>
                    <a:pt x="5872" y="5456"/>
                  </a:lnTo>
                  <a:lnTo>
                    <a:pt x="5970" y="5322"/>
                  </a:lnTo>
                  <a:lnTo>
                    <a:pt x="6067" y="5200"/>
                  </a:lnTo>
                  <a:lnTo>
                    <a:pt x="6153" y="5054"/>
                  </a:lnTo>
                  <a:lnTo>
                    <a:pt x="6238" y="4919"/>
                  </a:lnTo>
                  <a:lnTo>
                    <a:pt x="6311" y="4773"/>
                  </a:lnTo>
                  <a:lnTo>
                    <a:pt x="6385" y="4626"/>
                  </a:lnTo>
                  <a:lnTo>
                    <a:pt x="6446" y="4468"/>
                  </a:lnTo>
                  <a:lnTo>
                    <a:pt x="6494" y="4309"/>
                  </a:lnTo>
                  <a:lnTo>
                    <a:pt x="6543" y="4150"/>
                  </a:lnTo>
                  <a:lnTo>
                    <a:pt x="6580" y="3992"/>
                  </a:lnTo>
                  <a:lnTo>
                    <a:pt x="6604" y="3821"/>
                  </a:lnTo>
                  <a:lnTo>
                    <a:pt x="6629" y="3650"/>
                  </a:lnTo>
                  <a:lnTo>
                    <a:pt x="6641" y="3479"/>
                  </a:lnTo>
                  <a:lnTo>
                    <a:pt x="6653" y="3308"/>
                  </a:lnTo>
                  <a:lnTo>
                    <a:pt x="6641" y="3149"/>
                  </a:lnTo>
                  <a:lnTo>
                    <a:pt x="6629" y="2979"/>
                  </a:lnTo>
                  <a:lnTo>
                    <a:pt x="6604" y="2820"/>
                  </a:lnTo>
                  <a:lnTo>
                    <a:pt x="6580" y="2661"/>
                  </a:lnTo>
                  <a:lnTo>
                    <a:pt x="6543" y="2503"/>
                  </a:lnTo>
                  <a:lnTo>
                    <a:pt x="6507" y="2344"/>
                  </a:lnTo>
                  <a:lnTo>
                    <a:pt x="6446" y="2197"/>
                  </a:lnTo>
                  <a:lnTo>
                    <a:pt x="6397" y="2039"/>
                  </a:lnTo>
                  <a:lnTo>
                    <a:pt x="6324" y="1892"/>
                  </a:lnTo>
                  <a:lnTo>
                    <a:pt x="6250" y="1758"/>
                  </a:lnTo>
                  <a:lnTo>
                    <a:pt x="6177" y="1612"/>
                  </a:lnTo>
                  <a:lnTo>
                    <a:pt x="6092" y="1477"/>
                  </a:lnTo>
                  <a:lnTo>
                    <a:pt x="5994" y="1343"/>
                  </a:lnTo>
                  <a:lnTo>
                    <a:pt x="5896" y="1221"/>
                  </a:lnTo>
                  <a:lnTo>
                    <a:pt x="5799" y="1099"/>
                  </a:lnTo>
                  <a:lnTo>
                    <a:pt x="5689" y="989"/>
                  </a:lnTo>
                  <a:lnTo>
                    <a:pt x="5567" y="879"/>
                  </a:lnTo>
                  <a:lnTo>
                    <a:pt x="5457" y="769"/>
                  </a:lnTo>
                  <a:lnTo>
                    <a:pt x="5323" y="672"/>
                  </a:lnTo>
                  <a:lnTo>
                    <a:pt x="5201" y="574"/>
                  </a:lnTo>
                  <a:lnTo>
                    <a:pt x="5066" y="489"/>
                  </a:lnTo>
                  <a:lnTo>
                    <a:pt x="4920" y="403"/>
                  </a:lnTo>
                  <a:lnTo>
                    <a:pt x="4773" y="330"/>
                  </a:lnTo>
                  <a:lnTo>
                    <a:pt x="4627" y="257"/>
                  </a:lnTo>
                  <a:lnTo>
                    <a:pt x="4468" y="196"/>
                  </a:lnTo>
                  <a:lnTo>
                    <a:pt x="4310" y="147"/>
                  </a:lnTo>
                  <a:lnTo>
                    <a:pt x="4151" y="98"/>
                  </a:lnTo>
                  <a:lnTo>
                    <a:pt x="3992" y="61"/>
                  </a:lnTo>
                  <a:lnTo>
                    <a:pt x="3821" y="37"/>
                  </a:lnTo>
                  <a:lnTo>
                    <a:pt x="3651" y="13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1283;p32">
              <a:extLst>
                <a:ext uri="{FF2B5EF4-FFF2-40B4-BE49-F238E27FC236}">
                  <a16:creationId xmlns:a16="http://schemas.microsoft.com/office/drawing/2014/main" id="{D4E143E6-E61C-18C8-37DC-7344EA2DF17C}"/>
                </a:ext>
              </a:extLst>
            </p:cNvPr>
            <p:cNvSpPr/>
            <p:nvPr/>
          </p:nvSpPr>
          <p:spPr>
            <a:xfrm>
              <a:off x="4710175" y="2559675"/>
              <a:ext cx="142825" cy="235900"/>
            </a:xfrm>
            <a:custGeom>
              <a:avLst/>
              <a:gdLst/>
              <a:ahLst/>
              <a:cxnLst/>
              <a:rect l="l" t="t" r="r" b="b"/>
              <a:pathLst>
                <a:path w="5713" h="9436" extrusionOk="0">
                  <a:moveTo>
                    <a:pt x="2393" y="0"/>
                  </a:moveTo>
                  <a:lnTo>
                    <a:pt x="0" y="8386"/>
                  </a:lnTo>
                  <a:lnTo>
                    <a:pt x="2454" y="9435"/>
                  </a:lnTo>
                  <a:lnTo>
                    <a:pt x="5713" y="1477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1284;p32">
              <a:extLst>
                <a:ext uri="{FF2B5EF4-FFF2-40B4-BE49-F238E27FC236}">
                  <a16:creationId xmlns:a16="http://schemas.microsoft.com/office/drawing/2014/main" id="{4288AB6E-4933-B2C1-FB12-58726A6F4585}"/>
                </a:ext>
              </a:extLst>
            </p:cNvPr>
            <p:cNvSpPr/>
            <p:nvPr/>
          </p:nvSpPr>
          <p:spPr>
            <a:xfrm>
              <a:off x="3661375" y="2896550"/>
              <a:ext cx="197150" cy="196525"/>
            </a:xfrm>
            <a:custGeom>
              <a:avLst/>
              <a:gdLst/>
              <a:ahLst/>
              <a:cxnLst/>
              <a:rect l="l" t="t" r="r" b="b"/>
              <a:pathLst>
                <a:path w="7886" h="7861" extrusionOk="0">
                  <a:moveTo>
                    <a:pt x="1441" y="0"/>
                  </a:moveTo>
                  <a:lnTo>
                    <a:pt x="1" y="1514"/>
                  </a:lnTo>
                  <a:lnTo>
                    <a:pt x="6067" y="7861"/>
                  </a:lnTo>
                  <a:lnTo>
                    <a:pt x="7886" y="5908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1285;p32">
              <a:extLst>
                <a:ext uri="{FF2B5EF4-FFF2-40B4-BE49-F238E27FC236}">
                  <a16:creationId xmlns:a16="http://schemas.microsoft.com/office/drawing/2014/main" id="{F7633E2F-6CBF-8485-5371-27C61DBFAB49}"/>
                </a:ext>
              </a:extLst>
            </p:cNvPr>
            <p:cNvSpPr/>
            <p:nvPr/>
          </p:nvSpPr>
          <p:spPr>
            <a:xfrm>
              <a:off x="3443500" y="2387550"/>
              <a:ext cx="1567575" cy="2443950"/>
            </a:xfrm>
            <a:custGeom>
              <a:avLst/>
              <a:gdLst/>
              <a:ahLst/>
              <a:cxnLst/>
              <a:rect l="l" t="t" r="r" b="b"/>
              <a:pathLst>
                <a:path w="62703" h="97758" extrusionOk="0">
                  <a:moveTo>
                    <a:pt x="44320" y="1"/>
                  </a:moveTo>
                  <a:lnTo>
                    <a:pt x="44076" y="13"/>
                  </a:lnTo>
                  <a:lnTo>
                    <a:pt x="43832" y="25"/>
                  </a:lnTo>
                  <a:lnTo>
                    <a:pt x="43588" y="50"/>
                  </a:lnTo>
                  <a:lnTo>
                    <a:pt x="43356" y="86"/>
                  </a:lnTo>
                  <a:lnTo>
                    <a:pt x="43136" y="123"/>
                  </a:lnTo>
                  <a:lnTo>
                    <a:pt x="42697" y="221"/>
                  </a:lnTo>
                  <a:lnTo>
                    <a:pt x="42282" y="343"/>
                  </a:lnTo>
                  <a:lnTo>
                    <a:pt x="41891" y="489"/>
                  </a:lnTo>
                  <a:lnTo>
                    <a:pt x="41513" y="660"/>
                  </a:lnTo>
                  <a:lnTo>
                    <a:pt x="41159" y="843"/>
                  </a:lnTo>
                  <a:lnTo>
                    <a:pt x="40829" y="1038"/>
                  </a:lnTo>
                  <a:lnTo>
                    <a:pt x="40512" y="1258"/>
                  </a:lnTo>
                  <a:lnTo>
                    <a:pt x="40219" y="1490"/>
                  </a:lnTo>
                  <a:lnTo>
                    <a:pt x="39926" y="1734"/>
                  </a:lnTo>
                  <a:lnTo>
                    <a:pt x="39670" y="1991"/>
                  </a:lnTo>
                  <a:lnTo>
                    <a:pt x="39413" y="2247"/>
                  </a:lnTo>
                  <a:lnTo>
                    <a:pt x="39182" y="2515"/>
                  </a:lnTo>
                  <a:lnTo>
                    <a:pt x="38974" y="2796"/>
                  </a:lnTo>
                  <a:lnTo>
                    <a:pt x="38767" y="3077"/>
                  </a:lnTo>
                  <a:lnTo>
                    <a:pt x="38583" y="3358"/>
                  </a:lnTo>
                  <a:lnTo>
                    <a:pt x="38400" y="3638"/>
                  </a:lnTo>
                  <a:lnTo>
                    <a:pt x="38242" y="3919"/>
                  </a:lnTo>
                  <a:lnTo>
                    <a:pt x="38095" y="4188"/>
                  </a:lnTo>
                  <a:lnTo>
                    <a:pt x="37961" y="4468"/>
                  </a:lnTo>
                  <a:lnTo>
                    <a:pt x="37827" y="4725"/>
                  </a:lnTo>
                  <a:lnTo>
                    <a:pt x="37607" y="5237"/>
                  </a:lnTo>
                  <a:lnTo>
                    <a:pt x="37436" y="5701"/>
                  </a:lnTo>
                  <a:lnTo>
                    <a:pt x="37375" y="5823"/>
                  </a:lnTo>
                  <a:lnTo>
                    <a:pt x="37326" y="5933"/>
                  </a:lnTo>
                  <a:lnTo>
                    <a:pt x="37265" y="6031"/>
                  </a:lnTo>
                  <a:lnTo>
                    <a:pt x="37204" y="6128"/>
                  </a:lnTo>
                  <a:lnTo>
                    <a:pt x="37058" y="6287"/>
                  </a:lnTo>
                  <a:lnTo>
                    <a:pt x="36923" y="6421"/>
                  </a:lnTo>
                  <a:lnTo>
                    <a:pt x="36801" y="6519"/>
                  </a:lnTo>
                  <a:lnTo>
                    <a:pt x="36704" y="6592"/>
                  </a:lnTo>
                  <a:lnTo>
                    <a:pt x="36606" y="6653"/>
                  </a:lnTo>
                  <a:lnTo>
                    <a:pt x="36704" y="10986"/>
                  </a:lnTo>
                  <a:lnTo>
                    <a:pt x="30808" y="14111"/>
                  </a:lnTo>
                  <a:lnTo>
                    <a:pt x="25743" y="10071"/>
                  </a:lnTo>
                  <a:lnTo>
                    <a:pt x="25584" y="10059"/>
                  </a:lnTo>
                  <a:lnTo>
                    <a:pt x="25242" y="10022"/>
                  </a:lnTo>
                  <a:lnTo>
                    <a:pt x="25023" y="9998"/>
                  </a:lnTo>
                  <a:lnTo>
                    <a:pt x="24815" y="9949"/>
                  </a:lnTo>
                  <a:lnTo>
                    <a:pt x="24608" y="9888"/>
                  </a:lnTo>
                  <a:lnTo>
                    <a:pt x="24522" y="9851"/>
                  </a:lnTo>
                  <a:lnTo>
                    <a:pt x="24437" y="9814"/>
                  </a:lnTo>
                  <a:lnTo>
                    <a:pt x="24058" y="9619"/>
                  </a:lnTo>
                  <a:lnTo>
                    <a:pt x="23607" y="9412"/>
                  </a:lnTo>
                  <a:lnTo>
                    <a:pt x="23351" y="9302"/>
                  </a:lnTo>
                  <a:lnTo>
                    <a:pt x="23070" y="9204"/>
                  </a:lnTo>
                  <a:lnTo>
                    <a:pt x="22777" y="9094"/>
                  </a:lnTo>
                  <a:lnTo>
                    <a:pt x="22472" y="9009"/>
                  </a:lnTo>
                  <a:lnTo>
                    <a:pt x="22142" y="8911"/>
                  </a:lnTo>
                  <a:lnTo>
                    <a:pt x="21800" y="8838"/>
                  </a:lnTo>
                  <a:lnTo>
                    <a:pt x="21446" y="8765"/>
                  </a:lnTo>
                  <a:lnTo>
                    <a:pt x="21080" y="8704"/>
                  </a:lnTo>
                  <a:lnTo>
                    <a:pt x="20690" y="8655"/>
                  </a:lnTo>
                  <a:lnTo>
                    <a:pt x="20299" y="8618"/>
                  </a:lnTo>
                  <a:lnTo>
                    <a:pt x="19896" y="8594"/>
                  </a:lnTo>
                  <a:lnTo>
                    <a:pt x="19481" y="8582"/>
                  </a:lnTo>
                  <a:lnTo>
                    <a:pt x="19054" y="8606"/>
                  </a:lnTo>
                  <a:lnTo>
                    <a:pt x="18627" y="8631"/>
                  </a:lnTo>
                  <a:lnTo>
                    <a:pt x="18187" y="8692"/>
                  </a:lnTo>
                  <a:lnTo>
                    <a:pt x="17736" y="8765"/>
                  </a:lnTo>
                  <a:lnTo>
                    <a:pt x="17272" y="8862"/>
                  </a:lnTo>
                  <a:lnTo>
                    <a:pt x="16820" y="8985"/>
                  </a:lnTo>
                  <a:lnTo>
                    <a:pt x="16344" y="9143"/>
                  </a:lnTo>
                  <a:lnTo>
                    <a:pt x="15881" y="9314"/>
                  </a:lnTo>
                  <a:lnTo>
                    <a:pt x="15405" y="9534"/>
                  </a:lnTo>
                  <a:lnTo>
                    <a:pt x="14916" y="9766"/>
                  </a:lnTo>
                  <a:lnTo>
                    <a:pt x="14440" y="10046"/>
                  </a:lnTo>
                  <a:lnTo>
                    <a:pt x="13952" y="10352"/>
                  </a:lnTo>
                  <a:lnTo>
                    <a:pt x="13720" y="10522"/>
                  </a:lnTo>
                  <a:lnTo>
                    <a:pt x="13476" y="10693"/>
                  </a:lnTo>
                  <a:lnTo>
                    <a:pt x="13232" y="10889"/>
                  </a:lnTo>
                  <a:lnTo>
                    <a:pt x="12988" y="11084"/>
                  </a:lnTo>
                  <a:lnTo>
                    <a:pt x="12744" y="11279"/>
                  </a:lnTo>
                  <a:lnTo>
                    <a:pt x="12512" y="11499"/>
                  </a:lnTo>
                  <a:lnTo>
                    <a:pt x="12268" y="11719"/>
                  </a:lnTo>
                  <a:lnTo>
                    <a:pt x="12024" y="11963"/>
                  </a:lnTo>
                  <a:lnTo>
                    <a:pt x="11596" y="12402"/>
                  </a:lnTo>
                  <a:lnTo>
                    <a:pt x="11218" y="12829"/>
                  </a:lnTo>
                  <a:lnTo>
                    <a:pt x="10864" y="13257"/>
                  </a:lnTo>
                  <a:lnTo>
                    <a:pt x="10559" y="13684"/>
                  </a:lnTo>
                  <a:lnTo>
                    <a:pt x="10290" y="14087"/>
                  </a:lnTo>
                  <a:lnTo>
                    <a:pt x="10046" y="14489"/>
                  </a:lnTo>
                  <a:lnTo>
                    <a:pt x="9839" y="14880"/>
                  </a:lnTo>
                  <a:lnTo>
                    <a:pt x="9668" y="15258"/>
                  </a:lnTo>
                  <a:lnTo>
                    <a:pt x="9521" y="15624"/>
                  </a:lnTo>
                  <a:lnTo>
                    <a:pt x="9399" y="15991"/>
                  </a:lnTo>
                  <a:lnTo>
                    <a:pt x="9302" y="16332"/>
                  </a:lnTo>
                  <a:lnTo>
                    <a:pt x="9228" y="16674"/>
                  </a:lnTo>
                  <a:lnTo>
                    <a:pt x="9180" y="16992"/>
                  </a:lnTo>
                  <a:lnTo>
                    <a:pt x="9143" y="17309"/>
                  </a:lnTo>
                  <a:lnTo>
                    <a:pt x="9131" y="17614"/>
                  </a:lnTo>
                  <a:lnTo>
                    <a:pt x="9131" y="17895"/>
                  </a:lnTo>
                  <a:lnTo>
                    <a:pt x="9155" y="18176"/>
                  </a:lnTo>
                  <a:lnTo>
                    <a:pt x="9180" y="18432"/>
                  </a:lnTo>
                  <a:lnTo>
                    <a:pt x="9228" y="18688"/>
                  </a:lnTo>
                  <a:lnTo>
                    <a:pt x="9277" y="18920"/>
                  </a:lnTo>
                  <a:lnTo>
                    <a:pt x="9338" y="19140"/>
                  </a:lnTo>
                  <a:lnTo>
                    <a:pt x="9399" y="19347"/>
                  </a:lnTo>
                  <a:lnTo>
                    <a:pt x="9473" y="19530"/>
                  </a:lnTo>
                  <a:lnTo>
                    <a:pt x="9546" y="19713"/>
                  </a:lnTo>
                  <a:lnTo>
                    <a:pt x="9692" y="20019"/>
                  </a:lnTo>
                  <a:lnTo>
                    <a:pt x="9826" y="20250"/>
                  </a:lnTo>
                  <a:lnTo>
                    <a:pt x="9936" y="20421"/>
                  </a:lnTo>
                  <a:lnTo>
                    <a:pt x="10010" y="20519"/>
                  </a:lnTo>
                  <a:lnTo>
                    <a:pt x="16247" y="26646"/>
                  </a:lnTo>
                  <a:lnTo>
                    <a:pt x="16564" y="26695"/>
                  </a:lnTo>
                  <a:lnTo>
                    <a:pt x="16857" y="26720"/>
                  </a:lnTo>
                  <a:lnTo>
                    <a:pt x="17138" y="26744"/>
                  </a:lnTo>
                  <a:lnTo>
                    <a:pt x="17406" y="26744"/>
                  </a:lnTo>
                  <a:lnTo>
                    <a:pt x="17675" y="26732"/>
                  </a:lnTo>
                  <a:lnTo>
                    <a:pt x="17919" y="26707"/>
                  </a:lnTo>
                  <a:lnTo>
                    <a:pt x="18151" y="26671"/>
                  </a:lnTo>
                  <a:lnTo>
                    <a:pt x="18371" y="26634"/>
                  </a:lnTo>
                  <a:lnTo>
                    <a:pt x="18578" y="26573"/>
                  </a:lnTo>
                  <a:lnTo>
                    <a:pt x="18773" y="26512"/>
                  </a:lnTo>
                  <a:lnTo>
                    <a:pt x="18956" y="26451"/>
                  </a:lnTo>
                  <a:lnTo>
                    <a:pt x="19127" y="26366"/>
                  </a:lnTo>
                  <a:lnTo>
                    <a:pt x="19286" y="26292"/>
                  </a:lnTo>
                  <a:lnTo>
                    <a:pt x="19432" y="26207"/>
                  </a:lnTo>
                  <a:lnTo>
                    <a:pt x="19579" y="26109"/>
                  </a:lnTo>
                  <a:lnTo>
                    <a:pt x="19713" y="26024"/>
                  </a:lnTo>
                  <a:lnTo>
                    <a:pt x="19945" y="25829"/>
                  </a:lnTo>
                  <a:lnTo>
                    <a:pt x="20128" y="25645"/>
                  </a:lnTo>
                  <a:lnTo>
                    <a:pt x="20287" y="25462"/>
                  </a:lnTo>
                  <a:lnTo>
                    <a:pt x="20409" y="25304"/>
                  </a:lnTo>
                  <a:lnTo>
                    <a:pt x="20507" y="25157"/>
                  </a:lnTo>
                  <a:lnTo>
                    <a:pt x="20568" y="25047"/>
                  </a:lnTo>
                  <a:lnTo>
                    <a:pt x="20616" y="24950"/>
                  </a:lnTo>
                  <a:lnTo>
                    <a:pt x="20787" y="25804"/>
                  </a:lnTo>
                  <a:lnTo>
                    <a:pt x="21092" y="27452"/>
                  </a:lnTo>
                  <a:lnTo>
                    <a:pt x="21935" y="32029"/>
                  </a:lnTo>
                  <a:lnTo>
                    <a:pt x="23082" y="38401"/>
                  </a:lnTo>
                  <a:lnTo>
                    <a:pt x="22984" y="38791"/>
                  </a:lnTo>
                  <a:lnTo>
                    <a:pt x="22899" y="39182"/>
                  </a:lnTo>
                  <a:lnTo>
                    <a:pt x="22826" y="39597"/>
                  </a:lnTo>
                  <a:lnTo>
                    <a:pt x="22765" y="40024"/>
                  </a:lnTo>
                  <a:lnTo>
                    <a:pt x="22716" y="40451"/>
                  </a:lnTo>
                  <a:lnTo>
                    <a:pt x="22679" y="40891"/>
                  </a:lnTo>
                  <a:lnTo>
                    <a:pt x="22643" y="41330"/>
                  </a:lnTo>
                  <a:lnTo>
                    <a:pt x="22630" y="41782"/>
                  </a:lnTo>
                  <a:lnTo>
                    <a:pt x="22618" y="42233"/>
                  </a:lnTo>
                  <a:lnTo>
                    <a:pt x="22606" y="42685"/>
                  </a:lnTo>
                  <a:lnTo>
                    <a:pt x="22618" y="43576"/>
                  </a:lnTo>
                  <a:lnTo>
                    <a:pt x="22667" y="44455"/>
                  </a:lnTo>
                  <a:lnTo>
                    <a:pt x="22716" y="45297"/>
                  </a:lnTo>
                  <a:lnTo>
                    <a:pt x="22789" y="46090"/>
                  </a:lnTo>
                  <a:lnTo>
                    <a:pt x="22862" y="46823"/>
                  </a:lnTo>
                  <a:lnTo>
                    <a:pt x="22948" y="47482"/>
                  </a:lnTo>
                  <a:lnTo>
                    <a:pt x="23021" y="48043"/>
                  </a:lnTo>
                  <a:lnTo>
                    <a:pt x="23143" y="48861"/>
                  </a:lnTo>
                  <a:lnTo>
                    <a:pt x="23192" y="49166"/>
                  </a:lnTo>
                  <a:lnTo>
                    <a:pt x="23106" y="50008"/>
                  </a:lnTo>
                  <a:lnTo>
                    <a:pt x="22984" y="50838"/>
                  </a:lnTo>
                  <a:lnTo>
                    <a:pt x="22838" y="51681"/>
                  </a:lnTo>
                  <a:lnTo>
                    <a:pt x="22667" y="52511"/>
                  </a:lnTo>
                  <a:lnTo>
                    <a:pt x="22472" y="53341"/>
                  </a:lnTo>
                  <a:lnTo>
                    <a:pt x="22240" y="54158"/>
                  </a:lnTo>
                  <a:lnTo>
                    <a:pt x="21996" y="54976"/>
                  </a:lnTo>
                  <a:lnTo>
                    <a:pt x="21727" y="55794"/>
                  </a:lnTo>
                  <a:lnTo>
                    <a:pt x="21434" y="56612"/>
                  </a:lnTo>
                  <a:lnTo>
                    <a:pt x="21129" y="57417"/>
                  </a:lnTo>
                  <a:lnTo>
                    <a:pt x="20800" y="58211"/>
                  </a:lnTo>
                  <a:lnTo>
                    <a:pt x="20446" y="59004"/>
                  </a:lnTo>
                  <a:lnTo>
                    <a:pt x="20079" y="59797"/>
                  </a:lnTo>
                  <a:lnTo>
                    <a:pt x="19689" y="60579"/>
                  </a:lnTo>
                  <a:lnTo>
                    <a:pt x="19298" y="61348"/>
                  </a:lnTo>
                  <a:lnTo>
                    <a:pt x="18883" y="62117"/>
                  </a:lnTo>
                  <a:lnTo>
                    <a:pt x="18444" y="62873"/>
                  </a:lnTo>
                  <a:lnTo>
                    <a:pt x="18004" y="63630"/>
                  </a:lnTo>
                  <a:lnTo>
                    <a:pt x="17553" y="64362"/>
                  </a:lnTo>
                  <a:lnTo>
                    <a:pt x="17089" y="65107"/>
                  </a:lnTo>
                  <a:lnTo>
                    <a:pt x="16613" y="65827"/>
                  </a:lnTo>
                  <a:lnTo>
                    <a:pt x="16125" y="66535"/>
                  </a:lnTo>
                  <a:lnTo>
                    <a:pt x="15636" y="67243"/>
                  </a:lnTo>
                  <a:lnTo>
                    <a:pt x="15136" y="67939"/>
                  </a:lnTo>
                  <a:lnTo>
                    <a:pt x="14623" y="68622"/>
                  </a:lnTo>
                  <a:lnTo>
                    <a:pt x="14111" y="69306"/>
                  </a:lnTo>
                  <a:lnTo>
                    <a:pt x="13598" y="69965"/>
                  </a:lnTo>
                  <a:lnTo>
                    <a:pt x="13073" y="70612"/>
                  </a:lnTo>
                  <a:lnTo>
                    <a:pt x="12561" y="71259"/>
                  </a:lnTo>
                  <a:lnTo>
                    <a:pt x="12036" y="71881"/>
                  </a:lnTo>
                  <a:lnTo>
                    <a:pt x="11511" y="72504"/>
                  </a:lnTo>
                  <a:lnTo>
                    <a:pt x="10986" y="73102"/>
                  </a:lnTo>
                  <a:lnTo>
                    <a:pt x="10461" y="73688"/>
                  </a:lnTo>
                  <a:lnTo>
                    <a:pt x="9936" y="74261"/>
                  </a:lnTo>
                  <a:lnTo>
                    <a:pt x="8899" y="75372"/>
                  </a:lnTo>
                  <a:lnTo>
                    <a:pt x="7886" y="76422"/>
                  </a:lnTo>
                  <a:lnTo>
                    <a:pt x="6909" y="77423"/>
                  </a:lnTo>
                  <a:lnTo>
                    <a:pt x="5957" y="78350"/>
                  </a:lnTo>
                  <a:lnTo>
                    <a:pt x="5042" y="79205"/>
                  </a:lnTo>
                  <a:lnTo>
                    <a:pt x="4187" y="79998"/>
                  </a:lnTo>
                  <a:lnTo>
                    <a:pt x="3394" y="80718"/>
                  </a:lnTo>
                  <a:lnTo>
                    <a:pt x="2662" y="81365"/>
                  </a:lnTo>
                  <a:lnTo>
                    <a:pt x="2003" y="81939"/>
                  </a:lnTo>
                  <a:lnTo>
                    <a:pt x="1417" y="82427"/>
                  </a:lnTo>
                  <a:lnTo>
                    <a:pt x="928" y="82830"/>
                  </a:lnTo>
                  <a:lnTo>
                    <a:pt x="245" y="83379"/>
                  </a:lnTo>
                  <a:lnTo>
                    <a:pt x="1" y="83574"/>
                  </a:lnTo>
                  <a:lnTo>
                    <a:pt x="111" y="83672"/>
                  </a:lnTo>
                  <a:lnTo>
                    <a:pt x="465" y="83989"/>
                  </a:lnTo>
                  <a:lnTo>
                    <a:pt x="1038" y="84478"/>
                  </a:lnTo>
                  <a:lnTo>
                    <a:pt x="1417" y="84783"/>
                  </a:lnTo>
                  <a:lnTo>
                    <a:pt x="1856" y="85112"/>
                  </a:lnTo>
                  <a:lnTo>
                    <a:pt x="2357" y="85491"/>
                  </a:lnTo>
                  <a:lnTo>
                    <a:pt x="2906" y="85894"/>
                  </a:lnTo>
                  <a:lnTo>
                    <a:pt x="3516" y="86333"/>
                  </a:lnTo>
                  <a:lnTo>
                    <a:pt x="4187" y="86785"/>
                  </a:lnTo>
                  <a:lnTo>
                    <a:pt x="4920" y="87273"/>
                  </a:lnTo>
                  <a:lnTo>
                    <a:pt x="5701" y="87773"/>
                  </a:lnTo>
                  <a:lnTo>
                    <a:pt x="6555" y="88286"/>
                  </a:lnTo>
                  <a:lnTo>
                    <a:pt x="7459" y="88823"/>
                  </a:lnTo>
                  <a:lnTo>
                    <a:pt x="8423" y="89360"/>
                  </a:lnTo>
                  <a:lnTo>
                    <a:pt x="9448" y="89909"/>
                  </a:lnTo>
                  <a:lnTo>
                    <a:pt x="10534" y="90471"/>
                  </a:lnTo>
                  <a:lnTo>
                    <a:pt x="11682" y="91032"/>
                  </a:lnTo>
                  <a:lnTo>
                    <a:pt x="12878" y="91594"/>
                  </a:lnTo>
                  <a:lnTo>
                    <a:pt x="14135" y="92155"/>
                  </a:lnTo>
                  <a:lnTo>
                    <a:pt x="14794" y="92436"/>
                  </a:lnTo>
                  <a:lnTo>
                    <a:pt x="15466" y="92704"/>
                  </a:lnTo>
                  <a:lnTo>
                    <a:pt x="16149" y="92985"/>
                  </a:lnTo>
                  <a:lnTo>
                    <a:pt x="16845" y="93254"/>
                  </a:lnTo>
                  <a:lnTo>
                    <a:pt x="17553" y="93522"/>
                  </a:lnTo>
                  <a:lnTo>
                    <a:pt x="18285" y="93791"/>
                  </a:lnTo>
                  <a:lnTo>
                    <a:pt x="19017" y="94059"/>
                  </a:lnTo>
                  <a:lnTo>
                    <a:pt x="19786" y="94316"/>
                  </a:lnTo>
                  <a:lnTo>
                    <a:pt x="20555" y="94572"/>
                  </a:lnTo>
                  <a:lnTo>
                    <a:pt x="21337" y="94828"/>
                  </a:lnTo>
                  <a:lnTo>
                    <a:pt x="22142" y="95072"/>
                  </a:lnTo>
                  <a:lnTo>
                    <a:pt x="22960" y="95316"/>
                  </a:lnTo>
                  <a:lnTo>
                    <a:pt x="23790" y="95548"/>
                  </a:lnTo>
                  <a:lnTo>
                    <a:pt x="24632" y="95780"/>
                  </a:lnTo>
                  <a:lnTo>
                    <a:pt x="25499" y="96000"/>
                  </a:lnTo>
                  <a:lnTo>
                    <a:pt x="26378" y="96220"/>
                  </a:lnTo>
                  <a:lnTo>
                    <a:pt x="27269" y="96427"/>
                  </a:lnTo>
                  <a:lnTo>
                    <a:pt x="28172" y="96635"/>
                  </a:lnTo>
                  <a:lnTo>
                    <a:pt x="29100" y="96830"/>
                  </a:lnTo>
                  <a:lnTo>
                    <a:pt x="30039" y="97013"/>
                  </a:lnTo>
                  <a:lnTo>
                    <a:pt x="30967" y="97196"/>
                  </a:lnTo>
                  <a:lnTo>
                    <a:pt x="31895" y="97343"/>
                  </a:lnTo>
                  <a:lnTo>
                    <a:pt x="32822" y="97465"/>
                  </a:lnTo>
                  <a:lnTo>
                    <a:pt x="33726" y="97562"/>
                  </a:lnTo>
                  <a:lnTo>
                    <a:pt x="34617" y="97648"/>
                  </a:lnTo>
                  <a:lnTo>
                    <a:pt x="35495" y="97697"/>
                  </a:lnTo>
                  <a:lnTo>
                    <a:pt x="36362" y="97733"/>
                  </a:lnTo>
                  <a:lnTo>
                    <a:pt x="37216" y="97758"/>
                  </a:lnTo>
                  <a:lnTo>
                    <a:pt x="38071" y="97758"/>
                  </a:lnTo>
                  <a:lnTo>
                    <a:pt x="38901" y="97733"/>
                  </a:lnTo>
                  <a:lnTo>
                    <a:pt x="39719" y="97697"/>
                  </a:lnTo>
                  <a:lnTo>
                    <a:pt x="40536" y="97636"/>
                  </a:lnTo>
                  <a:lnTo>
                    <a:pt x="41330" y="97562"/>
                  </a:lnTo>
                  <a:lnTo>
                    <a:pt x="42111" y="97477"/>
                  </a:lnTo>
                  <a:lnTo>
                    <a:pt x="42880" y="97367"/>
                  </a:lnTo>
                  <a:lnTo>
                    <a:pt x="43637" y="97245"/>
                  </a:lnTo>
                  <a:lnTo>
                    <a:pt x="44381" y="97111"/>
                  </a:lnTo>
                  <a:lnTo>
                    <a:pt x="45114" y="96964"/>
                  </a:lnTo>
                  <a:lnTo>
                    <a:pt x="45834" y="96806"/>
                  </a:lnTo>
                  <a:lnTo>
                    <a:pt x="46542" y="96635"/>
                  </a:lnTo>
                  <a:lnTo>
                    <a:pt x="47225" y="96452"/>
                  </a:lnTo>
                  <a:lnTo>
                    <a:pt x="47909" y="96269"/>
                  </a:lnTo>
                  <a:lnTo>
                    <a:pt x="48580" y="96061"/>
                  </a:lnTo>
                  <a:lnTo>
                    <a:pt x="49227" y="95854"/>
                  </a:lnTo>
                  <a:lnTo>
                    <a:pt x="49862" y="95634"/>
                  </a:lnTo>
                  <a:lnTo>
                    <a:pt x="50484" y="95402"/>
                  </a:lnTo>
                  <a:lnTo>
                    <a:pt x="51094" y="95170"/>
                  </a:lnTo>
                  <a:lnTo>
                    <a:pt x="51693" y="94926"/>
                  </a:lnTo>
                  <a:lnTo>
                    <a:pt x="52266" y="94682"/>
                  </a:lnTo>
                  <a:lnTo>
                    <a:pt x="52840" y="94425"/>
                  </a:lnTo>
                  <a:lnTo>
                    <a:pt x="53389" y="94181"/>
                  </a:lnTo>
                  <a:lnTo>
                    <a:pt x="53926" y="93913"/>
                  </a:lnTo>
                  <a:lnTo>
                    <a:pt x="54451" y="93656"/>
                  </a:lnTo>
                  <a:lnTo>
                    <a:pt x="54951" y="93388"/>
                  </a:lnTo>
                  <a:lnTo>
                    <a:pt x="55452" y="93119"/>
                  </a:lnTo>
                  <a:lnTo>
                    <a:pt x="55928" y="92863"/>
                  </a:lnTo>
                  <a:lnTo>
                    <a:pt x="56392" y="92595"/>
                  </a:lnTo>
                  <a:lnTo>
                    <a:pt x="56831" y="92326"/>
                  </a:lnTo>
                  <a:lnTo>
                    <a:pt x="57686" y="91801"/>
                  </a:lnTo>
                  <a:lnTo>
                    <a:pt x="58467" y="91276"/>
                  </a:lnTo>
                  <a:lnTo>
                    <a:pt x="59187" y="90776"/>
                  </a:lnTo>
                  <a:lnTo>
                    <a:pt x="59846" y="90300"/>
                  </a:lnTo>
                  <a:lnTo>
                    <a:pt x="60432" y="89848"/>
                  </a:lnTo>
                  <a:lnTo>
                    <a:pt x="60957" y="89421"/>
                  </a:lnTo>
                  <a:lnTo>
                    <a:pt x="61421" y="89043"/>
                  </a:lnTo>
                  <a:lnTo>
                    <a:pt x="61811" y="88701"/>
                  </a:lnTo>
                  <a:lnTo>
                    <a:pt x="62128" y="88420"/>
                  </a:lnTo>
                  <a:lnTo>
                    <a:pt x="62556" y="88005"/>
                  </a:lnTo>
                  <a:lnTo>
                    <a:pt x="62702" y="87859"/>
                  </a:lnTo>
                  <a:lnTo>
                    <a:pt x="62629" y="86040"/>
                  </a:lnTo>
                  <a:lnTo>
                    <a:pt x="62543" y="84234"/>
                  </a:lnTo>
                  <a:lnTo>
                    <a:pt x="62434" y="82427"/>
                  </a:lnTo>
                  <a:lnTo>
                    <a:pt x="62299" y="80633"/>
                  </a:lnTo>
                  <a:lnTo>
                    <a:pt x="62165" y="78851"/>
                  </a:lnTo>
                  <a:lnTo>
                    <a:pt x="61994" y="77081"/>
                  </a:lnTo>
                  <a:lnTo>
                    <a:pt x="61823" y="75323"/>
                  </a:lnTo>
                  <a:lnTo>
                    <a:pt x="61640" y="73578"/>
                  </a:lnTo>
                  <a:lnTo>
                    <a:pt x="61433" y="71845"/>
                  </a:lnTo>
                  <a:lnTo>
                    <a:pt x="61213" y="70124"/>
                  </a:lnTo>
                  <a:lnTo>
                    <a:pt x="60981" y="68427"/>
                  </a:lnTo>
                  <a:lnTo>
                    <a:pt x="60737" y="66730"/>
                  </a:lnTo>
                  <a:lnTo>
                    <a:pt x="60493" y="65058"/>
                  </a:lnTo>
                  <a:lnTo>
                    <a:pt x="60224" y="63398"/>
                  </a:lnTo>
                  <a:lnTo>
                    <a:pt x="59944" y="61763"/>
                  </a:lnTo>
                  <a:lnTo>
                    <a:pt x="59663" y="60139"/>
                  </a:lnTo>
                  <a:lnTo>
                    <a:pt x="59370" y="58540"/>
                  </a:lnTo>
                  <a:lnTo>
                    <a:pt x="59065" y="56953"/>
                  </a:lnTo>
                  <a:lnTo>
                    <a:pt x="58760" y="55391"/>
                  </a:lnTo>
                  <a:lnTo>
                    <a:pt x="58442" y="53853"/>
                  </a:lnTo>
                  <a:lnTo>
                    <a:pt x="58113" y="52327"/>
                  </a:lnTo>
                  <a:lnTo>
                    <a:pt x="57783" y="50826"/>
                  </a:lnTo>
                  <a:lnTo>
                    <a:pt x="57454" y="49349"/>
                  </a:lnTo>
                  <a:lnTo>
                    <a:pt x="57112" y="47885"/>
                  </a:lnTo>
                  <a:lnTo>
                    <a:pt x="56770" y="46456"/>
                  </a:lnTo>
                  <a:lnTo>
                    <a:pt x="56416" y="45041"/>
                  </a:lnTo>
                  <a:lnTo>
                    <a:pt x="56074" y="43661"/>
                  </a:lnTo>
                  <a:lnTo>
                    <a:pt x="55720" y="42306"/>
                  </a:lnTo>
                  <a:lnTo>
                    <a:pt x="55366" y="40964"/>
                  </a:lnTo>
                  <a:lnTo>
                    <a:pt x="55012" y="39658"/>
                  </a:lnTo>
                  <a:lnTo>
                    <a:pt x="54305" y="37131"/>
                  </a:lnTo>
                  <a:lnTo>
                    <a:pt x="53597" y="34714"/>
                  </a:lnTo>
                  <a:lnTo>
                    <a:pt x="52901" y="32420"/>
                  </a:lnTo>
                  <a:lnTo>
                    <a:pt x="52217" y="30247"/>
                  </a:lnTo>
                  <a:lnTo>
                    <a:pt x="51558" y="28209"/>
                  </a:lnTo>
                  <a:lnTo>
                    <a:pt x="50911" y="26292"/>
                  </a:lnTo>
                  <a:lnTo>
                    <a:pt x="50301" y="24523"/>
                  </a:lnTo>
                  <a:lnTo>
                    <a:pt x="49727" y="22899"/>
                  </a:lnTo>
                  <a:lnTo>
                    <a:pt x="49190" y="21422"/>
                  </a:lnTo>
                  <a:lnTo>
                    <a:pt x="48702" y="20104"/>
                  </a:lnTo>
                  <a:lnTo>
                    <a:pt x="48263" y="18944"/>
                  </a:lnTo>
                  <a:lnTo>
                    <a:pt x="47872" y="17944"/>
                  </a:lnTo>
                  <a:lnTo>
                    <a:pt x="47543" y="17114"/>
                  </a:lnTo>
                  <a:lnTo>
                    <a:pt x="47079" y="15991"/>
                  </a:lnTo>
                  <a:lnTo>
                    <a:pt x="46920" y="15612"/>
                  </a:lnTo>
                  <a:lnTo>
                    <a:pt x="47140" y="15783"/>
                  </a:lnTo>
                  <a:lnTo>
                    <a:pt x="47359" y="15930"/>
                  </a:lnTo>
                  <a:lnTo>
                    <a:pt x="47567" y="16064"/>
                  </a:lnTo>
                  <a:lnTo>
                    <a:pt x="47774" y="16174"/>
                  </a:lnTo>
                  <a:lnTo>
                    <a:pt x="47970" y="16284"/>
                  </a:lnTo>
                  <a:lnTo>
                    <a:pt x="48165" y="16369"/>
                  </a:lnTo>
                  <a:lnTo>
                    <a:pt x="48348" y="16442"/>
                  </a:lnTo>
                  <a:lnTo>
                    <a:pt x="48531" y="16503"/>
                  </a:lnTo>
                  <a:lnTo>
                    <a:pt x="48702" y="16540"/>
                  </a:lnTo>
                  <a:lnTo>
                    <a:pt x="48873" y="16577"/>
                  </a:lnTo>
                  <a:lnTo>
                    <a:pt x="49032" y="16613"/>
                  </a:lnTo>
                  <a:lnTo>
                    <a:pt x="49178" y="16625"/>
                  </a:lnTo>
                  <a:lnTo>
                    <a:pt x="49325" y="16638"/>
                  </a:lnTo>
                  <a:lnTo>
                    <a:pt x="49459" y="16638"/>
                  </a:lnTo>
                  <a:lnTo>
                    <a:pt x="49715" y="16613"/>
                  </a:lnTo>
                  <a:lnTo>
                    <a:pt x="49947" y="16564"/>
                  </a:lnTo>
                  <a:lnTo>
                    <a:pt x="50142" y="16516"/>
                  </a:lnTo>
                  <a:lnTo>
                    <a:pt x="50313" y="16442"/>
                  </a:lnTo>
                  <a:lnTo>
                    <a:pt x="50448" y="16369"/>
                  </a:lnTo>
                  <a:lnTo>
                    <a:pt x="50557" y="16308"/>
                  </a:lnTo>
                  <a:lnTo>
                    <a:pt x="50643" y="16247"/>
                  </a:lnTo>
                  <a:lnTo>
                    <a:pt x="50704" y="16198"/>
                  </a:lnTo>
                  <a:lnTo>
                    <a:pt x="53377" y="6873"/>
                  </a:lnTo>
                  <a:lnTo>
                    <a:pt x="53377" y="6665"/>
                  </a:lnTo>
                  <a:lnTo>
                    <a:pt x="53377" y="6421"/>
                  </a:lnTo>
                  <a:lnTo>
                    <a:pt x="53340" y="6104"/>
                  </a:lnTo>
                  <a:lnTo>
                    <a:pt x="53279" y="5726"/>
                  </a:lnTo>
                  <a:lnTo>
                    <a:pt x="53230" y="5506"/>
                  </a:lnTo>
                  <a:lnTo>
                    <a:pt x="53169" y="5286"/>
                  </a:lnTo>
                  <a:lnTo>
                    <a:pt x="53096" y="5054"/>
                  </a:lnTo>
                  <a:lnTo>
                    <a:pt x="53011" y="4810"/>
                  </a:lnTo>
                  <a:lnTo>
                    <a:pt x="52901" y="4554"/>
                  </a:lnTo>
                  <a:lnTo>
                    <a:pt x="52779" y="4297"/>
                  </a:lnTo>
                  <a:lnTo>
                    <a:pt x="52645" y="4029"/>
                  </a:lnTo>
                  <a:lnTo>
                    <a:pt x="52486" y="3760"/>
                  </a:lnTo>
                  <a:lnTo>
                    <a:pt x="52303" y="3492"/>
                  </a:lnTo>
                  <a:lnTo>
                    <a:pt x="52095" y="3223"/>
                  </a:lnTo>
                  <a:lnTo>
                    <a:pt x="51876" y="2955"/>
                  </a:lnTo>
                  <a:lnTo>
                    <a:pt x="51619" y="2686"/>
                  </a:lnTo>
                  <a:lnTo>
                    <a:pt x="51339" y="2418"/>
                  </a:lnTo>
                  <a:lnTo>
                    <a:pt x="51033" y="2161"/>
                  </a:lnTo>
                  <a:lnTo>
                    <a:pt x="50704" y="1905"/>
                  </a:lnTo>
                  <a:lnTo>
                    <a:pt x="50338" y="1649"/>
                  </a:lnTo>
                  <a:lnTo>
                    <a:pt x="49947" y="1417"/>
                  </a:lnTo>
                  <a:lnTo>
                    <a:pt x="49508" y="1185"/>
                  </a:lnTo>
                  <a:lnTo>
                    <a:pt x="49044" y="977"/>
                  </a:lnTo>
                  <a:lnTo>
                    <a:pt x="48556" y="770"/>
                  </a:lnTo>
                  <a:lnTo>
                    <a:pt x="48019" y="587"/>
                  </a:lnTo>
                  <a:lnTo>
                    <a:pt x="47445" y="416"/>
                  </a:lnTo>
                  <a:lnTo>
                    <a:pt x="47128" y="331"/>
                  </a:lnTo>
                  <a:lnTo>
                    <a:pt x="46822" y="257"/>
                  </a:lnTo>
                  <a:lnTo>
                    <a:pt x="46517" y="196"/>
                  </a:lnTo>
                  <a:lnTo>
                    <a:pt x="46224" y="135"/>
                  </a:lnTo>
                  <a:lnTo>
                    <a:pt x="45931" y="99"/>
                  </a:lnTo>
                  <a:lnTo>
                    <a:pt x="45651" y="62"/>
                  </a:lnTo>
                  <a:lnTo>
                    <a:pt x="45370" y="25"/>
                  </a:lnTo>
                  <a:lnTo>
                    <a:pt x="45101" y="13"/>
                  </a:lnTo>
                  <a:lnTo>
                    <a:pt x="448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1286;p32">
              <a:extLst>
                <a:ext uri="{FF2B5EF4-FFF2-40B4-BE49-F238E27FC236}">
                  <a16:creationId xmlns:a16="http://schemas.microsoft.com/office/drawing/2014/main" id="{A6E46207-BFA2-CF26-6141-6DAA5D83A1E5}"/>
                </a:ext>
              </a:extLst>
            </p:cNvPr>
            <p:cNvSpPr/>
            <p:nvPr/>
          </p:nvSpPr>
          <p:spPr>
            <a:xfrm>
              <a:off x="4476725" y="5273325"/>
              <a:ext cx="224000" cy="87000"/>
            </a:xfrm>
            <a:custGeom>
              <a:avLst/>
              <a:gdLst/>
              <a:ahLst/>
              <a:cxnLst/>
              <a:rect l="l" t="t" r="r" b="b"/>
              <a:pathLst>
                <a:path w="8960" h="3480" extrusionOk="0">
                  <a:moveTo>
                    <a:pt x="3577" y="1"/>
                  </a:moveTo>
                  <a:lnTo>
                    <a:pt x="3309" y="25"/>
                  </a:lnTo>
                  <a:lnTo>
                    <a:pt x="3040" y="62"/>
                  </a:lnTo>
                  <a:lnTo>
                    <a:pt x="2796" y="123"/>
                  </a:lnTo>
                  <a:lnTo>
                    <a:pt x="2564" y="196"/>
                  </a:lnTo>
                  <a:lnTo>
                    <a:pt x="2344" y="281"/>
                  </a:lnTo>
                  <a:lnTo>
                    <a:pt x="2137" y="379"/>
                  </a:lnTo>
                  <a:lnTo>
                    <a:pt x="1941" y="477"/>
                  </a:lnTo>
                  <a:lnTo>
                    <a:pt x="1746" y="599"/>
                  </a:lnTo>
                  <a:lnTo>
                    <a:pt x="1575" y="721"/>
                  </a:lnTo>
                  <a:lnTo>
                    <a:pt x="1417" y="855"/>
                  </a:lnTo>
                  <a:lnTo>
                    <a:pt x="1270" y="989"/>
                  </a:lnTo>
                  <a:lnTo>
                    <a:pt x="1124" y="1136"/>
                  </a:lnTo>
                  <a:lnTo>
                    <a:pt x="1002" y="1282"/>
                  </a:lnTo>
                  <a:lnTo>
                    <a:pt x="880" y="1429"/>
                  </a:lnTo>
                  <a:lnTo>
                    <a:pt x="770" y="1575"/>
                  </a:lnTo>
                  <a:lnTo>
                    <a:pt x="672" y="1734"/>
                  </a:lnTo>
                  <a:lnTo>
                    <a:pt x="574" y="1893"/>
                  </a:lnTo>
                  <a:lnTo>
                    <a:pt x="416" y="2186"/>
                  </a:lnTo>
                  <a:lnTo>
                    <a:pt x="294" y="2478"/>
                  </a:lnTo>
                  <a:lnTo>
                    <a:pt x="184" y="2747"/>
                  </a:lnTo>
                  <a:lnTo>
                    <a:pt x="111" y="2991"/>
                  </a:lnTo>
                  <a:lnTo>
                    <a:pt x="62" y="3186"/>
                  </a:lnTo>
                  <a:lnTo>
                    <a:pt x="25" y="3345"/>
                  </a:lnTo>
                  <a:lnTo>
                    <a:pt x="1" y="3479"/>
                  </a:lnTo>
                  <a:lnTo>
                    <a:pt x="8960" y="3296"/>
                  </a:lnTo>
                  <a:lnTo>
                    <a:pt x="8838" y="3138"/>
                  </a:lnTo>
                  <a:lnTo>
                    <a:pt x="8679" y="2967"/>
                  </a:lnTo>
                  <a:lnTo>
                    <a:pt x="8484" y="2735"/>
                  </a:lnTo>
                  <a:lnTo>
                    <a:pt x="8227" y="2466"/>
                  </a:lnTo>
                  <a:lnTo>
                    <a:pt x="7935" y="2161"/>
                  </a:lnTo>
                  <a:lnTo>
                    <a:pt x="7593" y="1844"/>
                  </a:lnTo>
                  <a:lnTo>
                    <a:pt x="7214" y="1526"/>
                  </a:lnTo>
                  <a:lnTo>
                    <a:pt x="6799" y="1197"/>
                  </a:lnTo>
                  <a:lnTo>
                    <a:pt x="6580" y="1050"/>
                  </a:lnTo>
                  <a:lnTo>
                    <a:pt x="6360" y="904"/>
                  </a:lnTo>
                  <a:lnTo>
                    <a:pt x="6128" y="757"/>
                  </a:lnTo>
                  <a:lnTo>
                    <a:pt x="5896" y="623"/>
                  </a:lnTo>
                  <a:lnTo>
                    <a:pt x="5652" y="501"/>
                  </a:lnTo>
                  <a:lnTo>
                    <a:pt x="5408" y="379"/>
                  </a:lnTo>
                  <a:lnTo>
                    <a:pt x="5152" y="281"/>
                  </a:lnTo>
                  <a:lnTo>
                    <a:pt x="4895" y="196"/>
                  </a:lnTo>
                  <a:lnTo>
                    <a:pt x="4639" y="123"/>
                  </a:lnTo>
                  <a:lnTo>
                    <a:pt x="4370" y="62"/>
                  </a:lnTo>
                  <a:lnTo>
                    <a:pt x="4114" y="25"/>
                  </a:lnTo>
                  <a:lnTo>
                    <a:pt x="3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1287;p32">
              <a:extLst>
                <a:ext uri="{FF2B5EF4-FFF2-40B4-BE49-F238E27FC236}">
                  <a16:creationId xmlns:a16="http://schemas.microsoft.com/office/drawing/2014/main" id="{FB9ED74D-6E92-FE33-80C8-702629795BFF}"/>
                </a:ext>
              </a:extLst>
            </p:cNvPr>
            <p:cNvSpPr/>
            <p:nvPr/>
          </p:nvSpPr>
          <p:spPr>
            <a:xfrm>
              <a:off x="3503625" y="5123500"/>
              <a:ext cx="264875" cy="210875"/>
            </a:xfrm>
            <a:custGeom>
              <a:avLst/>
              <a:gdLst/>
              <a:ahLst/>
              <a:cxnLst/>
              <a:rect l="l" t="t" r="r" b="b"/>
              <a:pathLst>
                <a:path w="10595" h="8435" extrusionOk="0">
                  <a:moveTo>
                    <a:pt x="0" y="1"/>
                  </a:moveTo>
                  <a:lnTo>
                    <a:pt x="305" y="611"/>
                  </a:lnTo>
                  <a:lnTo>
                    <a:pt x="623" y="1185"/>
                  </a:lnTo>
                  <a:lnTo>
                    <a:pt x="952" y="1734"/>
                  </a:lnTo>
                  <a:lnTo>
                    <a:pt x="1306" y="2259"/>
                  </a:lnTo>
                  <a:lnTo>
                    <a:pt x="1648" y="2759"/>
                  </a:lnTo>
                  <a:lnTo>
                    <a:pt x="2014" y="3235"/>
                  </a:lnTo>
                  <a:lnTo>
                    <a:pt x="2368" y="3687"/>
                  </a:lnTo>
                  <a:lnTo>
                    <a:pt x="2747" y="4102"/>
                  </a:lnTo>
                  <a:lnTo>
                    <a:pt x="3113" y="4505"/>
                  </a:lnTo>
                  <a:lnTo>
                    <a:pt x="3479" y="4883"/>
                  </a:lnTo>
                  <a:lnTo>
                    <a:pt x="3857" y="5237"/>
                  </a:lnTo>
                  <a:lnTo>
                    <a:pt x="4224" y="5579"/>
                  </a:lnTo>
                  <a:lnTo>
                    <a:pt x="4590" y="5884"/>
                  </a:lnTo>
                  <a:lnTo>
                    <a:pt x="4944" y="6177"/>
                  </a:lnTo>
                  <a:lnTo>
                    <a:pt x="5298" y="6445"/>
                  </a:lnTo>
                  <a:lnTo>
                    <a:pt x="5639" y="6702"/>
                  </a:lnTo>
                  <a:lnTo>
                    <a:pt x="5981" y="6934"/>
                  </a:lnTo>
                  <a:lnTo>
                    <a:pt x="6311" y="7141"/>
                  </a:lnTo>
                  <a:lnTo>
                    <a:pt x="6616" y="7336"/>
                  </a:lnTo>
                  <a:lnTo>
                    <a:pt x="6921" y="7507"/>
                  </a:lnTo>
                  <a:lnTo>
                    <a:pt x="7470" y="7812"/>
                  </a:lnTo>
                  <a:lnTo>
                    <a:pt x="7946" y="8044"/>
                  </a:lnTo>
                  <a:lnTo>
                    <a:pt x="8337" y="8227"/>
                  </a:lnTo>
                  <a:lnTo>
                    <a:pt x="8630" y="8349"/>
                  </a:lnTo>
                  <a:lnTo>
                    <a:pt x="8874" y="8435"/>
                  </a:lnTo>
                  <a:lnTo>
                    <a:pt x="9094" y="8020"/>
                  </a:lnTo>
                  <a:lnTo>
                    <a:pt x="9582" y="7019"/>
                  </a:lnTo>
                  <a:lnTo>
                    <a:pt x="10143" y="5859"/>
                  </a:lnTo>
                  <a:lnTo>
                    <a:pt x="10388" y="5347"/>
                  </a:lnTo>
                  <a:lnTo>
                    <a:pt x="10558" y="4944"/>
                  </a:lnTo>
                  <a:lnTo>
                    <a:pt x="10583" y="4871"/>
                  </a:lnTo>
                  <a:lnTo>
                    <a:pt x="10595" y="4785"/>
                  </a:lnTo>
                  <a:lnTo>
                    <a:pt x="10595" y="4712"/>
                  </a:lnTo>
                  <a:lnTo>
                    <a:pt x="10595" y="4627"/>
                  </a:lnTo>
                  <a:lnTo>
                    <a:pt x="10583" y="4566"/>
                  </a:lnTo>
                  <a:lnTo>
                    <a:pt x="10558" y="4517"/>
                  </a:lnTo>
                  <a:lnTo>
                    <a:pt x="10534" y="4480"/>
                  </a:lnTo>
                  <a:lnTo>
                    <a:pt x="10485" y="4480"/>
                  </a:lnTo>
                  <a:lnTo>
                    <a:pt x="10363" y="4505"/>
                  </a:lnTo>
                  <a:lnTo>
                    <a:pt x="10229" y="4529"/>
                  </a:lnTo>
                  <a:lnTo>
                    <a:pt x="10107" y="4529"/>
                  </a:lnTo>
                  <a:lnTo>
                    <a:pt x="9985" y="4541"/>
                  </a:lnTo>
                  <a:lnTo>
                    <a:pt x="9753" y="4517"/>
                  </a:lnTo>
                  <a:lnTo>
                    <a:pt x="9533" y="4468"/>
                  </a:lnTo>
                  <a:lnTo>
                    <a:pt x="9326" y="4407"/>
                  </a:lnTo>
                  <a:lnTo>
                    <a:pt x="9130" y="4322"/>
                  </a:lnTo>
                  <a:lnTo>
                    <a:pt x="8959" y="4236"/>
                  </a:lnTo>
                  <a:lnTo>
                    <a:pt x="8789" y="4126"/>
                  </a:lnTo>
                  <a:lnTo>
                    <a:pt x="8642" y="4029"/>
                  </a:lnTo>
                  <a:lnTo>
                    <a:pt x="8520" y="3919"/>
                  </a:lnTo>
                  <a:lnTo>
                    <a:pt x="8313" y="3723"/>
                  </a:lnTo>
                  <a:lnTo>
                    <a:pt x="8178" y="3589"/>
                  </a:lnTo>
                  <a:lnTo>
                    <a:pt x="8142" y="3528"/>
                  </a:lnTo>
                  <a:lnTo>
                    <a:pt x="7544" y="3321"/>
                  </a:lnTo>
                  <a:lnTo>
                    <a:pt x="6921" y="3077"/>
                  </a:lnTo>
                  <a:lnTo>
                    <a:pt x="6262" y="2808"/>
                  </a:lnTo>
                  <a:lnTo>
                    <a:pt x="5591" y="2527"/>
                  </a:lnTo>
                  <a:lnTo>
                    <a:pt x="4224" y="1954"/>
                  </a:lnTo>
                  <a:lnTo>
                    <a:pt x="2930" y="1368"/>
                  </a:lnTo>
                  <a:lnTo>
                    <a:pt x="1770" y="843"/>
                  </a:lnTo>
                  <a:lnTo>
                    <a:pt x="843" y="4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8" name="Google Shape;1288;p32">
              <a:extLst>
                <a:ext uri="{FF2B5EF4-FFF2-40B4-BE49-F238E27FC236}">
                  <a16:creationId xmlns:a16="http://schemas.microsoft.com/office/drawing/2014/main" id="{B3035A06-B280-03E8-A88A-DD4292F5A2D5}"/>
                </a:ext>
              </a:extLst>
            </p:cNvPr>
            <p:cNvSpPr/>
            <p:nvPr/>
          </p:nvSpPr>
          <p:spPr>
            <a:xfrm>
              <a:off x="4009550" y="3099775"/>
              <a:ext cx="748550" cy="264575"/>
            </a:xfrm>
            <a:custGeom>
              <a:avLst/>
              <a:gdLst/>
              <a:ahLst/>
              <a:cxnLst/>
              <a:rect l="l" t="t" r="r" b="b"/>
              <a:pathLst>
                <a:path w="29942" h="10583" extrusionOk="0">
                  <a:moveTo>
                    <a:pt x="29051" y="0"/>
                  </a:moveTo>
                  <a:lnTo>
                    <a:pt x="28404" y="476"/>
                  </a:lnTo>
                  <a:lnTo>
                    <a:pt x="27757" y="940"/>
                  </a:lnTo>
                  <a:lnTo>
                    <a:pt x="27110" y="1380"/>
                  </a:lnTo>
                  <a:lnTo>
                    <a:pt x="26463" y="1795"/>
                  </a:lnTo>
                  <a:lnTo>
                    <a:pt x="25816" y="2197"/>
                  </a:lnTo>
                  <a:lnTo>
                    <a:pt x="25157" y="2588"/>
                  </a:lnTo>
                  <a:lnTo>
                    <a:pt x="24510" y="2954"/>
                  </a:lnTo>
                  <a:lnTo>
                    <a:pt x="23863" y="3308"/>
                  </a:lnTo>
                  <a:lnTo>
                    <a:pt x="23216" y="3638"/>
                  </a:lnTo>
                  <a:lnTo>
                    <a:pt x="22557" y="3955"/>
                  </a:lnTo>
                  <a:lnTo>
                    <a:pt x="21910" y="4260"/>
                  </a:lnTo>
                  <a:lnTo>
                    <a:pt x="21275" y="4553"/>
                  </a:lnTo>
                  <a:lnTo>
                    <a:pt x="20628" y="4822"/>
                  </a:lnTo>
                  <a:lnTo>
                    <a:pt x="19994" y="5078"/>
                  </a:lnTo>
                  <a:lnTo>
                    <a:pt x="19347" y="5322"/>
                  </a:lnTo>
                  <a:lnTo>
                    <a:pt x="18712" y="5554"/>
                  </a:lnTo>
                  <a:lnTo>
                    <a:pt x="18090" y="5774"/>
                  </a:lnTo>
                  <a:lnTo>
                    <a:pt x="17467" y="5981"/>
                  </a:lnTo>
                  <a:lnTo>
                    <a:pt x="16845" y="6164"/>
                  </a:lnTo>
                  <a:lnTo>
                    <a:pt x="16222" y="6347"/>
                  </a:lnTo>
                  <a:lnTo>
                    <a:pt x="15624" y="6518"/>
                  </a:lnTo>
                  <a:lnTo>
                    <a:pt x="15014" y="6665"/>
                  </a:lnTo>
                  <a:lnTo>
                    <a:pt x="14416" y="6811"/>
                  </a:lnTo>
                  <a:lnTo>
                    <a:pt x="13830" y="6946"/>
                  </a:lnTo>
                  <a:lnTo>
                    <a:pt x="13244" y="7068"/>
                  </a:lnTo>
                  <a:lnTo>
                    <a:pt x="12658" y="7177"/>
                  </a:lnTo>
                  <a:lnTo>
                    <a:pt x="12097" y="7287"/>
                  </a:lnTo>
                  <a:lnTo>
                    <a:pt x="11535" y="7373"/>
                  </a:lnTo>
                  <a:lnTo>
                    <a:pt x="10986" y="7458"/>
                  </a:lnTo>
                  <a:lnTo>
                    <a:pt x="10437" y="7531"/>
                  </a:lnTo>
                  <a:lnTo>
                    <a:pt x="9375" y="7666"/>
                  </a:lnTo>
                  <a:lnTo>
                    <a:pt x="8362" y="7763"/>
                  </a:lnTo>
                  <a:lnTo>
                    <a:pt x="7385" y="7824"/>
                  </a:lnTo>
                  <a:lnTo>
                    <a:pt x="6458" y="7873"/>
                  </a:lnTo>
                  <a:lnTo>
                    <a:pt x="5579" y="7898"/>
                  </a:lnTo>
                  <a:lnTo>
                    <a:pt x="4749" y="7898"/>
                  </a:lnTo>
                  <a:lnTo>
                    <a:pt x="3980" y="7885"/>
                  </a:lnTo>
                  <a:lnTo>
                    <a:pt x="3260" y="7861"/>
                  </a:lnTo>
                  <a:lnTo>
                    <a:pt x="2613" y="7824"/>
                  </a:lnTo>
                  <a:lnTo>
                    <a:pt x="2027" y="7788"/>
                  </a:lnTo>
                  <a:lnTo>
                    <a:pt x="1502" y="7739"/>
                  </a:lnTo>
                  <a:lnTo>
                    <a:pt x="684" y="7654"/>
                  </a:lnTo>
                  <a:lnTo>
                    <a:pt x="184" y="7580"/>
                  </a:lnTo>
                  <a:lnTo>
                    <a:pt x="1" y="7556"/>
                  </a:lnTo>
                  <a:lnTo>
                    <a:pt x="525" y="9899"/>
                  </a:lnTo>
                  <a:lnTo>
                    <a:pt x="1331" y="10046"/>
                  </a:lnTo>
                  <a:lnTo>
                    <a:pt x="2124" y="10180"/>
                  </a:lnTo>
                  <a:lnTo>
                    <a:pt x="2918" y="10290"/>
                  </a:lnTo>
                  <a:lnTo>
                    <a:pt x="3699" y="10375"/>
                  </a:lnTo>
                  <a:lnTo>
                    <a:pt x="4468" y="10449"/>
                  </a:lnTo>
                  <a:lnTo>
                    <a:pt x="5237" y="10510"/>
                  </a:lnTo>
                  <a:lnTo>
                    <a:pt x="5994" y="10546"/>
                  </a:lnTo>
                  <a:lnTo>
                    <a:pt x="6738" y="10571"/>
                  </a:lnTo>
                  <a:lnTo>
                    <a:pt x="7483" y="10583"/>
                  </a:lnTo>
                  <a:lnTo>
                    <a:pt x="8203" y="10571"/>
                  </a:lnTo>
                  <a:lnTo>
                    <a:pt x="8923" y="10546"/>
                  </a:lnTo>
                  <a:lnTo>
                    <a:pt x="9643" y="10522"/>
                  </a:lnTo>
                  <a:lnTo>
                    <a:pt x="10339" y="10461"/>
                  </a:lnTo>
                  <a:lnTo>
                    <a:pt x="11035" y="10400"/>
                  </a:lnTo>
                  <a:lnTo>
                    <a:pt x="11718" y="10327"/>
                  </a:lnTo>
                  <a:lnTo>
                    <a:pt x="12390" y="10241"/>
                  </a:lnTo>
                  <a:lnTo>
                    <a:pt x="13061" y="10144"/>
                  </a:lnTo>
                  <a:lnTo>
                    <a:pt x="13708" y="10034"/>
                  </a:lnTo>
                  <a:lnTo>
                    <a:pt x="14355" y="9912"/>
                  </a:lnTo>
                  <a:lnTo>
                    <a:pt x="14989" y="9777"/>
                  </a:lnTo>
                  <a:lnTo>
                    <a:pt x="15612" y="9643"/>
                  </a:lnTo>
                  <a:lnTo>
                    <a:pt x="16222" y="9497"/>
                  </a:lnTo>
                  <a:lnTo>
                    <a:pt x="16820" y="9338"/>
                  </a:lnTo>
                  <a:lnTo>
                    <a:pt x="17406" y="9179"/>
                  </a:lnTo>
                  <a:lnTo>
                    <a:pt x="17992" y="9008"/>
                  </a:lnTo>
                  <a:lnTo>
                    <a:pt x="18553" y="8825"/>
                  </a:lnTo>
                  <a:lnTo>
                    <a:pt x="19103" y="8642"/>
                  </a:lnTo>
                  <a:lnTo>
                    <a:pt x="19652" y="8459"/>
                  </a:lnTo>
                  <a:lnTo>
                    <a:pt x="20177" y="8264"/>
                  </a:lnTo>
                  <a:lnTo>
                    <a:pt x="20702" y="8069"/>
                  </a:lnTo>
                  <a:lnTo>
                    <a:pt x="21202" y="7873"/>
                  </a:lnTo>
                  <a:lnTo>
                    <a:pt x="21703" y="7666"/>
                  </a:lnTo>
                  <a:lnTo>
                    <a:pt x="22655" y="7251"/>
                  </a:lnTo>
                  <a:lnTo>
                    <a:pt x="23546" y="6836"/>
                  </a:lnTo>
                  <a:lnTo>
                    <a:pt x="24388" y="6421"/>
                  </a:lnTo>
                  <a:lnTo>
                    <a:pt x="25181" y="6006"/>
                  </a:lnTo>
                  <a:lnTo>
                    <a:pt x="25914" y="5591"/>
                  </a:lnTo>
                  <a:lnTo>
                    <a:pt x="26597" y="5200"/>
                  </a:lnTo>
                  <a:lnTo>
                    <a:pt x="27207" y="4822"/>
                  </a:lnTo>
                  <a:lnTo>
                    <a:pt x="27769" y="4456"/>
                  </a:lnTo>
                  <a:lnTo>
                    <a:pt x="28269" y="4126"/>
                  </a:lnTo>
                  <a:lnTo>
                    <a:pt x="28709" y="3821"/>
                  </a:lnTo>
                  <a:lnTo>
                    <a:pt x="29075" y="3552"/>
                  </a:lnTo>
                  <a:lnTo>
                    <a:pt x="29392" y="3320"/>
                  </a:lnTo>
                  <a:lnTo>
                    <a:pt x="29807" y="3003"/>
                  </a:lnTo>
                  <a:lnTo>
                    <a:pt x="29942" y="2881"/>
                  </a:lnTo>
                  <a:lnTo>
                    <a:pt x="29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9" name="Google Shape;1289;p32">
              <a:extLst>
                <a:ext uri="{FF2B5EF4-FFF2-40B4-BE49-F238E27FC236}">
                  <a16:creationId xmlns:a16="http://schemas.microsoft.com/office/drawing/2014/main" id="{AE5D047B-6798-6494-DF32-4D80FDBF925A}"/>
                </a:ext>
              </a:extLst>
            </p:cNvPr>
            <p:cNvSpPr/>
            <p:nvPr/>
          </p:nvSpPr>
          <p:spPr>
            <a:xfrm>
              <a:off x="4028175" y="2553550"/>
              <a:ext cx="462925" cy="276500"/>
            </a:xfrm>
            <a:custGeom>
              <a:avLst/>
              <a:gdLst/>
              <a:ahLst/>
              <a:cxnLst/>
              <a:rect l="l" t="t" r="r" b="b"/>
              <a:pathLst>
                <a:path w="18517" h="11060" extrusionOk="0">
                  <a:moveTo>
                    <a:pt x="13219" y="1"/>
                  </a:moveTo>
                  <a:lnTo>
                    <a:pt x="13231" y="160"/>
                  </a:lnTo>
                  <a:lnTo>
                    <a:pt x="13231" y="343"/>
                  </a:lnTo>
                  <a:lnTo>
                    <a:pt x="13207" y="575"/>
                  </a:lnTo>
                  <a:lnTo>
                    <a:pt x="13170" y="868"/>
                  </a:lnTo>
                  <a:lnTo>
                    <a:pt x="13109" y="1197"/>
                  </a:lnTo>
                  <a:lnTo>
                    <a:pt x="13060" y="1380"/>
                  </a:lnTo>
                  <a:lnTo>
                    <a:pt x="13012" y="1563"/>
                  </a:lnTo>
                  <a:lnTo>
                    <a:pt x="12938" y="1759"/>
                  </a:lnTo>
                  <a:lnTo>
                    <a:pt x="12865" y="1954"/>
                  </a:lnTo>
                  <a:lnTo>
                    <a:pt x="12780" y="2161"/>
                  </a:lnTo>
                  <a:lnTo>
                    <a:pt x="12682" y="2369"/>
                  </a:lnTo>
                  <a:lnTo>
                    <a:pt x="12560" y="2576"/>
                  </a:lnTo>
                  <a:lnTo>
                    <a:pt x="12438" y="2784"/>
                  </a:lnTo>
                  <a:lnTo>
                    <a:pt x="12291" y="3004"/>
                  </a:lnTo>
                  <a:lnTo>
                    <a:pt x="12121" y="3211"/>
                  </a:lnTo>
                  <a:lnTo>
                    <a:pt x="11937" y="3419"/>
                  </a:lnTo>
                  <a:lnTo>
                    <a:pt x="11742" y="3626"/>
                  </a:lnTo>
                  <a:lnTo>
                    <a:pt x="11522" y="3834"/>
                  </a:lnTo>
                  <a:lnTo>
                    <a:pt x="11291" y="4029"/>
                  </a:lnTo>
                  <a:lnTo>
                    <a:pt x="11034" y="4224"/>
                  </a:lnTo>
                  <a:lnTo>
                    <a:pt x="10741" y="4407"/>
                  </a:lnTo>
                  <a:lnTo>
                    <a:pt x="10448" y="4590"/>
                  </a:lnTo>
                  <a:lnTo>
                    <a:pt x="10119" y="4761"/>
                  </a:lnTo>
                  <a:lnTo>
                    <a:pt x="9765" y="4920"/>
                  </a:lnTo>
                  <a:lnTo>
                    <a:pt x="9386" y="5066"/>
                  </a:lnTo>
                  <a:lnTo>
                    <a:pt x="9057" y="5176"/>
                  </a:lnTo>
                  <a:lnTo>
                    <a:pt x="8727" y="5262"/>
                  </a:lnTo>
                  <a:lnTo>
                    <a:pt x="8398" y="5323"/>
                  </a:lnTo>
                  <a:lnTo>
                    <a:pt x="8080" y="5359"/>
                  </a:lnTo>
                  <a:lnTo>
                    <a:pt x="7763" y="5384"/>
                  </a:lnTo>
                  <a:lnTo>
                    <a:pt x="7446" y="5384"/>
                  </a:lnTo>
                  <a:lnTo>
                    <a:pt x="7128" y="5359"/>
                  </a:lnTo>
                  <a:lnTo>
                    <a:pt x="6811" y="5323"/>
                  </a:lnTo>
                  <a:lnTo>
                    <a:pt x="6518" y="5274"/>
                  </a:lnTo>
                  <a:lnTo>
                    <a:pt x="6213" y="5213"/>
                  </a:lnTo>
                  <a:lnTo>
                    <a:pt x="5920" y="5140"/>
                  </a:lnTo>
                  <a:lnTo>
                    <a:pt x="5639" y="5054"/>
                  </a:lnTo>
                  <a:lnTo>
                    <a:pt x="5359" y="4957"/>
                  </a:lnTo>
                  <a:lnTo>
                    <a:pt x="5090" y="4847"/>
                  </a:lnTo>
                  <a:lnTo>
                    <a:pt x="4834" y="4737"/>
                  </a:lnTo>
                  <a:lnTo>
                    <a:pt x="4577" y="4627"/>
                  </a:lnTo>
                  <a:lnTo>
                    <a:pt x="4333" y="4505"/>
                  </a:lnTo>
                  <a:lnTo>
                    <a:pt x="4114" y="4383"/>
                  </a:lnTo>
                  <a:lnTo>
                    <a:pt x="3686" y="4139"/>
                  </a:lnTo>
                  <a:lnTo>
                    <a:pt x="3308" y="3895"/>
                  </a:lnTo>
                  <a:lnTo>
                    <a:pt x="2991" y="3675"/>
                  </a:lnTo>
                  <a:lnTo>
                    <a:pt x="2746" y="3492"/>
                  </a:lnTo>
                  <a:lnTo>
                    <a:pt x="2551" y="3345"/>
                  </a:lnTo>
                  <a:lnTo>
                    <a:pt x="2393" y="3211"/>
                  </a:lnTo>
                  <a:lnTo>
                    <a:pt x="2209" y="3284"/>
                  </a:lnTo>
                  <a:lnTo>
                    <a:pt x="2026" y="3382"/>
                  </a:lnTo>
                  <a:lnTo>
                    <a:pt x="1843" y="3492"/>
                  </a:lnTo>
                  <a:lnTo>
                    <a:pt x="1660" y="3638"/>
                  </a:lnTo>
                  <a:lnTo>
                    <a:pt x="1477" y="3797"/>
                  </a:lnTo>
                  <a:lnTo>
                    <a:pt x="1294" y="3980"/>
                  </a:lnTo>
                  <a:lnTo>
                    <a:pt x="1123" y="4175"/>
                  </a:lnTo>
                  <a:lnTo>
                    <a:pt x="964" y="4383"/>
                  </a:lnTo>
                  <a:lnTo>
                    <a:pt x="806" y="4615"/>
                  </a:lnTo>
                  <a:lnTo>
                    <a:pt x="659" y="4859"/>
                  </a:lnTo>
                  <a:lnTo>
                    <a:pt x="513" y="5103"/>
                  </a:lnTo>
                  <a:lnTo>
                    <a:pt x="391" y="5372"/>
                  </a:lnTo>
                  <a:lnTo>
                    <a:pt x="281" y="5640"/>
                  </a:lnTo>
                  <a:lnTo>
                    <a:pt x="195" y="5921"/>
                  </a:lnTo>
                  <a:lnTo>
                    <a:pt x="110" y="6202"/>
                  </a:lnTo>
                  <a:lnTo>
                    <a:pt x="61" y="6494"/>
                  </a:lnTo>
                  <a:lnTo>
                    <a:pt x="12" y="6787"/>
                  </a:lnTo>
                  <a:lnTo>
                    <a:pt x="0" y="7080"/>
                  </a:lnTo>
                  <a:lnTo>
                    <a:pt x="0" y="7386"/>
                  </a:lnTo>
                  <a:lnTo>
                    <a:pt x="37" y="7678"/>
                  </a:lnTo>
                  <a:lnTo>
                    <a:pt x="86" y="7971"/>
                  </a:lnTo>
                  <a:lnTo>
                    <a:pt x="171" y="8264"/>
                  </a:lnTo>
                  <a:lnTo>
                    <a:pt x="220" y="8411"/>
                  </a:lnTo>
                  <a:lnTo>
                    <a:pt x="281" y="8545"/>
                  </a:lnTo>
                  <a:lnTo>
                    <a:pt x="354" y="8692"/>
                  </a:lnTo>
                  <a:lnTo>
                    <a:pt x="427" y="8826"/>
                  </a:lnTo>
                  <a:lnTo>
                    <a:pt x="501" y="8960"/>
                  </a:lnTo>
                  <a:lnTo>
                    <a:pt x="598" y="9107"/>
                  </a:lnTo>
                  <a:lnTo>
                    <a:pt x="696" y="9229"/>
                  </a:lnTo>
                  <a:lnTo>
                    <a:pt x="806" y="9363"/>
                  </a:lnTo>
                  <a:lnTo>
                    <a:pt x="916" y="9497"/>
                  </a:lnTo>
                  <a:lnTo>
                    <a:pt x="1038" y="9619"/>
                  </a:lnTo>
                  <a:lnTo>
                    <a:pt x="1172" y="9741"/>
                  </a:lnTo>
                  <a:lnTo>
                    <a:pt x="1318" y="9863"/>
                  </a:lnTo>
                  <a:lnTo>
                    <a:pt x="1465" y="9973"/>
                  </a:lnTo>
                  <a:lnTo>
                    <a:pt x="1624" y="10095"/>
                  </a:lnTo>
                  <a:lnTo>
                    <a:pt x="1794" y="10205"/>
                  </a:lnTo>
                  <a:lnTo>
                    <a:pt x="1978" y="10303"/>
                  </a:lnTo>
                  <a:lnTo>
                    <a:pt x="2161" y="10413"/>
                  </a:lnTo>
                  <a:lnTo>
                    <a:pt x="2368" y="10510"/>
                  </a:lnTo>
                  <a:lnTo>
                    <a:pt x="2576" y="10596"/>
                  </a:lnTo>
                  <a:lnTo>
                    <a:pt x="2795" y="10693"/>
                  </a:lnTo>
                  <a:lnTo>
                    <a:pt x="3015" y="10767"/>
                  </a:lnTo>
                  <a:lnTo>
                    <a:pt x="3235" y="10840"/>
                  </a:lnTo>
                  <a:lnTo>
                    <a:pt x="3454" y="10901"/>
                  </a:lnTo>
                  <a:lnTo>
                    <a:pt x="3662" y="10950"/>
                  </a:lnTo>
                  <a:lnTo>
                    <a:pt x="3869" y="10986"/>
                  </a:lnTo>
                  <a:lnTo>
                    <a:pt x="4077" y="11023"/>
                  </a:lnTo>
                  <a:lnTo>
                    <a:pt x="4272" y="11035"/>
                  </a:lnTo>
                  <a:lnTo>
                    <a:pt x="4468" y="11047"/>
                  </a:lnTo>
                  <a:lnTo>
                    <a:pt x="4663" y="11059"/>
                  </a:lnTo>
                  <a:lnTo>
                    <a:pt x="4846" y="11047"/>
                  </a:lnTo>
                  <a:lnTo>
                    <a:pt x="5029" y="11035"/>
                  </a:lnTo>
                  <a:lnTo>
                    <a:pt x="5200" y="11011"/>
                  </a:lnTo>
                  <a:lnTo>
                    <a:pt x="5383" y="10986"/>
                  </a:lnTo>
                  <a:lnTo>
                    <a:pt x="5554" y="10950"/>
                  </a:lnTo>
                  <a:lnTo>
                    <a:pt x="5713" y="10901"/>
                  </a:lnTo>
                  <a:lnTo>
                    <a:pt x="5883" y="10852"/>
                  </a:lnTo>
                  <a:lnTo>
                    <a:pt x="6189" y="10730"/>
                  </a:lnTo>
                  <a:lnTo>
                    <a:pt x="6494" y="10596"/>
                  </a:lnTo>
                  <a:lnTo>
                    <a:pt x="6774" y="10437"/>
                  </a:lnTo>
                  <a:lnTo>
                    <a:pt x="7043" y="10254"/>
                  </a:lnTo>
                  <a:lnTo>
                    <a:pt x="7287" y="10059"/>
                  </a:lnTo>
                  <a:lnTo>
                    <a:pt x="7531" y="9851"/>
                  </a:lnTo>
                  <a:lnTo>
                    <a:pt x="7751" y="9631"/>
                  </a:lnTo>
                  <a:lnTo>
                    <a:pt x="7958" y="9412"/>
                  </a:lnTo>
                  <a:lnTo>
                    <a:pt x="8154" y="9180"/>
                  </a:lnTo>
                  <a:lnTo>
                    <a:pt x="8337" y="8948"/>
                  </a:lnTo>
                  <a:lnTo>
                    <a:pt x="8508" y="8704"/>
                  </a:lnTo>
                  <a:lnTo>
                    <a:pt x="8654" y="8472"/>
                  </a:lnTo>
                  <a:lnTo>
                    <a:pt x="8801" y="8252"/>
                  </a:lnTo>
                  <a:lnTo>
                    <a:pt x="8923" y="8032"/>
                  </a:lnTo>
                  <a:lnTo>
                    <a:pt x="9142" y="7617"/>
                  </a:lnTo>
                  <a:lnTo>
                    <a:pt x="9301" y="7263"/>
                  </a:lnTo>
                  <a:lnTo>
                    <a:pt x="9423" y="6983"/>
                  </a:lnTo>
                  <a:lnTo>
                    <a:pt x="9509" y="6739"/>
                  </a:lnTo>
                  <a:lnTo>
                    <a:pt x="9875" y="6983"/>
                  </a:lnTo>
                  <a:lnTo>
                    <a:pt x="10241" y="7215"/>
                  </a:lnTo>
                  <a:lnTo>
                    <a:pt x="10595" y="7422"/>
                  </a:lnTo>
                  <a:lnTo>
                    <a:pt x="10949" y="7605"/>
                  </a:lnTo>
                  <a:lnTo>
                    <a:pt x="11278" y="7776"/>
                  </a:lnTo>
                  <a:lnTo>
                    <a:pt x="11620" y="7935"/>
                  </a:lnTo>
                  <a:lnTo>
                    <a:pt x="11937" y="8069"/>
                  </a:lnTo>
                  <a:lnTo>
                    <a:pt x="12255" y="8191"/>
                  </a:lnTo>
                  <a:lnTo>
                    <a:pt x="12572" y="8289"/>
                  </a:lnTo>
                  <a:lnTo>
                    <a:pt x="12877" y="8374"/>
                  </a:lnTo>
                  <a:lnTo>
                    <a:pt x="13170" y="8447"/>
                  </a:lnTo>
                  <a:lnTo>
                    <a:pt x="13463" y="8496"/>
                  </a:lnTo>
                  <a:lnTo>
                    <a:pt x="13744" y="8533"/>
                  </a:lnTo>
                  <a:lnTo>
                    <a:pt x="14012" y="8557"/>
                  </a:lnTo>
                  <a:lnTo>
                    <a:pt x="14281" y="8557"/>
                  </a:lnTo>
                  <a:lnTo>
                    <a:pt x="14550" y="8545"/>
                  </a:lnTo>
                  <a:lnTo>
                    <a:pt x="14794" y="8521"/>
                  </a:lnTo>
                  <a:lnTo>
                    <a:pt x="15050" y="8484"/>
                  </a:lnTo>
                  <a:lnTo>
                    <a:pt x="15282" y="8423"/>
                  </a:lnTo>
                  <a:lnTo>
                    <a:pt x="15514" y="8350"/>
                  </a:lnTo>
                  <a:lnTo>
                    <a:pt x="15746" y="8264"/>
                  </a:lnTo>
                  <a:lnTo>
                    <a:pt x="15965" y="8167"/>
                  </a:lnTo>
                  <a:lnTo>
                    <a:pt x="16173" y="8057"/>
                  </a:lnTo>
                  <a:lnTo>
                    <a:pt x="16380" y="7923"/>
                  </a:lnTo>
                  <a:lnTo>
                    <a:pt x="16576" y="7788"/>
                  </a:lnTo>
                  <a:lnTo>
                    <a:pt x="16771" y="7630"/>
                  </a:lnTo>
                  <a:lnTo>
                    <a:pt x="16954" y="7471"/>
                  </a:lnTo>
                  <a:lnTo>
                    <a:pt x="17137" y="7288"/>
                  </a:lnTo>
                  <a:lnTo>
                    <a:pt x="17308" y="7093"/>
                  </a:lnTo>
                  <a:lnTo>
                    <a:pt x="17467" y="6897"/>
                  </a:lnTo>
                  <a:lnTo>
                    <a:pt x="17625" y="6678"/>
                  </a:lnTo>
                  <a:lnTo>
                    <a:pt x="17772" y="6446"/>
                  </a:lnTo>
                  <a:lnTo>
                    <a:pt x="17918" y="6226"/>
                  </a:lnTo>
                  <a:lnTo>
                    <a:pt x="18040" y="6006"/>
                  </a:lnTo>
                  <a:lnTo>
                    <a:pt x="18138" y="5787"/>
                  </a:lnTo>
                  <a:lnTo>
                    <a:pt x="18236" y="5567"/>
                  </a:lnTo>
                  <a:lnTo>
                    <a:pt x="18309" y="5359"/>
                  </a:lnTo>
                  <a:lnTo>
                    <a:pt x="18382" y="5164"/>
                  </a:lnTo>
                  <a:lnTo>
                    <a:pt x="18431" y="4969"/>
                  </a:lnTo>
                  <a:lnTo>
                    <a:pt x="18468" y="4773"/>
                  </a:lnTo>
                  <a:lnTo>
                    <a:pt x="18492" y="4578"/>
                  </a:lnTo>
                  <a:lnTo>
                    <a:pt x="18504" y="4395"/>
                  </a:lnTo>
                  <a:lnTo>
                    <a:pt x="18516" y="4212"/>
                  </a:lnTo>
                  <a:lnTo>
                    <a:pt x="18504" y="4041"/>
                  </a:lnTo>
                  <a:lnTo>
                    <a:pt x="18480" y="3870"/>
                  </a:lnTo>
                  <a:lnTo>
                    <a:pt x="18455" y="3699"/>
                  </a:lnTo>
                  <a:lnTo>
                    <a:pt x="18419" y="3541"/>
                  </a:lnTo>
                  <a:lnTo>
                    <a:pt x="18370" y="3382"/>
                  </a:lnTo>
                  <a:lnTo>
                    <a:pt x="18309" y="3223"/>
                  </a:lnTo>
                  <a:lnTo>
                    <a:pt x="18248" y="3077"/>
                  </a:lnTo>
                  <a:lnTo>
                    <a:pt x="18175" y="2930"/>
                  </a:lnTo>
                  <a:lnTo>
                    <a:pt x="18089" y="2784"/>
                  </a:lnTo>
                  <a:lnTo>
                    <a:pt x="18004" y="2650"/>
                  </a:lnTo>
                  <a:lnTo>
                    <a:pt x="17906" y="2515"/>
                  </a:lnTo>
                  <a:lnTo>
                    <a:pt x="17699" y="2259"/>
                  </a:lnTo>
                  <a:lnTo>
                    <a:pt x="17467" y="2027"/>
                  </a:lnTo>
                  <a:lnTo>
                    <a:pt x="17210" y="1795"/>
                  </a:lnTo>
                  <a:lnTo>
                    <a:pt x="16942" y="1588"/>
                  </a:lnTo>
                  <a:lnTo>
                    <a:pt x="16661" y="1392"/>
                  </a:lnTo>
                  <a:lnTo>
                    <a:pt x="16368" y="1209"/>
                  </a:lnTo>
                  <a:lnTo>
                    <a:pt x="16075" y="1051"/>
                  </a:lnTo>
                  <a:lnTo>
                    <a:pt x="15770" y="892"/>
                  </a:lnTo>
                  <a:lnTo>
                    <a:pt x="15477" y="758"/>
                  </a:lnTo>
                  <a:lnTo>
                    <a:pt x="15184" y="623"/>
                  </a:lnTo>
                  <a:lnTo>
                    <a:pt x="14903" y="514"/>
                  </a:lnTo>
                  <a:lnTo>
                    <a:pt x="14366" y="318"/>
                  </a:lnTo>
                  <a:lnTo>
                    <a:pt x="13903" y="172"/>
                  </a:lnTo>
                  <a:lnTo>
                    <a:pt x="13549" y="74"/>
                  </a:lnTo>
                  <a:lnTo>
                    <a:pt x="132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1290;p32">
              <a:extLst>
                <a:ext uri="{FF2B5EF4-FFF2-40B4-BE49-F238E27FC236}">
                  <a16:creationId xmlns:a16="http://schemas.microsoft.com/office/drawing/2014/main" id="{04B9E399-5F64-D0D4-8BAB-1DF2B8A30E7E}"/>
                </a:ext>
              </a:extLst>
            </p:cNvPr>
            <p:cNvSpPr/>
            <p:nvPr/>
          </p:nvSpPr>
          <p:spPr>
            <a:xfrm>
              <a:off x="4073950" y="1466025"/>
              <a:ext cx="374125" cy="408000"/>
            </a:xfrm>
            <a:custGeom>
              <a:avLst/>
              <a:gdLst/>
              <a:ahLst/>
              <a:cxnLst/>
              <a:rect l="l" t="t" r="r" b="b"/>
              <a:pathLst>
                <a:path w="14965" h="16320" extrusionOk="0">
                  <a:moveTo>
                    <a:pt x="7678" y="0"/>
                  </a:moveTo>
                  <a:lnTo>
                    <a:pt x="7421" y="13"/>
                  </a:lnTo>
                  <a:lnTo>
                    <a:pt x="7153" y="25"/>
                  </a:lnTo>
                  <a:lnTo>
                    <a:pt x="6884" y="49"/>
                  </a:lnTo>
                  <a:lnTo>
                    <a:pt x="6603" y="86"/>
                  </a:lnTo>
                  <a:lnTo>
                    <a:pt x="6323" y="147"/>
                  </a:lnTo>
                  <a:lnTo>
                    <a:pt x="6042" y="208"/>
                  </a:lnTo>
                  <a:lnTo>
                    <a:pt x="5749" y="281"/>
                  </a:lnTo>
                  <a:lnTo>
                    <a:pt x="5444" y="379"/>
                  </a:lnTo>
                  <a:lnTo>
                    <a:pt x="5090" y="501"/>
                  </a:lnTo>
                  <a:lnTo>
                    <a:pt x="4785" y="623"/>
                  </a:lnTo>
                  <a:lnTo>
                    <a:pt x="4492" y="733"/>
                  </a:lnTo>
                  <a:lnTo>
                    <a:pt x="4211" y="855"/>
                  </a:lnTo>
                  <a:lnTo>
                    <a:pt x="3930" y="989"/>
                  </a:lnTo>
                  <a:lnTo>
                    <a:pt x="3674" y="1111"/>
                  </a:lnTo>
                  <a:lnTo>
                    <a:pt x="3418" y="1245"/>
                  </a:lnTo>
                  <a:lnTo>
                    <a:pt x="3186" y="1392"/>
                  </a:lnTo>
                  <a:lnTo>
                    <a:pt x="2954" y="1538"/>
                  </a:lnTo>
                  <a:lnTo>
                    <a:pt x="2734" y="1685"/>
                  </a:lnTo>
                  <a:lnTo>
                    <a:pt x="2527" y="1843"/>
                  </a:lnTo>
                  <a:lnTo>
                    <a:pt x="2319" y="2014"/>
                  </a:lnTo>
                  <a:lnTo>
                    <a:pt x="2124" y="2185"/>
                  </a:lnTo>
                  <a:lnTo>
                    <a:pt x="1953" y="2356"/>
                  </a:lnTo>
                  <a:lnTo>
                    <a:pt x="1770" y="2539"/>
                  </a:lnTo>
                  <a:lnTo>
                    <a:pt x="1611" y="2734"/>
                  </a:lnTo>
                  <a:lnTo>
                    <a:pt x="1453" y="2930"/>
                  </a:lnTo>
                  <a:lnTo>
                    <a:pt x="1306" y="3137"/>
                  </a:lnTo>
                  <a:lnTo>
                    <a:pt x="1172" y="3357"/>
                  </a:lnTo>
                  <a:lnTo>
                    <a:pt x="1038" y="3577"/>
                  </a:lnTo>
                  <a:lnTo>
                    <a:pt x="915" y="3809"/>
                  </a:lnTo>
                  <a:lnTo>
                    <a:pt x="806" y="4053"/>
                  </a:lnTo>
                  <a:lnTo>
                    <a:pt x="696" y="4309"/>
                  </a:lnTo>
                  <a:lnTo>
                    <a:pt x="598" y="4565"/>
                  </a:lnTo>
                  <a:lnTo>
                    <a:pt x="513" y="4834"/>
                  </a:lnTo>
                  <a:lnTo>
                    <a:pt x="427" y="5115"/>
                  </a:lnTo>
                  <a:lnTo>
                    <a:pt x="342" y="5408"/>
                  </a:lnTo>
                  <a:lnTo>
                    <a:pt x="281" y="5700"/>
                  </a:lnTo>
                  <a:lnTo>
                    <a:pt x="220" y="6018"/>
                  </a:lnTo>
                  <a:lnTo>
                    <a:pt x="159" y="6335"/>
                  </a:lnTo>
                  <a:lnTo>
                    <a:pt x="110" y="6665"/>
                  </a:lnTo>
                  <a:lnTo>
                    <a:pt x="61" y="7019"/>
                  </a:lnTo>
                  <a:lnTo>
                    <a:pt x="24" y="7373"/>
                  </a:lnTo>
                  <a:lnTo>
                    <a:pt x="0" y="7812"/>
                  </a:lnTo>
                  <a:lnTo>
                    <a:pt x="0" y="8264"/>
                  </a:lnTo>
                  <a:lnTo>
                    <a:pt x="24" y="8691"/>
                  </a:lnTo>
                  <a:lnTo>
                    <a:pt x="73" y="9130"/>
                  </a:lnTo>
                  <a:lnTo>
                    <a:pt x="147" y="9558"/>
                  </a:lnTo>
                  <a:lnTo>
                    <a:pt x="232" y="9973"/>
                  </a:lnTo>
                  <a:lnTo>
                    <a:pt x="342" y="10388"/>
                  </a:lnTo>
                  <a:lnTo>
                    <a:pt x="464" y="10790"/>
                  </a:lnTo>
                  <a:lnTo>
                    <a:pt x="610" y="11181"/>
                  </a:lnTo>
                  <a:lnTo>
                    <a:pt x="769" y="11559"/>
                  </a:lnTo>
                  <a:lnTo>
                    <a:pt x="928" y="11938"/>
                  </a:lnTo>
                  <a:lnTo>
                    <a:pt x="1111" y="12304"/>
                  </a:lnTo>
                  <a:lnTo>
                    <a:pt x="1294" y="12658"/>
                  </a:lnTo>
                  <a:lnTo>
                    <a:pt x="1477" y="13000"/>
                  </a:lnTo>
                  <a:lnTo>
                    <a:pt x="1672" y="13317"/>
                  </a:lnTo>
                  <a:lnTo>
                    <a:pt x="1880" y="13634"/>
                  </a:lnTo>
                  <a:lnTo>
                    <a:pt x="2075" y="13939"/>
                  </a:lnTo>
                  <a:lnTo>
                    <a:pt x="2270" y="14220"/>
                  </a:lnTo>
                  <a:lnTo>
                    <a:pt x="2661" y="14745"/>
                  </a:lnTo>
                  <a:lnTo>
                    <a:pt x="3039" y="15209"/>
                  </a:lnTo>
                  <a:lnTo>
                    <a:pt x="3369" y="15599"/>
                  </a:lnTo>
                  <a:lnTo>
                    <a:pt x="3650" y="15905"/>
                  </a:lnTo>
                  <a:lnTo>
                    <a:pt x="3869" y="16136"/>
                  </a:lnTo>
                  <a:lnTo>
                    <a:pt x="4065" y="16320"/>
                  </a:lnTo>
                  <a:lnTo>
                    <a:pt x="4504" y="16039"/>
                  </a:lnTo>
                  <a:lnTo>
                    <a:pt x="5017" y="15721"/>
                  </a:lnTo>
                  <a:lnTo>
                    <a:pt x="5700" y="15306"/>
                  </a:lnTo>
                  <a:lnTo>
                    <a:pt x="6518" y="14818"/>
                  </a:lnTo>
                  <a:lnTo>
                    <a:pt x="7458" y="14281"/>
                  </a:lnTo>
                  <a:lnTo>
                    <a:pt x="8483" y="13720"/>
                  </a:lnTo>
                  <a:lnTo>
                    <a:pt x="9569" y="13158"/>
                  </a:lnTo>
                  <a:lnTo>
                    <a:pt x="10241" y="12816"/>
                  </a:lnTo>
                  <a:lnTo>
                    <a:pt x="10912" y="12499"/>
                  </a:lnTo>
                  <a:lnTo>
                    <a:pt x="11596" y="12194"/>
                  </a:lnTo>
                  <a:lnTo>
                    <a:pt x="12279" y="11901"/>
                  </a:lnTo>
                  <a:lnTo>
                    <a:pt x="12950" y="11633"/>
                  </a:lnTo>
                  <a:lnTo>
                    <a:pt x="13622" y="11388"/>
                  </a:lnTo>
                  <a:lnTo>
                    <a:pt x="14269" y="11169"/>
                  </a:lnTo>
                  <a:lnTo>
                    <a:pt x="14586" y="11083"/>
                  </a:lnTo>
                  <a:lnTo>
                    <a:pt x="14903" y="10998"/>
                  </a:lnTo>
                  <a:lnTo>
                    <a:pt x="14928" y="10729"/>
                  </a:lnTo>
                  <a:lnTo>
                    <a:pt x="14940" y="10424"/>
                  </a:lnTo>
                  <a:lnTo>
                    <a:pt x="14952" y="10021"/>
                  </a:lnTo>
                  <a:lnTo>
                    <a:pt x="14964" y="9521"/>
                  </a:lnTo>
                  <a:lnTo>
                    <a:pt x="14952" y="8959"/>
                  </a:lnTo>
                  <a:lnTo>
                    <a:pt x="14916" y="8325"/>
                  </a:lnTo>
                  <a:lnTo>
                    <a:pt x="14891" y="7995"/>
                  </a:lnTo>
                  <a:lnTo>
                    <a:pt x="14842" y="7653"/>
                  </a:lnTo>
                  <a:lnTo>
                    <a:pt x="14806" y="7299"/>
                  </a:lnTo>
                  <a:lnTo>
                    <a:pt x="14745" y="6945"/>
                  </a:lnTo>
                  <a:lnTo>
                    <a:pt x="14671" y="6579"/>
                  </a:lnTo>
                  <a:lnTo>
                    <a:pt x="14598" y="6213"/>
                  </a:lnTo>
                  <a:lnTo>
                    <a:pt x="14501" y="5835"/>
                  </a:lnTo>
                  <a:lnTo>
                    <a:pt x="14391" y="5469"/>
                  </a:lnTo>
                  <a:lnTo>
                    <a:pt x="14269" y="5102"/>
                  </a:lnTo>
                  <a:lnTo>
                    <a:pt x="14134" y="4736"/>
                  </a:lnTo>
                  <a:lnTo>
                    <a:pt x="13988" y="4370"/>
                  </a:lnTo>
                  <a:lnTo>
                    <a:pt x="13817" y="4016"/>
                  </a:lnTo>
                  <a:lnTo>
                    <a:pt x="13634" y="3662"/>
                  </a:lnTo>
                  <a:lnTo>
                    <a:pt x="13426" y="3320"/>
                  </a:lnTo>
                  <a:lnTo>
                    <a:pt x="13195" y="2991"/>
                  </a:lnTo>
                  <a:lnTo>
                    <a:pt x="12950" y="2673"/>
                  </a:lnTo>
                  <a:lnTo>
                    <a:pt x="12682" y="2380"/>
                  </a:lnTo>
                  <a:lnTo>
                    <a:pt x="12401" y="2088"/>
                  </a:lnTo>
                  <a:lnTo>
                    <a:pt x="12120" y="1831"/>
                  </a:lnTo>
                  <a:lnTo>
                    <a:pt x="11815" y="1587"/>
                  </a:lnTo>
                  <a:lnTo>
                    <a:pt x="11486" y="1343"/>
                  </a:lnTo>
                  <a:lnTo>
                    <a:pt x="11144" y="1099"/>
                  </a:lnTo>
                  <a:lnTo>
                    <a:pt x="10790" y="879"/>
                  </a:lnTo>
                  <a:lnTo>
                    <a:pt x="10399" y="672"/>
                  </a:lnTo>
                  <a:lnTo>
                    <a:pt x="10204" y="574"/>
                  </a:lnTo>
                  <a:lnTo>
                    <a:pt x="9997" y="489"/>
                  </a:lnTo>
                  <a:lnTo>
                    <a:pt x="9789" y="403"/>
                  </a:lnTo>
                  <a:lnTo>
                    <a:pt x="9569" y="330"/>
                  </a:lnTo>
                  <a:lnTo>
                    <a:pt x="9362" y="257"/>
                  </a:lnTo>
                  <a:lnTo>
                    <a:pt x="9130" y="196"/>
                  </a:lnTo>
                  <a:lnTo>
                    <a:pt x="8898" y="147"/>
                  </a:lnTo>
                  <a:lnTo>
                    <a:pt x="8666" y="98"/>
                  </a:lnTo>
                  <a:lnTo>
                    <a:pt x="8422" y="61"/>
                  </a:lnTo>
                  <a:lnTo>
                    <a:pt x="8178" y="37"/>
                  </a:lnTo>
                  <a:lnTo>
                    <a:pt x="7934" y="13"/>
                  </a:lnTo>
                  <a:lnTo>
                    <a:pt x="7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1291;p32">
              <a:extLst>
                <a:ext uri="{FF2B5EF4-FFF2-40B4-BE49-F238E27FC236}">
                  <a16:creationId xmlns:a16="http://schemas.microsoft.com/office/drawing/2014/main" id="{FFF44ECC-76E4-096F-8571-8202186F4209}"/>
                </a:ext>
              </a:extLst>
            </p:cNvPr>
            <p:cNvSpPr/>
            <p:nvPr/>
          </p:nvSpPr>
          <p:spPr>
            <a:xfrm>
              <a:off x="3445025" y="1781225"/>
              <a:ext cx="402825" cy="408625"/>
            </a:xfrm>
            <a:custGeom>
              <a:avLst/>
              <a:gdLst/>
              <a:ahLst/>
              <a:cxnLst/>
              <a:rect l="l" t="t" r="r" b="b"/>
              <a:pathLst>
                <a:path w="16113" h="16345" extrusionOk="0">
                  <a:moveTo>
                    <a:pt x="7593" y="1"/>
                  </a:moveTo>
                  <a:lnTo>
                    <a:pt x="7214" y="25"/>
                  </a:lnTo>
                  <a:lnTo>
                    <a:pt x="6848" y="74"/>
                  </a:lnTo>
                  <a:lnTo>
                    <a:pt x="6470" y="135"/>
                  </a:lnTo>
                  <a:lnTo>
                    <a:pt x="6104" y="221"/>
                  </a:lnTo>
                  <a:lnTo>
                    <a:pt x="5689" y="331"/>
                  </a:lnTo>
                  <a:lnTo>
                    <a:pt x="5274" y="465"/>
                  </a:lnTo>
                  <a:lnTo>
                    <a:pt x="4859" y="636"/>
                  </a:lnTo>
                  <a:lnTo>
                    <a:pt x="4468" y="819"/>
                  </a:lnTo>
                  <a:lnTo>
                    <a:pt x="4090" y="1026"/>
                  </a:lnTo>
                  <a:lnTo>
                    <a:pt x="3711" y="1246"/>
                  </a:lnTo>
                  <a:lnTo>
                    <a:pt x="3357" y="1490"/>
                  </a:lnTo>
                  <a:lnTo>
                    <a:pt x="3016" y="1759"/>
                  </a:lnTo>
                  <a:lnTo>
                    <a:pt x="2686" y="2039"/>
                  </a:lnTo>
                  <a:lnTo>
                    <a:pt x="2369" y="2345"/>
                  </a:lnTo>
                  <a:lnTo>
                    <a:pt x="2064" y="2662"/>
                  </a:lnTo>
                  <a:lnTo>
                    <a:pt x="1795" y="2991"/>
                  </a:lnTo>
                  <a:lnTo>
                    <a:pt x="1527" y="3345"/>
                  </a:lnTo>
                  <a:lnTo>
                    <a:pt x="1282" y="3712"/>
                  </a:lnTo>
                  <a:lnTo>
                    <a:pt x="1063" y="4090"/>
                  </a:lnTo>
                  <a:lnTo>
                    <a:pt x="867" y="4481"/>
                  </a:lnTo>
                  <a:lnTo>
                    <a:pt x="733" y="4786"/>
                  </a:lnTo>
                  <a:lnTo>
                    <a:pt x="599" y="5091"/>
                  </a:lnTo>
                  <a:lnTo>
                    <a:pt x="489" y="5396"/>
                  </a:lnTo>
                  <a:lnTo>
                    <a:pt x="391" y="5701"/>
                  </a:lnTo>
                  <a:lnTo>
                    <a:pt x="306" y="5994"/>
                  </a:lnTo>
                  <a:lnTo>
                    <a:pt x="233" y="6299"/>
                  </a:lnTo>
                  <a:lnTo>
                    <a:pt x="160" y="6592"/>
                  </a:lnTo>
                  <a:lnTo>
                    <a:pt x="111" y="6885"/>
                  </a:lnTo>
                  <a:lnTo>
                    <a:pt x="74" y="7166"/>
                  </a:lnTo>
                  <a:lnTo>
                    <a:pt x="37" y="7459"/>
                  </a:lnTo>
                  <a:lnTo>
                    <a:pt x="13" y="7739"/>
                  </a:lnTo>
                  <a:lnTo>
                    <a:pt x="1" y="8020"/>
                  </a:lnTo>
                  <a:lnTo>
                    <a:pt x="1" y="8301"/>
                  </a:lnTo>
                  <a:lnTo>
                    <a:pt x="1" y="8569"/>
                  </a:lnTo>
                  <a:lnTo>
                    <a:pt x="13" y="8838"/>
                  </a:lnTo>
                  <a:lnTo>
                    <a:pt x="37" y="9107"/>
                  </a:lnTo>
                  <a:lnTo>
                    <a:pt x="74" y="9375"/>
                  </a:lnTo>
                  <a:lnTo>
                    <a:pt x="111" y="9631"/>
                  </a:lnTo>
                  <a:lnTo>
                    <a:pt x="160" y="9900"/>
                  </a:lnTo>
                  <a:lnTo>
                    <a:pt x="208" y="10144"/>
                  </a:lnTo>
                  <a:lnTo>
                    <a:pt x="330" y="10644"/>
                  </a:lnTo>
                  <a:lnTo>
                    <a:pt x="477" y="11121"/>
                  </a:lnTo>
                  <a:lnTo>
                    <a:pt x="648" y="11597"/>
                  </a:lnTo>
                  <a:lnTo>
                    <a:pt x="831" y="12036"/>
                  </a:lnTo>
                  <a:lnTo>
                    <a:pt x="1026" y="12463"/>
                  </a:lnTo>
                  <a:lnTo>
                    <a:pt x="1234" y="12878"/>
                  </a:lnTo>
                  <a:lnTo>
                    <a:pt x="1453" y="13269"/>
                  </a:lnTo>
                  <a:lnTo>
                    <a:pt x="1685" y="13647"/>
                  </a:lnTo>
                  <a:lnTo>
                    <a:pt x="1917" y="14001"/>
                  </a:lnTo>
                  <a:lnTo>
                    <a:pt x="2149" y="14331"/>
                  </a:lnTo>
                  <a:lnTo>
                    <a:pt x="2369" y="14636"/>
                  </a:lnTo>
                  <a:lnTo>
                    <a:pt x="2588" y="14917"/>
                  </a:lnTo>
                  <a:lnTo>
                    <a:pt x="2808" y="15185"/>
                  </a:lnTo>
                  <a:lnTo>
                    <a:pt x="3016" y="15417"/>
                  </a:lnTo>
                  <a:lnTo>
                    <a:pt x="3382" y="15820"/>
                  </a:lnTo>
                  <a:lnTo>
                    <a:pt x="3663" y="16100"/>
                  </a:lnTo>
                  <a:lnTo>
                    <a:pt x="3858" y="16284"/>
                  </a:lnTo>
                  <a:lnTo>
                    <a:pt x="3931" y="16345"/>
                  </a:lnTo>
                  <a:lnTo>
                    <a:pt x="4285" y="16113"/>
                  </a:lnTo>
                  <a:lnTo>
                    <a:pt x="4688" y="15881"/>
                  </a:lnTo>
                  <a:lnTo>
                    <a:pt x="5139" y="15624"/>
                  </a:lnTo>
                  <a:lnTo>
                    <a:pt x="5616" y="15356"/>
                  </a:lnTo>
                  <a:lnTo>
                    <a:pt x="6665" y="14807"/>
                  </a:lnTo>
                  <a:lnTo>
                    <a:pt x="7788" y="14233"/>
                  </a:lnTo>
                  <a:lnTo>
                    <a:pt x="8972" y="13647"/>
                  </a:lnTo>
                  <a:lnTo>
                    <a:pt x="10168" y="13086"/>
                  </a:lnTo>
                  <a:lnTo>
                    <a:pt x="11340" y="12536"/>
                  </a:lnTo>
                  <a:lnTo>
                    <a:pt x="12451" y="12024"/>
                  </a:lnTo>
                  <a:lnTo>
                    <a:pt x="13793" y="11413"/>
                  </a:lnTo>
                  <a:lnTo>
                    <a:pt x="14880" y="10925"/>
                  </a:lnTo>
                  <a:lnTo>
                    <a:pt x="15856" y="10498"/>
                  </a:lnTo>
                  <a:lnTo>
                    <a:pt x="15917" y="10315"/>
                  </a:lnTo>
                  <a:lnTo>
                    <a:pt x="15966" y="10120"/>
                  </a:lnTo>
                  <a:lnTo>
                    <a:pt x="16015" y="9924"/>
                  </a:lnTo>
                  <a:lnTo>
                    <a:pt x="16052" y="9729"/>
                  </a:lnTo>
                  <a:lnTo>
                    <a:pt x="16076" y="9534"/>
                  </a:lnTo>
                  <a:lnTo>
                    <a:pt x="16100" y="9338"/>
                  </a:lnTo>
                  <a:lnTo>
                    <a:pt x="16113" y="8936"/>
                  </a:lnTo>
                  <a:lnTo>
                    <a:pt x="16100" y="8533"/>
                  </a:lnTo>
                  <a:lnTo>
                    <a:pt x="16076" y="8118"/>
                  </a:lnTo>
                  <a:lnTo>
                    <a:pt x="16015" y="7715"/>
                  </a:lnTo>
                  <a:lnTo>
                    <a:pt x="15942" y="7312"/>
                  </a:lnTo>
                  <a:lnTo>
                    <a:pt x="15844" y="6909"/>
                  </a:lnTo>
                  <a:lnTo>
                    <a:pt x="15722" y="6507"/>
                  </a:lnTo>
                  <a:lnTo>
                    <a:pt x="15588" y="6116"/>
                  </a:lnTo>
                  <a:lnTo>
                    <a:pt x="15441" y="5726"/>
                  </a:lnTo>
                  <a:lnTo>
                    <a:pt x="15283" y="5359"/>
                  </a:lnTo>
                  <a:lnTo>
                    <a:pt x="15112" y="4993"/>
                  </a:lnTo>
                  <a:lnTo>
                    <a:pt x="14941" y="4651"/>
                  </a:lnTo>
                  <a:lnTo>
                    <a:pt x="14758" y="4322"/>
                  </a:lnTo>
                  <a:lnTo>
                    <a:pt x="14453" y="3834"/>
                  </a:lnTo>
                  <a:lnTo>
                    <a:pt x="14306" y="3602"/>
                  </a:lnTo>
                  <a:lnTo>
                    <a:pt x="14135" y="3370"/>
                  </a:lnTo>
                  <a:lnTo>
                    <a:pt x="13977" y="3138"/>
                  </a:lnTo>
                  <a:lnTo>
                    <a:pt x="13793" y="2930"/>
                  </a:lnTo>
                  <a:lnTo>
                    <a:pt x="13623" y="2711"/>
                  </a:lnTo>
                  <a:lnTo>
                    <a:pt x="13439" y="2503"/>
                  </a:lnTo>
                  <a:lnTo>
                    <a:pt x="13244" y="2308"/>
                  </a:lnTo>
                  <a:lnTo>
                    <a:pt x="13049" y="2113"/>
                  </a:lnTo>
                  <a:lnTo>
                    <a:pt x="12854" y="1930"/>
                  </a:lnTo>
                  <a:lnTo>
                    <a:pt x="12658" y="1746"/>
                  </a:lnTo>
                  <a:lnTo>
                    <a:pt x="12439" y="1576"/>
                  </a:lnTo>
                  <a:lnTo>
                    <a:pt x="12231" y="1417"/>
                  </a:lnTo>
                  <a:lnTo>
                    <a:pt x="12011" y="1258"/>
                  </a:lnTo>
                  <a:lnTo>
                    <a:pt x="11792" y="1112"/>
                  </a:lnTo>
                  <a:lnTo>
                    <a:pt x="11560" y="977"/>
                  </a:lnTo>
                  <a:lnTo>
                    <a:pt x="11328" y="843"/>
                  </a:lnTo>
                  <a:lnTo>
                    <a:pt x="11096" y="721"/>
                  </a:lnTo>
                  <a:lnTo>
                    <a:pt x="10852" y="611"/>
                  </a:lnTo>
                  <a:lnTo>
                    <a:pt x="10608" y="501"/>
                  </a:lnTo>
                  <a:lnTo>
                    <a:pt x="10351" y="404"/>
                  </a:lnTo>
                  <a:lnTo>
                    <a:pt x="10095" y="318"/>
                  </a:lnTo>
                  <a:lnTo>
                    <a:pt x="9839" y="245"/>
                  </a:lnTo>
                  <a:lnTo>
                    <a:pt x="9570" y="184"/>
                  </a:lnTo>
                  <a:lnTo>
                    <a:pt x="9302" y="123"/>
                  </a:lnTo>
                  <a:lnTo>
                    <a:pt x="9033" y="74"/>
                  </a:lnTo>
                  <a:lnTo>
                    <a:pt x="8752" y="38"/>
                  </a:lnTo>
                  <a:lnTo>
                    <a:pt x="8472" y="13"/>
                  </a:lnTo>
                  <a:lnTo>
                    <a:pt x="81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1292;p32">
              <a:extLst>
                <a:ext uri="{FF2B5EF4-FFF2-40B4-BE49-F238E27FC236}">
                  <a16:creationId xmlns:a16="http://schemas.microsoft.com/office/drawing/2014/main" id="{BF1F358A-AD68-965C-6156-7261BEDBCB42}"/>
                </a:ext>
              </a:extLst>
            </p:cNvPr>
            <p:cNvSpPr/>
            <p:nvPr/>
          </p:nvSpPr>
          <p:spPr>
            <a:xfrm>
              <a:off x="3566775" y="1781225"/>
              <a:ext cx="281075" cy="300600"/>
            </a:xfrm>
            <a:custGeom>
              <a:avLst/>
              <a:gdLst/>
              <a:ahLst/>
              <a:cxnLst/>
              <a:rect l="l" t="t" r="r" b="b"/>
              <a:pathLst>
                <a:path w="11243" h="12024" extrusionOk="0">
                  <a:moveTo>
                    <a:pt x="2723" y="1"/>
                  </a:moveTo>
                  <a:lnTo>
                    <a:pt x="2344" y="25"/>
                  </a:lnTo>
                  <a:lnTo>
                    <a:pt x="1978" y="74"/>
                  </a:lnTo>
                  <a:lnTo>
                    <a:pt x="1600" y="135"/>
                  </a:lnTo>
                  <a:lnTo>
                    <a:pt x="1234" y="221"/>
                  </a:lnTo>
                  <a:lnTo>
                    <a:pt x="1063" y="550"/>
                  </a:lnTo>
                  <a:lnTo>
                    <a:pt x="880" y="916"/>
                  </a:lnTo>
                  <a:lnTo>
                    <a:pt x="709" y="1307"/>
                  </a:lnTo>
                  <a:lnTo>
                    <a:pt x="550" y="1722"/>
                  </a:lnTo>
                  <a:lnTo>
                    <a:pt x="404" y="2149"/>
                  </a:lnTo>
                  <a:lnTo>
                    <a:pt x="269" y="2589"/>
                  </a:lnTo>
                  <a:lnTo>
                    <a:pt x="160" y="3040"/>
                  </a:lnTo>
                  <a:lnTo>
                    <a:pt x="111" y="3272"/>
                  </a:lnTo>
                  <a:lnTo>
                    <a:pt x="74" y="3516"/>
                  </a:lnTo>
                  <a:lnTo>
                    <a:pt x="38" y="3748"/>
                  </a:lnTo>
                  <a:lnTo>
                    <a:pt x="25" y="3992"/>
                  </a:lnTo>
                  <a:lnTo>
                    <a:pt x="1" y="4236"/>
                  </a:lnTo>
                  <a:lnTo>
                    <a:pt x="1" y="4468"/>
                  </a:lnTo>
                  <a:lnTo>
                    <a:pt x="1" y="4712"/>
                  </a:lnTo>
                  <a:lnTo>
                    <a:pt x="13" y="4957"/>
                  </a:lnTo>
                  <a:lnTo>
                    <a:pt x="50" y="5201"/>
                  </a:lnTo>
                  <a:lnTo>
                    <a:pt x="74" y="5445"/>
                  </a:lnTo>
                  <a:lnTo>
                    <a:pt x="123" y="5689"/>
                  </a:lnTo>
                  <a:lnTo>
                    <a:pt x="184" y="5933"/>
                  </a:lnTo>
                  <a:lnTo>
                    <a:pt x="257" y="6177"/>
                  </a:lnTo>
                  <a:lnTo>
                    <a:pt x="343" y="6421"/>
                  </a:lnTo>
                  <a:lnTo>
                    <a:pt x="440" y="6665"/>
                  </a:lnTo>
                  <a:lnTo>
                    <a:pt x="550" y="6909"/>
                  </a:lnTo>
                  <a:lnTo>
                    <a:pt x="684" y="7141"/>
                  </a:lnTo>
                  <a:lnTo>
                    <a:pt x="831" y="7386"/>
                  </a:lnTo>
                  <a:lnTo>
                    <a:pt x="1148" y="7849"/>
                  </a:lnTo>
                  <a:lnTo>
                    <a:pt x="1478" y="8301"/>
                  </a:lnTo>
                  <a:lnTo>
                    <a:pt x="1844" y="8740"/>
                  </a:lnTo>
                  <a:lnTo>
                    <a:pt x="2210" y="9155"/>
                  </a:lnTo>
                  <a:lnTo>
                    <a:pt x="2601" y="9534"/>
                  </a:lnTo>
                  <a:lnTo>
                    <a:pt x="3004" y="9900"/>
                  </a:lnTo>
                  <a:lnTo>
                    <a:pt x="3419" y="10242"/>
                  </a:lnTo>
                  <a:lnTo>
                    <a:pt x="3846" y="10559"/>
                  </a:lnTo>
                  <a:lnTo>
                    <a:pt x="4285" y="10840"/>
                  </a:lnTo>
                  <a:lnTo>
                    <a:pt x="4737" y="11108"/>
                  </a:lnTo>
                  <a:lnTo>
                    <a:pt x="4957" y="11218"/>
                  </a:lnTo>
                  <a:lnTo>
                    <a:pt x="5188" y="11328"/>
                  </a:lnTo>
                  <a:lnTo>
                    <a:pt x="5420" y="11438"/>
                  </a:lnTo>
                  <a:lnTo>
                    <a:pt x="5652" y="11536"/>
                  </a:lnTo>
                  <a:lnTo>
                    <a:pt x="5896" y="11621"/>
                  </a:lnTo>
                  <a:lnTo>
                    <a:pt x="6128" y="11706"/>
                  </a:lnTo>
                  <a:lnTo>
                    <a:pt x="6372" y="11780"/>
                  </a:lnTo>
                  <a:lnTo>
                    <a:pt x="6604" y="11841"/>
                  </a:lnTo>
                  <a:lnTo>
                    <a:pt x="6848" y="11902"/>
                  </a:lnTo>
                  <a:lnTo>
                    <a:pt x="7093" y="11951"/>
                  </a:lnTo>
                  <a:lnTo>
                    <a:pt x="7337" y="11987"/>
                  </a:lnTo>
                  <a:lnTo>
                    <a:pt x="7581" y="12024"/>
                  </a:lnTo>
                  <a:lnTo>
                    <a:pt x="8923" y="11413"/>
                  </a:lnTo>
                  <a:lnTo>
                    <a:pt x="10010" y="10925"/>
                  </a:lnTo>
                  <a:lnTo>
                    <a:pt x="10986" y="10498"/>
                  </a:lnTo>
                  <a:lnTo>
                    <a:pt x="11047" y="10315"/>
                  </a:lnTo>
                  <a:lnTo>
                    <a:pt x="11096" y="10120"/>
                  </a:lnTo>
                  <a:lnTo>
                    <a:pt x="11145" y="9924"/>
                  </a:lnTo>
                  <a:lnTo>
                    <a:pt x="11182" y="9729"/>
                  </a:lnTo>
                  <a:lnTo>
                    <a:pt x="11206" y="9534"/>
                  </a:lnTo>
                  <a:lnTo>
                    <a:pt x="11230" y="9338"/>
                  </a:lnTo>
                  <a:lnTo>
                    <a:pt x="11243" y="8936"/>
                  </a:lnTo>
                  <a:lnTo>
                    <a:pt x="11230" y="8533"/>
                  </a:lnTo>
                  <a:lnTo>
                    <a:pt x="11206" y="8118"/>
                  </a:lnTo>
                  <a:lnTo>
                    <a:pt x="11145" y="7715"/>
                  </a:lnTo>
                  <a:lnTo>
                    <a:pt x="11072" y="7312"/>
                  </a:lnTo>
                  <a:lnTo>
                    <a:pt x="10974" y="6909"/>
                  </a:lnTo>
                  <a:lnTo>
                    <a:pt x="10852" y="6507"/>
                  </a:lnTo>
                  <a:lnTo>
                    <a:pt x="10718" y="6116"/>
                  </a:lnTo>
                  <a:lnTo>
                    <a:pt x="10571" y="5726"/>
                  </a:lnTo>
                  <a:lnTo>
                    <a:pt x="10413" y="5359"/>
                  </a:lnTo>
                  <a:lnTo>
                    <a:pt x="10242" y="4993"/>
                  </a:lnTo>
                  <a:lnTo>
                    <a:pt x="10071" y="4651"/>
                  </a:lnTo>
                  <a:lnTo>
                    <a:pt x="9888" y="4322"/>
                  </a:lnTo>
                  <a:lnTo>
                    <a:pt x="9583" y="3834"/>
                  </a:lnTo>
                  <a:lnTo>
                    <a:pt x="9436" y="3602"/>
                  </a:lnTo>
                  <a:lnTo>
                    <a:pt x="9265" y="3370"/>
                  </a:lnTo>
                  <a:lnTo>
                    <a:pt x="9107" y="3138"/>
                  </a:lnTo>
                  <a:lnTo>
                    <a:pt x="8923" y="2930"/>
                  </a:lnTo>
                  <a:lnTo>
                    <a:pt x="8753" y="2711"/>
                  </a:lnTo>
                  <a:lnTo>
                    <a:pt x="8569" y="2503"/>
                  </a:lnTo>
                  <a:lnTo>
                    <a:pt x="8374" y="2308"/>
                  </a:lnTo>
                  <a:lnTo>
                    <a:pt x="8179" y="2113"/>
                  </a:lnTo>
                  <a:lnTo>
                    <a:pt x="7984" y="1930"/>
                  </a:lnTo>
                  <a:lnTo>
                    <a:pt x="7788" y="1746"/>
                  </a:lnTo>
                  <a:lnTo>
                    <a:pt x="7569" y="1576"/>
                  </a:lnTo>
                  <a:lnTo>
                    <a:pt x="7361" y="1417"/>
                  </a:lnTo>
                  <a:lnTo>
                    <a:pt x="7141" y="1258"/>
                  </a:lnTo>
                  <a:lnTo>
                    <a:pt x="6922" y="1112"/>
                  </a:lnTo>
                  <a:lnTo>
                    <a:pt x="6690" y="977"/>
                  </a:lnTo>
                  <a:lnTo>
                    <a:pt x="6458" y="843"/>
                  </a:lnTo>
                  <a:lnTo>
                    <a:pt x="6226" y="721"/>
                  </a:lnTo>
                  <a:lnTo>
                    <a:pt x="5982" y="611"/>
                  </a:lnTo>
                  <a:lnTo>
                    <a:pt x="5738" y="501"/>
                  </a:lnTo>
                  <a:lnTo>
                    <a:pt x="5481" y="404"/>
                  </a:lnTo>
                  <a:lnTo>
                    <a:pt x="5225" y="318"/>
                  </a:lnTo>
                  <a:lnTo>
                    <a:pt x="4969" y="245"/>
                  </a:lnTo>
                  <a:lnTo>
                    <a:pt x="4700" y="184"/>
                  </a:lnTo>
                  <a:lnTo>
                    <a:pt x="4432" y="123"/>
                  </a:lnTo>
                  <a:lnTo>
                    <a:pt x="4163" y="74"/>
                  </a:lnTo>
                  <a:lnTo>
                    <a:pt x="3882" y="38"/>
                  </a:lnTo>
                  <a:lnTo>
                    <a:pt x="3602" y="1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0506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3" name="Google Shape;1293;p32">
              <a:extLst>
                <a:ext uri="{FF2B5EF4-FFF2-40B4-BE49-F238E27FC236}">
                  <a16:creationId xmlns:a16="http://schemas.microsoft.com/office/drawing/2014/main" id="{8FE1DB4E-105C-1832-9F5C-67F19418D1CC}"/>
                </a:ext>
              </a:extLst>
            </p:cNvPr>
            <p:cNvSpPr/>
            <p:nvPr/>
          </p:nvSpPr>
          <p:spPr>
            <a:xfrm>
              <a:off x="4174625" y="1466025"/>
              <a:ext cx="273450" cy="328975"/>
            </a:xfrm>
            <a:custGeom>
              <a:avLst/>
              <a:gdLst/>
              <a:ahLst/>
              <a:cxnLst/>
              <a:rect l="l" t="t" r="r" b="b"/>
              <a:pathLst>
                <a:path w="10938" h="13159" extrusionOk="0">
                  <a:moveTo>
                    <a:pt x="3651" y="0"/>
                  </a:moveTo>
                  <a:lnTo>
                    <a:pt x="3394" y="13"/>
                  </a:lnTo>
                  <a:lnTo>
                    <a:pt x="3126" y="25"/>
                  </a:lnTo>
                  <a:lnTo>
                    <a:pt x="2857" y="49"/>
                  </a:lnTo>
                  <a:lnTo>
                    <a:pt x="2576" y="86"/>
                  </a:lnTo>
                  <a:lnTo>
                    <a:pt x="2296" y="147"/>
                  </a:lnTo>
                  <a:lnTo>
                    <a:pt x="2015" y="208"/>
                  </a:lnTo>
                  <a:lnTo>
                    <a:pt x="1722" y="281"/>
                  </a:lnTo>
                  <a:lnTo>
                    <a:pt x="1417" y="379"/>
                  </a:lnTo>
                  <a:lnTo>
                    <a:pt x="1063" y="501"/>
                  </a:lnTo>
                  <a:lnTo>
                    <a:pt x="892" y="794"/>
                  </a:lnTo>
                  <a:lnTo>
                    <a:pt x="733" y="1099"/>
                  </a:lnTo>
                  <a:lnTo>
                    <a:pt x="587" y="1428"/>
                  </a:lnTo>
                  <a:lnTo>
                    <a:pt x="440" y="1782"/>
                  </a:lnTo>
                  <a:lnTo>
                    <a:pt x="318" y="2161"/>
                  </a:lnTo>
                  <a:lnTo>
                    <a:pt x="208" y="2551"/>
                  </a:lnTo>
                  <a:lnTo>
                    <a:pt x="111" y="2979"/>
                  </a:lnTo>
                  <a:lnTo>
                    <a:pt x="50" y="3418"/>
                  </a:lnTo>
                  <a:lnTo>
                    <a:pt x="25" y="3650"/>
                  </a:lnTo>
                  <a:lnTo>
                    <a:pt x="13" y="3882"/>
                  </a:lnTo>
                  <a:lnTo>
                    <a:pt x="1" y="4114"/>
                  </a:lnTo>
                  <a:lnTo>
                    <a:pt x="1" y="4358"/>
                  </a:lnTo>
                  <a:lnTo>
                    <a:pt x="13" y="4614"/>
                  </a:lnTo>
                  <a:lnTo>
                    <a:pt x="25" y="4870"/>
                  </a:lnTo>
                  <a:lnTo>
                    <a:pt x="50" y="5127"/>
                  </a:lnTo>
                  <a:lnTo>
                    <a:pt x="86" y="5395"/>
                  </a:lnTo>
                  <a:lnTo>
                    <a:pt x="135" y="5664"/>
                  </a:lnTo>
                  <a:lnTo>
                    <a:pt x="184" y="5932"/>
                  </a:lnTo>
                  <a:lnTo>
                    <a:pt x="257" y="6213"/>
                  </a:lnTo>
                  <a:lnTo>
                    <a:pt x="331" y="6506"/>
                  </a:lnTo>
                  <a:lnTo>
                    <a:pt x="416" y="6787"/>
                  </a:lnTo>
                  <a:lnTo>
                    <a:pt x="514" y="7092"/>
                  </a:lnTo>
                  <a:lnTo>
                    <a:pt x="636" y="7385"/>
                  </a:lnTo>
                  <a:lnTo>
                    <a:pt x="758" y="7690"/>
                  </a:lnTo>
                  <a:lnTo>
                    <a:pt x="941" y="8105"/>
                  </a:lnTo>
                  <a:lnTo>
                    <a:pt x="1136" y="8532"/>
                  </a:lnTo>
                  <a:lnTo>
                    <a:pt x="1356" y="8947"/>
                  </a:lnTo>
                  <a:lnTo>
                    <a:pt x="1588" y="9350"/>
                  </a:lnTo>
                  <a:lnTo>
                    <a:pt x="1832" y="9753"/>
                  </a:lnTo>
                  <a:lnTo>
                    <a:pt x="2088" y="10143"/>
                  </a:lnTo>
                  <a:lnTo>
                    <a:pt x="2369" y="10522"/>
                  </a:lnTo>
                  <a:lnTo>
                    <a:pt x="2650" y="10900"/>
                  </a:lnTo>
                  <a:lnTo>
                    <a:pt x="2967" y="11254"/>
                  </a:lnTo>
                  <a:lnTo>
                    <a:pt x="3284" y="11584"/>
                  </a:lnTo>
                  <a:lnTo>
                    <a:pt x="3614" y="11901"/>
                  </a:lnTo>
                  <a:lnTo>
                    <a:pt x="3968" y="12206"/>
                  </a:lnTo>
                  <a:lnTo>
                    <a:pt x="4346" y="12475"/>
                  </a:lnTo>
                  <a:lnTo>
                    <a:pt x="4529" y="12609"/>
                  </a:lnTo>
                  <a:lnTo>
                    <a:pt x="4725" y="12731"/>
                  </a:lnTo>
                  <a:lnTo>
                    <a:pt x="4920" y="12853"/>
                  </a:lnTo>
                  <a:lnTo>
                    <a:pt x="5127" y="12951"/>
                  </a:lnTo>
                  <a:lnTo>
                    <a:pt x="5335" y="13061"/>
                  </a:lnTo>
                  <a:lnTo>
                    <a:pt x="5542" y="13158"/>
                  </a:lnTo>
                  <a:lnTo>
                    <a:pt x="6214" y="12816"/>
                  </a:lnTo>
                  <a:lnTo>
                    <a:pt x="6885" y="12499"/>
                  </a:lnTo>
                  <a:lnTo>
                    <a:pt x="7569" y="12194"/>
                  </a:lnTo>
                  <a:lnTo>
                    <a:pt x="8252" y="11901"/>
                  </a:lnTo>
                  <a:lnTo>
                    <a:pt x="8923" y="11633"/>
                  </a:lnTo>
                  <a:lnTo>
                    <a:pt x="9595" y="11388"/>
                  </a:lnTo>
                  <a:lnTo>
                    <a:pt x="10242" y="11169"/>
                  </a:lnTo>
                  <a:lnTo>
                    <a:pt x="10559" y="11083"/>
                  </a:lnTo>
                  <a:lnTo>
                    <a:pt x="10876" y="10998"/>
                  </a:lnTo>
                  <a:lnTo>
                    <a:pt x="10901" y="10729"/>
                  </a:lnTo>
                  <a:lnTo>
                    <a:pt x="10913" y="10424"/>
                  </a:lnTo>
                  <a:lnTo>
                    <a:pt x="10925" y="10021"/>
                  </a:lnTo>
                  <a:lnTo>
                    <a:pt x="10937" y="9521"/>
                  </a:lnTo>
                  <a:lnTo>
                    <a:pt x="10925" y="8959"/>
                  </a:lnTo>
                  <a:lnTo>
                    <a:pt x="10889" y="8325"/>
                  </a:lnTo>
                  <a:lnTo>
                    <a:pt x="10864" y="7995"/>
                  </a:lnTo>
                  <a:lnTo>
                    <a:pt x="10815" y="7653"/>
                  </a:lnTo>
                  <a:lnTo>
                    <a:pt x="10779" y="7299"/>
                  </a:lnTo>
                  <a:lnTo>
                    <a:pt x="10718" y="6945"/>
                  </a:lnTo>
                  <a:lnTo>
                    <a:pt x="10644" y="6579"/>
                  </a:lnTo>
                  <a:lnTo>
                    <a:pt x="10571" y="6213"/>
                  </a:lnTo>
                  <a:lnTo>
                    <a:pt x="10474" y="5835"/>
                  </a:lnTo>
                  <a:lnTo>
                    <a:pt x="10364" y="5469"/>
                  </a:lnTo>
                  <a:lnTo>
                    <a:pt x="10242" y="5102"/>
                  </a:lnTo>
                  <a:lnTo>
                    <a:pt x="10107" y="4736"/>
                  </a:lnTo>
                  <a:lnTo>
                    <a:pt x="9961" y="4370"/>
                  </a:lnTo>
                  <a:lnTo>
                    <a:pt x="9790" y="4016"/>
                  </a:lnTo>
                  <a:lnTo>
                    <a:pt x="9607" y="3662"/>
                  </a:lnTo>
                  <a:lnTo>
                    <a:pt x="9399" y="3320"/>
                  </a:lnTo>
                  <a:lnTo>
                    <a:pt x="9168" y="2991"/>
                  </a:lnTo>
                  <a:lnTo>
                    <a:pt x="8923" y="2673"/>
                  </a:lnTo>
                  <a:lnTo>
                    <a:pt x="8655" y="2380"/>
                  </a:lnTo>
                  <a:lnTo>
                    <a:pt x="8374" y="2088"/>
                  </a:lnTo>
                  <a:lnTo>
                    <a:pt x="8093" y="1831"/>
                  </a:lnTo>
                  <a:lnTo>
                    <a:pt x="7788" y="1587"/>
                  </a:lnTo>
                  <a:lnTo>
                    <a:pt x="7459" y="1343"/>
                  </a:lnTo>
                  <a:lnTo>
                    <a:pt x="7117" y="1099"/>
                  </a:lnTo>
                  <a:lnTo>
                    <a:pt x="6763" y="879"/>
                  </a:lnTo>
                  <a:lnTo>
                    <a:pt x="6372" y="672"/>
                  </a:lnTo>
                  <a:lnTo>
                    <a:pt x="6177" y="574"/>
                  </a:lnTo>
                  <a:lnTo>
                    <a:pt x="5970" y="489"/>
                  </a:lnTo>
                  <a:lnTo>
                    <a:pt x="5762" y="403"/>
                  </a:lnTo>
                  <a:lnTo>
                    <a:pt x="5542" y="330"/>
                  </a:lnTo>
                  <a:lnTo>
                    <a:pt x="5335" y="257"/>
                  </a:lnTo>
                  <a:lnTo>
                    <a:pt x="5103" y="196"/>
                  </a:lnTo>
                  <a:lnTo>
                    <a:pt x="4871" y="147"/>
                  </a:lnTo>
                  <a:lnTo>
                    <a:pt x="4639" y="98"/>
                  </a:lnTo>
                  <a:lnTo>
                    <a:pt x="4395" y="61"/>
                  </a:lnTo>
                  <a:lnTo>
                    <a:pt x="4151" y="37"/>
                  </a:lnTo>
                  <a:lnTo>
                    <a:pt x="3907" y="13"/>
                  </a:lnTo>
                  <a:lnTo>
                    <a:pt x="3651" y="0"/>
                  </a:lnTo>
                  <a:close/>
                </a:path>
              </a:pathLst>
            </a:custGeom>
            <a:solidFill>
              <a:srgbClr val="0506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4" name="Google Shape;1294;p32">
              <a:extLst>
                <a:ext uri="{FF2B5EF4-FFF2-40B4-BE49-F238E27FC236}">
                  <a16:creationId xmlns:a16="http://schemas.microsoft.com/office/drawing/2014/main" id="{C07C76D6-0B69-63DF-CA9D-393FD47FAFD9}"/>
                </a:ext>
              </a:extLst>
            </p:cNvPr>
            <p:cNvSpPr/>
            <p:nvPr/>
          </p:nvSpPr>
          <p:spPr>
            <a:xfrm>
              <a:off x="3320850" y="1494400"/>
              <a:ext cx="238025" cy="300600"/>
            </a:xfrm>
            <a:custGeom>
              <a:avLst/>
              <a:gdLst/>
              <a:ahLst/>
              <a:cxnLst/>
              <a:rect l="l" t="t" r="r" b="b"/>
              <a:pathLst>
                <a:path w="9521" h="12024" extrusionOk="0">
                  <a:moveTo>
                    <a:pt x="8105" y="0"/>
                  </a:moveTo>
                  <a:lnTo>
                    <a:pt x="7958" y="13"/>
                  </a:lnTo>
                  <a:lnTo>
                    <a:pt x="7812" y="25"/>
                  </a:lnTo>
                  <a:lnTo>
                    <a:pt x="7653" y="62"/>
                  </a:lnTo>
                  <a:lnTo>
                    <a:pt x="7482" y="110"/>
                  </a:lnTo>
                  <a:lnTo>
                    <a:pt x="7299" y="171"/>
                  </a:lnTo>
                  <a:lnTo>
                    <a:pt x="7116" y="245"/>
                  </a:lnTo>
                  <a:lnTo>
                    <a:pt x="6921" y="330"/>
                  </a:lnTo>
                  <a:lnTo>
                    <a:pt x="6518" y="538"/>
                  </a:lnTo>
                  <a:lnTo>
                    <a:pt x="6091" y="782"/>
                  </a:lnTo>
                  <a:lnTo>
                    <a:pt x="5651" y="1050"/>
                  </a:lnTo>
                  <a:lnTo>
                    <a:pt x="5212" y="1355"/>
                  </a:lnTo>
                  <a:lnTo>
                    <a:pt x="4773" y="1685"/>
                  </a:lnTo>
                  <a:lnTo>
                    <a:pt x="4333" y="2039"/>
                  </a:lnTo>
                  <a:lnTo>
                    <a:pt x="3906" y="2393"/>
                  </a:lnTo>
                  <a:lnTo>
                    <a:pt x="3503" y="2759"/>
                  </a:lnTo>
                  <a:lnTo>
                    <a:pt x="3125" y="3125"/>
                  </a:lnTo>
                  <a:lnTo>
                    <a:pt x="2771" y="3479"/>
                  </a:lnTo>
                  <a:lnTo>
                    <a:pt x="2453" y="3833"/>
                  </a:lnTo>
                  <a:lnTo>
                    <a:pt x="2185" y="4163"/>
                  </a:lnTo>
                  <a:lnTo>
                    <a:pt x="1965" y="4480"/>
                  </a:lnTo>
                  <a:lnTo>
                    <a:pt x="1672" y="4919"/>
                  </a:lnTo>
                  <a:lnTo>
                    <a:pt x="1416" y="5359"/>
                  </a:lnTo>
                  <a:lnTo>
                    <a:pt x="1196" y="5774"/>
                  </a:lnTo>
                  <a:lnTo>
                    <a:pt x="989" y="6177"/>
                  </a:lnTo>
                  <a:lnTo>
                    <a:pt x="806" y="6579"/>
                  </a:lnTo>
                  <a:lnTo>
                    <a:pt x="647" y="6958"/>
                  </a:lnTo>
                  <a:lnTo>
                    <a:pt x="500" y="7324"/>
                  </a:lnTo>
                  <a:lnTo>
                    <a:pt x="391" y="7678"/>
                  </a:lnTo>
                  <a:lnTo>
                    <a:pt x="281" y="8032"/>
                  </a:lnTo>
                  <a:lnTo>
                    <a:pt x="195" y="8361"/>
                  </a:lnTo>
                  <a:lnTo>
                    <a:pt x="134" y="8679"/>
                  </a:lnTo>
                  <a:lnTo>
                    <a:pt x="85" y="8972"/>
                  </a:lnTo>
                  <a:lnTo>
                    <a:pt x="49" y="9265"/>
                  </a:lnTo>
                  <a:lnTo>
                    <a:pt x="24" y="9545"/>
                  </a:lnTo>
                  <a:lnTo>
                    <a:pt x="0" y="9802"/>
                  </a:lnTo>
                  <a:lnTo>
                    <a:pt x="0" y="10058"/>
                  </a:lnTo>
                  <a:lnTo>
                    <a:pt x="12" y="10290"/>
                  </a:lnTo>
                  <a:lnTo>
                    <a:pt x="24" y="10510"/>
                  </a:lnTo>
                  <a:lnTo>
                    <a:pt x="49" y="10705"/>
                  </a:lnTo>
                  <a:lnTo>
                    <a:pt x="73" y="10900"/>
                  </a:lnTo>
                  <a:lnTo>
                    <a:pt x="134" y="11242"/>
                  </a:lnTo>
                  <a:lnTo>
                    <a:pt x="208" y="11523"/>
                  </a:lnTo>
                  <a:lnTo>
                    <a:pt x="293" y="11743"/>
                  </a:lnTo>
                  <a:lnTo>
                    <a:pt x="354" y="11889"/>
                  </a:lnTo>
                  <a:lnTo>
                    <a:pt x="415" y="12023"/>
                  </a:lnTo>
                  <a:lnTo>
                    <a:pt x="464" y="11828"/>
                  </a:lnTo>
                  <a:lnTo>
                    <a:pt x="623" y="11279"/>
                  </a:lnTo>
                  <a:lnTo>
                    <a:pt x="732" y="10900"/>
                  </a:lnTo>
                  <a:lnTo>
                    <a:pt x="891" y="10473"/>
                  </a:lnTo>
                  <a:lnTo>
                    <a:pt x="1062" y="9997"/>
                  </a:lnTo>
                  <a:lnTo>
                    <a:pt x="1269" y="9484"/>
                  </a:lnTo>
                  <a:lnTo>
                    <a:pt x="1514" y="8947"/>
                  </a:lnTo>
                  <a:lnTo>
                    <a:pt x="1794" y="8386"/>
                  </a:lnTo>
                  <a:lnTo>
                    <a:pt x="1941" y="8105"/>
                  </a:lnTo>
                  <a:lnTo>
                    <a:pt x="2099" y="7837"/>
                  </a:lnTo>
                  <a:lnTo>
                    <a:pt x="2270" y="7556"/>
                  </a:lnTo>
                  <a:lnTo>
                    <a:pt x="2453" y="7275"/>
                  </a:lnTo>
                  <a:lnTo>
                    <a:pt x="2637" y="7007"/>
                  </a:lnTo>
                  <a:lnTo>
                    <a:pt x="2832" y="6738"/>
                  </a:lnTo>
                  <a:lnTo>
                    <a:pt x="3039" y="6470"/>
                  </a:lnTo>
                  <a:lnTo>
                    <a:pt x="3259" y="6213"/>
                  </a:lnTo>
                  <a:lnTo>
                    <a:pt x="3479" y="5969"/>
                  </a:lnTo>
                  <a:lnTo>
                    <a:pt x="3711" y="5737"/>
                  </a:lnTo>
                  <a:lnTo>
                    <a:pt x="3955" y="5505"/>
                  </a:lnTo>
                  <a:lnTo>
                    <a:pt x="4211" y="5298"/>
                  </a:lnTo>
                  <a:lnTo>
                    <a:pt x="4724" y="4895"/>
                  </a:lnTo>
                  <a:lnTo>
                    <a:pt x="5236" y="4517"/>
                  </a:lnTo>
                  <a:lnTo>
                    <a:pt x="5737" y="4163"/>
                  </a:lnTo>
                  <a:lnTo>
                    <a:pt x="6213" y="3833"/>
                  </a:lnTo>
                  <a:lnTo>
                    <a:pt x="6677" y="3528"/>
                  </a:lnTo>
                  <a:lnTo>
                    <a:pt x="7116" y="3247"/>
                  </a:lnTo>
                  <a:lnTo>
                    <a:pt x="7909" y="2747"/>
                  </a:lnTo>
                  <a:lnTo>
                    <a:pt x="8581" y="2368"/>
                  </a:lnTo>
                  <a:lnTo>
                    <a:pt x="9081" y="2088"/>
                  </a:lnTo>
                  <a:lnTo>
                    <a:pt x="9521" y="1856"/>
                  </a:lnTo>
                  <a:lnTo>
                    <a:pt x="9521" y="1770"/>
                  </a:lnTo>
                  <a:lnTo>
                    <a:pt x="9496" y="1551"/>
                  </a:lnTo>
                  <a:lnTo>
                    <a:pt x="9484" y="1404"/>
                  </a:lnTo>
                  <a:lnTo>
                    <a:pt x="9447" y="1233"/>
                  </a:lnTo>
                  <a:lnTo>
                    <a:pt x="9399" y="1062"/>
                  </a:lnTo>
                  <a:lnTo>
                    <a:pt x="9338" y="892"/>
                  </a:lnTo>
                  <a:lnTo>
                    <a:pt x="9252" y="708"/>
                  </a:lnTo>
                  <a:lnTo>
                    <a:pt x="9142" y="538"/>
                  </a:lnTo>
                  <a:lnTo>
                    <a:pt x="9081" y="464"/>
                  </a:lnTo>
                  <a:lnTo>
                    <a:pt x="9020" y="379"/>
                  </a:lnTo>
                  <a:lnTo>
                    <a:pt x="8947" y="318"/>
                  </a:lnTo>
                  <a:lnTo>
                    <a:pt x="8874" y="245"/>
                  </a:lnTo>
                  <a:lnTo>
                    <a:pt x="8788" y="184"/>
                  </a:lnTo>
                  <a:lnTo>
                    <a:pt x="8691" y="135"/>
                  </a:lnTo>
                  <a:lnTo>
                    <a:pt x="8593" y="86"/>
                  </a:lnTo>
                  <a:lnTo>
                    <a:pt x="8483" y="49"/>
                  </a:lnTo>
                  <a:lnTo>
                    <a:pt x="8361" y="25"/>
                  </a:lnTo>
                  <a:lnTo>
                    <a:pt x="8239" y="13"/>
                  </a:lnTo>
                  <a:lnTo>
                    <a:pt x="81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1295;p32">
              <a:extLst>
                <a:ext uri="{FF2B5EF4-FFF2-40B4-BE49-F238E27FC236}">
                  <a16:creationId xmlns:a16="http://schemas.microsoft.com/office/drawing/2014/main" id="{98D0A4E5-5C23-F635-793C-D2831F3E80C5}"/>
                </a:ext>
              </a:extLst>
            </p:cNvPr>
            <p:cNvSpPr/>
            <p:nvPr/>
          </p:nvSpPr>
          <p:spPr>
            <a:xfrm>
              <a:off x="3943325" y="1244175"/>
              <a:ext cx="362250" cy="119350"/>
            </a:xfrm>
            <a:custGeom>
              <a:avLst/>
              <a:gdLst/>
              <a:ahLst/>
              <a:cxnLst/>
              <a:rect l="l" t="t" r="r" b="b"/>
              <a:pathLst>
                <a:path w="14490" h="4774" extrusionOk="0">
                  <a:moveTo>
                    <a:pt x="7385" y="1"/>
                  </a:moveTo>
                  <a:lnTo>
                    <a:pt x="7007" y="13"/>
                  </a:lnTo>
                  <a:lnTo>
                    <a:pt x="6580" y="50"/>
                  </a:lnTo>
                  <a:lnTo>
                    <a:pt x="6116" y="111"/>
                  </a:lnTo>
                  <a:lnTo>
                    <a:pt x="5616" y="196"/>
                  </a:lnTo>
                  <a:lnTo>
                    <a:pt x="5103" y="306"/>
                  </a:lnTo>
                  <a:lnTo>
                    <a:pt x="4566" y="440"/>
                  </a:lnTo>
                  <a:lnTo>
                    <a:pt x="4041" y="587"/>
                  </a:lnTo>
                  <a:lnTo>
                    <a:pt x="3504" y="757"/>
                  </a:lnTo>
                  <a:lnTo>
                    <a:pt x="2979" y="928"/>
                  </a:lnTo>
                  <a:lnTo>
                    <a:pt x="2479" y="1124"/>
                  </a:lnTo>
                  <a:lnTo>
                    <a:pt x="2003" y="1331"/>
                  </a:lnTo>
                  <a:lnTo>
                    <a:pt x="1563" y="1539"/>
                  </a:lnTo>
                  <a:lnTo>
                    <a:pt x="1173" y="1758"/>
                  </a:lnTo>
                  <a:lnTo>
                    <a:pt x="990" y="1880"/>
                  </a:lnTo>
                  <a:lnTo>
                    <a:pt x="819" y="1990"/>
                  </a:lnTo>
                  <a:lnTo>
                    <a:pt x="672" y="2100"/>
                  </a:lnTo>
                  <a:lnTo>
                    <a:pt x="538" y="2222"/>
                  </a:lnTo>
                  <a:lnTo>
                    <a:pt x="416" y="2332"/>
                  </a:lnTo>
                  <a:lnTo>
                    <a:pt x="318" y="2454"/>
                  </a:lnTo>
                  <a:lnTo>
                    <a:pt x="233" y="2564"/>
                  </a:lnTo>
                  <a:lnTo>
                    <a:pt x="160" y="2674"/>
                  </a:lnTo>
                  <a:lnTo>
                    <a:pt x="111" y="2784"/>
                  </a:lnTo>
                  <a:lnTo>
                    <a:pt x="62" y="2906"/>
                  </a:lnTo>
                  <a:lnTo>
                    <a:pt x="25" y="3016"/>
                  </a:lnTo>
                  <a:lnTo>
                    <a:pt x="13" y="3113"/>
                  </a:lnTo>
                  <a:lnTo>
                    <a:pt x="1" y="3223"/>
                  </a:lnTo>
                  <a:lnTo>
                    <a:pt x="1" y="3333"/>
                  </a:lnTo>
                  <a:lnTo>
                    <a:pt x="13" y="3431"/>
                  </a:lnTo>
                  <a:lnTo>
                    <a:pt x="25" y="3528"/>
                  </a:lnTo>
                  <a:lnTo>
                    <a:pt x="62" y="3626"/>
                  </a:lnTo>
                  <a:lnTo>
                    <a:pt x="86" y="3723"/>
                  </a:lnTo>
                  <a:lnTo>
                    <a:pt x="172" y="3907"/>
                  </a:lnTo>
                  <a:lnTo>
                    <a:pt x="269" y="4077"/>
                  </a:lnTo>
                  <a:lnTo>
                    <a:pt x="379" y="4224"/>
                  </a:lnTo>
                  <a:lnTo>
                    <a:pt x="501" y="4358"/>
                  </a:lnTo>
                  <a:lnTo>
                    <a:pt x="611" y="4480"/>
                  </a:lnTo>
                  <a:lnTo>
                    <a:pt x="721" y="4590"/>
                  </a:lnTo>
                  <a:lnTo>
                    <a:pt x="892" y="4724"/>
                  </a:lnTo>
                  <a:lnTo>
                    <a:pt x="965" y="4773"/>
                  </a:lnTo>
                  <a:lnTo>
                    <a:pt x="1392" y="4541"/>
                  </a:lnTo>
                  <a:lnTo>
                    <a:pt x="1917" y="4285"/>
                  </a:lnTo>
                  <a:lnTo>
                    <a:pt x="2613" y="3943"/>
                  </a:lnTo>
                  <a:lnTo>
                    <a:pt x="3467" y="3565"/>
                  </a:lnTo>
                  <a:lnTo>
                    <a:pt x="3943" y="3357"/>
                  </a:lnTo>
                  <a:lnTo>
                    <a:pt x="4456" y="3150"/>
                  </a:lnTo>
                  <a:lnTo>
                    <a:pt x="5005" y="2942"/>
                  </a:lnTo>
                  <a:lnTo>
                    <a:pt x="5579" y="2735"/>
                  </a:lnTo>
                  <a:lnTo>
                    <a:pt x="6177" y="2527"/>
                  </a:lnTo>
                  <a:lnTo>
                    <a:pt x="6800" y="2332"/>
                  </a:lnTo>
                  <a:lnTo>
                    <a:pt x="7117" y="2234"/>
                  </a:lnTo>
                  <a:lnTo>
                    <a:pt x="7447" y="2161"/>
                  </a:lnTo>
                  <a:lnTo>
                    <a:pt x="7764" y="2100"/>
                  </a:lnTo>
                  <a:lnTo>
                    <a:pt x="8093" y="2051"/>
                  </a:lnTo>
                  <a:lnTo>
                    <a:pt x="8435" y="2015"/>
                  </a:lnTo>
                  <a:lnTo>
                    <a:pt x="8765" y="2002"/>
                  </a:lnTo>
                  <a:lnTo>
                    <a:pt x="9094" y="1990"/>
                  </a:lnTo>
                  <a:lnTo>
                    <a:pt x="9753" y="1990"/>
                  </a:lnTo>
                  <a:lnTo>
                    <a:pt x="10083" y="2015"/>
                  </a:lnTo>
                  <a:lnTo>
                    <a:pt x="10400" y="2039"/>
                  </a:lnTo>
                  <a:lnTo>
                    <a:pt x="10718" y="2076"/>
                  </a:lnTo>
                  <a:lnTo>
                    <a:pt x="11328" y="2161"/>
                  </a:lnTo>
                  <a:lnTo>
                    <a:pt x="11914" y="2259"/>
                  </a:lnTo>
                  <a:lnTo>
                    <a:pt x="12451" y="2381"/>
                  </a:lnTo>
                  <a:lnTo>
                    <a:pt x="12951" y="2491"/>
                  </a:lnTo>
                  <a:lnTo>
                    <a:pt x="13391" y="2613"/>
                  </a:lnTo>
                  <a:lnTo>
                    <a:pt x="13769" y="2735"/>
                  </a:lnTo>
                  <a:lnTo>
                    <a:pt x="14294" y="2906"/>
                  </a:lnTo>
                  <a:lnTo>
                    <a:pt x="14489" y="2979"/>
                  </a:lnTo>
                  <a:lnTo>
                    <a:pt x="14489" y="2979"/>
                  </a:lnTo>
                  <a:lnTo>
                    <a:pt x="14428" y="2857"/>
                  </a:lnTo>
                  <a:lnTo>
                    <a:pt x="14331" y="2710"/>
                  </a:lnTo>
                  <a:lnTo>
                    <a:pt x="14196" y="2527"/>
                  </a:lnTo>
                  <a:lnTo>
                    <a:pt x="14001" y="2308"/>
                  </a:lnTo>
                  <a:lnTo>
                    <a:pt x="13757" y="2063"/>
                  </a:lnTo>
                  <a:lnTo>
                    <a:pt x="13623" y="1929"/>
                  </a:lnTo>
                  <a:lnTo>
                    <a:pt x="13464" y="1807"/>
                  </a:lnTo>
                  <a:lnTo>
                    <a:pt x="13293" y="1661"/>
                  </a:lnTo>
                  <a:lnTo>
                    <a:pt x="13098" y="1526"/>
                  </a:lnTo>
                  <a:lnTo>
                    <a:pt x="12890" y="1392"/>
                  </a:lnTo>
                  <a:lnTo>
                    <a:pt x="12671" y="1258"/>
                  </a:lnTo>
                  <a:lnTo>
                    <a:pt x="12426" y="1124"/>
                  </a:lnTo>
                  <a:lnTo>
                    <a:pt x="12170" y="989"/>
                  </a:lnTo>
                  <a:lnTo>
                    <a:pt x="11889" y="867"/>
                  </a:lnTo>
                  <a:lnTo>
                    <a:pt x="11584" y="733"/>
                  </a:lnTo>
                  <a:lnTo>
                    <a:pt x="11267" y="623"/>
                  </a:lnTo>
                  <a:lnTo>
                    <a:pt x="10925" y="513"/>
                  </a:lnTo>
                  <a:lnTo>
                    <a:pt x="10559" y="403"/>
                  </a:lnTo>
                  <a:lnTo>
                    <a:pt x="10181" y="318"/>
                  </a:lnTo>
                  <a:lnTo>
                    <a:pt x="9778" y="233"/>
                  </a:lnTo>
                  <a:lnTo>
                    <a:pt x="9351" y="159"/>
                  </a:lnTo>
                  <a:lnTo>
                    <a:pt x="8899" y="98"/>
                  </a:lnTo>
                  <a:lnTo>
                    <a:pt x="8411" y="50"/>
                  </a:lnTo>
                  <a:lnTo>
                    <a:pt x="7910" y="25"/>
                  </a:lnTo>
                  <a:lnTo>
                    <a:pt x="73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6" name="Google Shape;1296;p32">
              <a:extLst>
                <a:ext uri="{FF2B5EF4-FFF2-40B4-BE49-F238E27FC236}">
                  <a16:creationId xmlns:a16="http://schemas.microsoft.com/office/drawing/2014/main" id="{22538000-DCC4-359C-CAB1-E8654C5BB422}"/>
                </a:ext>
              </a:extLst>
            </p:cNvPr>
            <p:cNvSpPr/>
            <p:nvPr/>
          </p:nvSpPr>
          <p:spPr>
            <a:xfrm>
              <a:off x="4618625" y="1446500"/>
              <a:ext cx="142525" cy="241075"/>
            </a:xfrm>
            <a:custGeom>
              <a:avLst/>
              <a:gdLst/>
              <a:ahLst/>
              <a:cxnLst/>
              <a:rect l="l" t="t" r="r" b="b"/>
              <a:pathLst>
                <a:path w="5701" h="9643" extrusionOk="0">
                  <a:moveTo>
                    <a:pt x="4346" y="0"/>
                  </a:moveTo>
                  <a:lnTo>
                    <a:pt x="3845" y="794"/>
                  </a:lnTo>
                  <a:lnTo>
                    <a:pt x="3357" y="1599"/>
                  </a:lnTo>
                  <a:lnTo>
                    <a:pt x="2869" y="2405"/>
                  </a:lnTo>
                  <a:lnTo>
                    <a:pt x="2405" y="3210"/>
                  </a:lnTo>
                  <a:lnTo>
                    <a:pt x="1941" y="4028"/>
                  </a:lnTo>
                  <a:lnTo>
                    <a:pt x="1477" y="4834"/>
                  </a:lnTo>
                  <a:lnTo>
                    <a:pt x="574" y="6481"/>
                  </a:lnTo>
                  <a:lnTo>
                    <a:pt x="0" y="7543"/>
                  </a:lnTo>
                  <a:lnTo>
                    <a:pt x="1026" y="6884"/>
                  </a:lnTo>
                  <a:lnTo>
                    <a:pt x="1282" y="6713"/>
                  </a:lnTo>
                  <a:lnTo>
                    <a:pt x="1551" y="6555"/>
                  </a:lnTo>
                  <a:lnTo>
                    <a:pt x="1831" y="6408"/>
                  </a:lnTo>
                  <a:lnTo>
                    <a:pt x="2112" y="6262"/>
                  </a:lnTo>
                  <a:lnTo>
                    <a:pt x="2393" y="6127"/>
                  </a:lnTo>
                  <a:lnTo>
                    <a:pt x="2674" y="6005"/>
                  </a:lnTo>
                  <a:lnTo>
                    <a:pt x="2966" y="5896"/>
                  </a:lnTo>
                  <a:lnTo>
                    <a:pt x="3247" y="5810"/>
                  </a:lnTo>
                  <a:lnTo>
                    <a:pt x="3540" y="5737"/>
                  </a:lnTo>
                  <a:lnTo>
                    <a:pt x="3687" y="5700"/>
                  </a:lnTo>
                  <a:lnTo>
                    <a:pt x="3833" y="5688"/>
                  </a:lnTo>
                  <a:lnTo>
                    <a:pt x="3967" y="5676"/>
                  </a:lnTo>
                  <a:lnTo>
                    <a:pt x="4114" y="5676"/>
                  </a:lnTo>
                  <a:lnTo>
                    <a:pt x="4248" y="5688"/>
                  </a:lnTo>
                  <a:lnTo>
                    <a:pt x="4370" y="5712"/>
                  </a:lnTo>
                  <a:lnTo>
                    <a:pt x="4492" y="5749"/>
                  </a:lnTo>
                  <a:lnTo>
                    <a:pt x="4614" y="5798"/>
                  </a:lnTo>
                  <a:lnTo>
                    <a:pt x="4712" y="5859"/>
                  </a:lnTo>
                  <a:lnTo>
                    <a:pt x="4810" y="5932"/>
                  </a:lnTo>
                  <a:lnTo>
                    <a:pt x="4895" y="6018"/>
                  </a:lnTo>
                  <a:lnTo>
                    <a:pt x="4956" y="6127"/>
                  </a:lnTo>
                  <a:lnTo>
                    <a:pt x="5029" y="6250"/>
                  </a:lnTo>
                  <a:lnTo>
                    <a:pt x="5078" y="6372"/>
                  </a:lnTo>
                  <a:lnTo>
                    <a:pt x="5115" y="6506"/>
                  </a:lnTo>
                  <a:lnTo>
                    <a:pt x="5151" y="6640"/>
                  </a:lnTo>
                  <a:lnTo>
                    <a:pt x="5176" y="6787"/>
                  </a:lnTo>
                  <a:lnTo>
                    <a:pt x="5200" y="6921"/>
                  </a:lnTo>
                  <a:lnTo>
                    <a:pt x="5200" y="7067"/>
                  </a:lnTo>
                  <a:lnTo>
                    <a:pt x="5188" y="7202"/>
                  </a:lnTo>
                  <a:lnTo>
                    <a:pt x="5164" y="7348"/>
                  </a:lnTo>
                  <a:lnTo>
                    <a:pt x="5127" y="7482"/>
                  </a:lnTo>
                  <a:lnTo>
                    <a:pt x="5078" y="7617"/>
                  </a:lnTo>
                  <a:lnTo>
                    <a:pt x="5029" y="7739"/>
                  </a:lnTo>
                  <a:lnTo>
                    <a:pt x="4956" y="7873"/>
                  </a:lnTo>
                  <a:lnTo>
                    <a:pt x="4883" y="7995"/>
                  </a:lnTo>
                  <a:lnTo>
                    <a:pt x="4785" y="8117"/>
                  </a:lnTo>
                  <a:lnTo>
                    <a:pt x="4688" y="8227"/>
                  </a:lnTo>
                  <a:lnTo>
                    <a:pt x="4590" y="8337"/>
                  </a:lnTo>
                  <a:lnTo>
                    <a:pt x="4480" y="8447"/>
                  </a:lnTo>
                  <a:lnTo>
                    <a:pt x="4236" y="8642"/>
                  </a:lnTo>
                  <a:lnTo>
                    <a:pt x="3980" y="8825"/>
                  </a:lnTo>
                  <a:lnTo>
                    <a:pt x="3711" y="8996"/>
                  </a:lnTo>
                  <a:lnTo>
                    <a:pt x="3430" y="9142"/>
                  </a:lnTo>
                  <a:lnTo>
                    <a:pt x="3150" y="9289"/>
                  </a:lnTo>
                  <a:lnTo>
                    <a:pt x="2857" y="9411"/>
                  </a:lnTo>
                  <a:lnTo>
                    <a:pt x="2551" y="9533"/>
                  </a:lnTo>
                  <a:lnTo>
                    <a:pt x="2246" y="9643"/>
                  </a:lnTo>
                  <a:lnTo>
                    <a:pt x="2564" y="9594"/>
                  </a:lnTo>
                  <a:lnTo>
                    <a:pt x="2893" y="9521"/>
                  </a:lnTo>
                  <a:lnTo>
                    <a:pt x="3198" y="9435"/>
                  </a:lnTo>
                  <a:lnTo>
                    <a:pt x="3516" y="9325"/>
                  </a:lnTo>
                  <a:lnTo>
                    <a:pt x="3821" y="9203"/>
                  </a:lnTo>
                  <a:lnTo>
                    <a:pt x="4126" y="9069"/>
                  </a:lnTo>
                  <a:lnTo>
                    <a:pt x="4419" y="8898"/>
                  </a:lnTo>
                  <a:lnTo>
                    <a:pt x="4553" y="8813"/>
                  </a:lnTo>
                  <a:lnTo>
                    <a:pt x="4700" y="8715"/>
                  </a:lnTo>
                  <a:lnTo>
                    <a:pt x="4834" y="8605"/>
                  </a:lnTo>
                  <a:lnTo>
                    <a:pt x="4956" y="8495"/>
                  </a:lnTo>
                  <a:lnTo>
                    <a:pt x="5078" y="8373"/>
                  </a:lnTo>
                  <a:lnTo>
                    <a:pt x="5200" y="8239"/>
                  </a:lnTo>
                  <a:lnTo>
                    <a:pt x="5310" y="8105"/>
                  </a:lnTo>
                  <a:lnTo>
                    <a:pt x="5408" y="7958"/>
                  </a:lnTo>
                  <a:lnTo>
                    <a:pt x="5493" y="7800"/>
                  </a:lnTo>
                  <a:lnTo>
                    <a:pt x="5566" y="7629"/>
                  </a:lnTo>
                  <a:lnTo>
                    <a:pt x="5615" y="7458"/>
                  </a:lnTo>
                  <a:lnTo>
                    <a:pt x="5664" y="7275"/>
                  </a:lnTo>
                  <a:lnTo>
                    <a:pt x="5688" y="7092"/>
                  </a:lnTo>
                  <a:lnTo>
                    <a:pt x="5701" y="6909"/>
                  </a:lnTo>
                  <a:lnTo>
                    <a:pt x="5688" y="6726"/>
                  </a:lnTo>
                  <a:lnTo>
                    <a:pt x="5664" y="6555"/>
                  </a:lnTo>
                  <a:lnTo>
                    <a:pt x="5640" y="6372"/>
                  </a:lnTo>
                  <a:lnTo>
                    <a:pt x="5591" y="6201"/>
                  </a:lnTo>
                  <a:lnTo>
                    <a:pt x="5530" y="6018"/>
                  </a:lnTo>
                  <a:lnTo>
                    <a:pt x="5444" y="5847"/>
                  </a:lnTo>
                  <a:lnTo>
                    <a:pt x="5334" y="5688"/>
                  </a:lnTo>
                  <a:lnTo>
                    <a:pt x="5273" y="5603"/>
                  </a:lnTo>
                  <a:lnTo>
                    <a:pt x="5212" y="5529"/>
                  </a:lnTo>
                  <a:lnTo>
                    <a:pt x="5139" y="5456"/>
                  </a:lnTo>
                  <a:lnTo>
                    <a:pt x="5054" y="5395"/>
                  </a:lnTo>
                  <a:lnTo>
                    <a:pt x="4883" y="5285"/>
                  </a:lnTo>
                  <a:lnTo>
                    <a:pt x="4712" y="5200"/>
                  </a:lnTo>
                  <a:lnTo>
                    <a:pt x="4517" y="5139"/>
                  </a:lnTo>
                  <a:lnTo>
                    <a:pt x="4334" y="5090"/>
                  </a:lnTo>
                  <a:lnTo>
                    <a:pt x="4138" y="5078"/>
                  </a:lnTo>
                  <a:lnTo>
                    <a:pt x="3955" y="5066"/>
                  </a:lnTo>
                  <a:lnTo>
                    <a:pt x="3772" y="5078"/>
                  </a:lnTo>
                  <a:lnTo>
                    <a:pt x="3601" y="5102"/>
                  </a:lnTo>
                  <a:lnTo>
                    <a:pt x="3430" y="5127"/>
                  </a:lnTo>
                  <a:lnTo>
                    <a:pt x="3089" y="5200"/>
                  </a:lnTo>
                  <a:lnTo>
                    <a:pt x="2759" y="5297"/>
                  </a:lnTo>
                  <a:lnTo>
                    <a:pt x="2442" y="5420"/>
                  </a:lnTo>
                  <a:lnTo>
                    <a:pt x="2124" y="5554"/>
                  </a:lnTo>
                  <a:lnTo>
                    <a:pt x="1831" y="5700"/>
                  </a:lnTo>
                  <a:lnTo>
                    <a:pt x="1611" y="5806"/>
                  </a:lnTo>
                  <a:lnTo>
                    <a:pt x="1611" y="5806"/>
                  </a:lnTo>
                  <a:lnTo>
                    <a:pt x="1966" y="5102"/>
                  </a:lnTo>
                  <a:lnTo>
                    <a:pt x="2381" y="4260"/>
                  </a:lnTo>
                  <a:lnTo>
                    <a:pt x="2796" y="3418"/>
                  </a:lnTo>
                  <a:lnTo>
                    <a:pt x="3198" y="2576"/>
                  </a:lnTo>
                  <a:lnTo>
                    <a:pt x="3589" y="1721"/>
                  </a:lnTo>
                  <a:lnTo>
                    <a:pt x="3980" y="867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7" name="Google Shape;1297;p32">
              <a:extLst>
                <a:ext uri="{FF2B5EF4-FFF2-40B4-BE49-F238E27FC236}">
                  <a16:creationId xmlns:a16="http://schemas.microsoft.com/office/drawing/2014/main" id="{4865E3E1-AA88-E950-D0C2-71FD7970A10E}"/>
                </a:ext>
              </a:extLst>
            </p:cNvPr>
            <p:cNvSpPr/>
            <p:nvPr/>
          </p:nvSpPr>
          <p:spPr>
            <a:xfrm>
              <a:off x="4292425" y="466675"/>
              <a:ext cx="215750" cy="139175"/>
            </a:xfrm>
            <a:custGeom>
              <a:avLst/>
              <a:gdLst/>
              <a:ahLst/>
              <a:cxnLst/>
              <a:rect l="l" t="t" r="r" b="b"/>
              <a:pathLst>
                <a:path w="8630" h="5567" extrusionOk="0">
                  <a:moveTo>
                    <a:pt x="4866" y="2210"/>
                  </a:moveTo>
                  <a:lnTo>
                    <a:pt x="4871" y="2258"/>
                  </a:lnTo>
                  <a:lnTo>
                    <a:pt x="4858" y="2551"/>
                  </a:lnTo>
                  <a:lnTo>
                    <a:pt x="4822" y="2832"/>
                  </a:lnTo>
                  <a:lnTo>
                    <a:pt x="4761" y="3113"/>
                  </a:lnTo>
                  <a:lnTo>
                    <a:pt x="4675" y="3381"/>
                  </a:lnTo>
                  <a:lnTo>
                    <a:pt x="4614" y="3503"/>
                  </a:lnTo>
                  <a:lnTo>
                    <a:pt x="4553" y="3625"/>
                  </a:lnTo>
                  <a:lnTo>
                    <a:pt x="4492" y="3747"/>
                  </a:lnTo>
                  <a:lnTo>
                    <a:pt x="4419" y="3857"/>
                  </a:lnTo>
                  <a:lnTo>
                    <a:pt x="4333" y="3955"/>
                  </a:lnTo>
                  <a:lnTo>
                    <a:pt x="4248" y="4040"/>
                  </a:lnTo>
                  <a:lnTo>
                    <a:pt x="4163" y="4114"/>
                  </a:lnTo>
                  <a:lnTo>
                    <a:pt x="4077" y="4150"/>
                  </a:lnTo>
                  <a:lnTo>
                    <a:pt x="4004" y="4162"/>
                  </a:lnTo>
                  <a:lnTo>
                    <a:pt x="3931" y="4162"/>
                  </a:lnTo>
                  <a:lnTo>
                    <a:pt x="3894" y="4150"/>
                  </a:lnTo>
                  <a:lnTo>
                    <a:pt x="3870" y="4138"/>
                  </a:lnTo>
                  <a:lnTo>
                    <a:pt x="3857" y="4101"/>
                  </a:lnTo>
                  <a:lnTo>
                    <a:pt x="3845" y="4016"/>
                  </a:lnTo>
                  <a:lnTo>
                    <a:pt x="3845" y="3906"/>
                  </a:lnTo>
                  <a:lnTo>
                    <a:pt x="3857" y="3784"/>
                  </a:lnTo>
                  <a:lnTo>
                    <a:pt x="3894" y="3662"/>
                  </a:lnTo>
                  <a:lnTo>
                    <a:pt x="3931" y="3528"/>
                  </a:lnTo>
                  <a:lnTo>
                    <a:pt x="3992" y="3406"/>
                  </a:lnTo>
                  <a:lnTo>
                    <a:pt x="4041" y="3271"/>
                  </a:lnTo>
                  <a:lnTo>
                    <a:pt x="4187" y="3027"/>
                  </a:lnTo>
                  <a:lnTo>
                    <a:pt x="4346" y="2783"/>
                  </a:lnTo>
                  <a:lnTo>
                    <a:pt x="4529" y="2563"/>
                  </a:lnTo>
                  <a:lnTo>
                    <a:pt x="4724" y="2344"/>
                  </a:lnTo>
                  <a:lnTo>
                    <a:pt x="4866" y="2210"/>
                  </a:lnTo>
                  <a:close/>
                  <a:moveTo>
                    <a:pt x="2881" y="0"/>
                  </a:moveTo>
                  <a:lnTo>
                    <a:pt x="2551" y="12"/>
                  </a:lnTo>
                  <a:lnTo>
                    <a:pt x="2393" y="25"/>
                  </a:lnTo>
                  <a:lnTo>
                    <a:pt x="2222" y="49"/>
                  </a:lnTo>
                  <a:lnTo>
                    <a:pt x="2063" y="86"/>
                  </a:lnTo>
                  <a:lnTo>
                    <a:pt x="1905" y="134"/>
                  </a:lnTo>
                  <a:lnTo>
                    <a:pt x="1746" y="183"/>
                  </a:lnTo>
                  <a:lnTo>
                    <a:pt x="1587" y="244"/>
                  </a:lnTo>
                  <a:lnTo>
                    <a:pt x="1441" y="305"/>
                  </a:lnTo>
                  <a:lnTo>
                    <a:pt x="1294" y="379"/>
                  </a:lnTo>
                  <a:lnTo>
                    <a:pt x="1160" y="464"/>
                  </a:lnTo>
                  <a:lnTo>
                    <a:pt x="1014" y="549"/>
                  </a:lnTo>
                  <a:lnTo>
                    <a:pt x="891" y="647"/>
                  </a:lnTo>
                  <a:lnTo>
                    <a:pt x="757" y="745"/>
                  </a:lnTo>
                  <a:lnTo>
                    <a:pt x="635" y="855"/>
                  </a:lnTo>
                  <a:lnTo>
                    <a:pt x="525" y="964"/>
                  </a:lnTo>
                  <a:lnTo>
                    <a:pt x="415" y="1087"/>
                  </a:lnTo>
                  <a:lnTo>
                    <a:pt x="318" y="1209"/>
                  </a:lnTo>
                  <a:lnTo>
                    <a:pt x="232" y="1343"/>
                  </a:lnTo>
                  <a:lnTo>
                    <a:pt x="147" y="1477"/>
                  </a:lnTo>
                  <a:lnTo>
                    <a:pt x="61" y="1611"/>
                  </a:lnTo>
                  <a:lnTo>
                    <a:pt x="0" y="1758"/>
                  </a:lnTo>
                  <a:lnTo>
                    <a:pt x="86" y="1624"/>
                  </a:lnTo>
                  <a:lnTo>
                    <a:pt x="184" y="1502"/>
                  </a:lnTo>
                  <a:lnTo>
                    <a:pt x="281" y="1392"/>
                  </a:lnTo>
                  <a:lnTo>
                    <a:pt x="391" y="1282"/>
                  </a:lnTo>
                  <a:lnTo>
                    <a:pt x="501" y="1172"/>
                  </a:lnTo>
                  <a:lnTo>
                    <a:pt x="623" y="1062"/>
                  </a:lnTo>
                  <a:lnTo>
                    <a:pt x="867" y="879"/>
                  </a:lnTo>
                  <a:lnTo>
                    <a:pt x="1123" y="733"/>
                  </a:lnTo>
                  <a:lnTo>
                    <a:pt x="1258" y="659"/>
                  </a:lnTo>
                  <a:lnTo>
                    <a:pt x="1404" y="598"/>
                  </a:lnTo>
                  <a:lnTo>
                    <a:pt x="1538" y="549"/>
                  </a:lnTo>
                  <a:lnTo>
                    <a:pt x="1685" y="501"/>
                  </a:lnTo>
                  <a:lnTo>
                    <a:pt x="1831" y="464"/>
                  </a:lnTo>
                  <a:lnTo>
                    <a:pt x="1978" y="427"/>
                  </a:lnTo>
                  <a:lnTo>
                    <a:pt x="2124" y="403"/>
                  </a:lnTo>
                  <a:lnTo>
                    <a:pt x="2271" y="391"/>
                  </a:lnTo>
                  <a:lnTo>
                    <a:pt x="2417" y="379"/>
                  </a:lnTo>
                  <a:lnTo>
                    <a:pt x="2576" y="379"/>
                  </a:lnTo>
                  <a:lnTo>
                    <a:pt x="2869" y="391"/>
                  </a:lnTo>
                  <a:lnTo>
                    <a:pt x="3162" y="415"/>
                  </a:lnTo>
                  <a:lnTo>
                    <a:pt x="3455" y="476"/>
                  </a:lnTo>
                  <a:lnTo>
                    <a:pt x="3528" y="488"/>
                  </a:lnTo>
                  <a:lnTo>
                    <a:pt x="3601" y="513"/>
                  </a:lnTo>
                  <a:lnTo>
                    <a:pt x="3674" y="525"/>
                  </a:lnTo>
                  <a:lnTo>
                    <a:pt x="3735" y="549"/>
                  </a:lnTo>
                  <a:lnTo>
                    <a:pt x="3870" y="598"/>
                  </a:lnTo>
                  <a:lnTo>
                    <a:pt x="3992" y="659"/>
                  </a:lnTo>
                  <a:lnTo>
                    <a:pt x="4114" y="733"/>
                  </a:lnTo>
                  <a:lnTo>
                    <a:pt x="4224" y="806"/>
                  </a:lnTo>
                  <a:lnTo>
                    <a:pt x="4321" y="891"/>
                  </a:lnTo>
                  <a:lnTo>
                    <a:pt x="4419" y="989"/>
                  </a:lnTo>
                  <a:lnTo>
                    <a:pt x="4504" y="1099"/>
                  </a:lnTo>
                  <a:lnTo>
                    <a:pt x="4578" y="1209"/>
                  </a:lnTo>
                  <a:lnTo>
                    <a:pt x="4639" y="1318"/>
                  </a:lnTo>
                  <a:lnTo>
                    <a:pt x="4700" y="1453"/>
                  </a:lnTo>
                  <a:lnTo>
                    <a:pt x="4746" y="1567"/>
                  </a:lnTo>
                  <a:lnTo>
                    <a:pt x="4746" y="1567"/>
                  </a:lnTo>
                  <a:lnTo>
                    <a:pt x="4712" y="1587"/>
                  </a:lnTo>
                  <a:lnTo>
                    <a:pt x="4565" y="1697"/>
                  </a:lnTo>
                  <a:lnTo>
                    <a:pt x="4431" y="1807"/>
                  </a:lnTo>
                  <a:lnTo>
                    <a:pt x="4309" y="1916"/>
                  </a:lnTo>
                  <a:lnTo>
                    <a:pt x="4187" y="2039"/>
                  </a:lnTo>
                  <a:lnTo>
                    <a:pt x="4077" y="2161"/>
                  </a:lnTo>
                  <a:lnTo>
                    <a:pt x="3955" y="2283"/>
                  </a:lnTo>
                  <a:lnTo>
                    <a:pt x="3857" y="2417"/>
                  </a:lnTo>
                  <a:lnTo>
                    <a:pt x="3662" y="2698"/>
                  </a:lnTo>
                  <a:lnTo>
                    <a:pt x="3491" y="2991"/>
                  </a:lnTo>
                  <a:lnTo>
                    <a:pt x="3418" y="3149"/>
                  </a:lnTo>
                  <a:lnTo>
                    <a:pt x="3357" y="3308"/>
                  </a:lnTo>
                  <a:lnTo>
                    <a:pt x="3296" y="3479"/>
                  </a:lnTo>
                  <a:lnTo>
                    <a:pt x="3247" y="3662"/>
                  </a:lnTo>
                  <a:lnTo>
                    <a:pt x="3223" y="3845"/>
                  </a:lnTo>
                  <a:lnTo>
                    <a:pt x="3211" y="4053"/>
                  </a:lnTo>
                  <a:lnTo>
                    <a:pt x="3223" y="4162"/>
                  </a:lnTo>
                  <a:lnTo>
                    <a:pt x="3247" y="4284"/>
                  </a:lnTo>
                  <a:lnTo>
                    <a:pt x="3296" y="4406"/>
                  </a:lnTo>
                  <a:lnTo>
                    <a:pt x="3369" y="4516"/>
                  </a:lnTo>
                  <a:lnTo>
                    <a:pt x="3467" y="4626"/>
                  </a:lnTo>
                  <a:lnTo>
                    <a:pt x="3528" y="4675"/>
                  </a:lnTo>
                  <a:lnTo>
                    <a:pt x="3589" y="4712"/>
                  </a:lnTo>
                  <a:lnTo>
                    <a:pt x="3650" y="4736"/>
                  </a:lnTo>
                  <a:lnTo>
                    <a:pt x="3711" y="4760"/>
                  </a:lnTo>
                  <a:lnTo>
                    <a:pt x="3845" y="4797"/>
                  </a:lnTo>
                  <a:lnTo>
                    <a:pt x="4077" y="4797"/>
                  </a:lnTo>
                  <a:lnTo>
                    <a:pt x="4199" y="4773"/>
                  </a:lnTo>
                  <a:lnTo>
                    <a:pt x="4309" y="4736"/>
                  </a:lnTo>
                  <a:lnTo>
                    <a:pt x="4407" y="4687"/>
                  </a:lnTo>
                  <a:lnTo>
                    <a:pt x="4504" y="4638"/>
                  </a:lnTo>
                  <a:lnTo>
                    <a:pt x="4590" y="4577"/>
                  </a:lnTo>
                  <a:lnTo>
                    <a:pt x="4663" y="4504"/>
                  </a:lnTo>
                  <a:lnTo>
                    <a:pt x="4736" y="4443"/>
                  </a:lnTo>
                  <a:lnTo>
                    <a:pt x="4797" y="4370"/>
                  </a:lnTo>
                  <a:lnTo>
                    <a:pt x="4919" y="4223"/>
                  </a:lnTo>
                  <a:lnTo>
                    <a:pt x="5017" y="4065"/>
                  </a:lnTo>
                  <a:lnTo>
                    <a:pt x="5102" y="3918"/>
                  </a:lnTo>
                  <a:lnTo>
                    <a:pt x="5176" y="3747"/>
                  </a:lnTo>
                  <a:lnTo>
                    <a:pt x="5249" y="3589"/>
                  </a:lnTo>
                  <a:lnTo>
                    <a:pt x="5298" y="3430"/>
                  </a:lnTo>
                  <a:lnTo>
                    <a:pt x="5347" y="3259"/>
                  </a:lnTo>
                  <a:lnTo>
                    <a:pt x="5383" y="3088"/>
                  </a:lnTo>
                  <a:lnTo>
                    <a:pt x="5408" y="2930"/>
                  </a:lnTo>
                  <a:lnTo>
                    <a:pt x="5432" y="2759"/>
                  </a:lnTo>
                  <a:lnTo>
                    <a:pt x="5444" y="2588"/>
                  </a:lnTo>
                  <a:lnTo>
                    <a:pt x="5444" y="2405"/>
                  </a:lnTo>
                  <a:lnTo>
                    <a:pt x="5444" y="2234"/>
                  </a:lnTo>
                  <a:lnTo>
                    <a:pt x="5432" y="2063"/>
                  </a:lnTo>
                  <a:lnTo>
                    <a:pt x="5408" y="1892"/>
                  </a:lnTo>
                  <a:lnTo>
                    <a:pt x="5398" y="1848"/>
                  </a:lnTo>
                  <a:lnTo>
                    <a:pt x="5408" y="1843"/>
                  </a:lnTo>
                  <a:lnTo>
                    <a:pt x="5530" y="1782"/>
                  </a:lnTo>
                  <a:lnTo>
                    <a:pt x="5664" y="1733"/>
                  </a:lnTo>
                  <a:lnTo>
                    <a:pt x="5786" y="1685"/>
                  </a:lnTo>
                  <a:lnTo>
                    <a:pt x="5920" y="1648"/>
                  </a:lnTo>
                  <a:lnTo>
                    <a:pt x="6055" y="1636"/>
                  </a:lnTo>
                  <a:lnTo>
                    <a:pt x="6189" y="1624"/>
                  </a:lnTo>
                  <a:lnTo>
                    <a:pt x="6470" y="1624"/>
                  </a:lnTo>
                  <a:lnTo>
                    <a:pt x="6604" y="1648"/>
                  </a:lnTo>
                  <a:lnTo>
                    <a:pt x="6738" y="1672"/>
                  </a:lnTo>
                  <a:lnTo>
                    <a:pt x="6860" y="1721"/>
                  </a:lnTo>
                  <a:lnTo>
                    <a:pt x="6994" y="1770"/>
                  </a:lnTo>
                  <a:lnTo>
                    <a:pt x="7129" y="1831"/>
                  </a:lnTo>
                  <a:lnTo>
                    <a:pt x="7251" y="1904"/>
                  </a:lnTo>
                  <a:lnTo>
                    <a:pt x="7373" y="1978"/>
                  </a:lnTo>
                  <a:lnTo>
                    <a:pt x="7495" y="2063"/>
                  </a:lnTo>
                  <a:lnTo>
                    <a:pt x="7605" y="2148"/>
                  </a:lnTo>
                  <a:lnTo>
                    <a:pt x="7715" y="2246"/>
                  </a:lnTo>
                  <a:lnTo>
                    <a:pt x="7824" y="2344"/>
                  </a:lnTo>
                  <a:lnTo>
                    <a:pt x="7922" y="2454"/>
                  </a:lnTo>
                  <a:lnTo>
                    <a:pt x="8007" y="2563"/>
                  </a:lnTo>
                  <a:lnTo>
                    <a:pt x="8081" y="2685"/>
                  </a:lnTo>
                  <a:lnTo>
                    <a:pt x="8154" y="2808"/>
                  </a:lnTo>
                  <a:lnTo>
                    <a:pt x="8215" y="2942"/>
                  </a:lnTo>
                  <a:lnTo>
                    <a:pt x="8264" y="3076"/>
                  </a:lnTo>
                  <a:lnTo>
                    <a:pt x="8300" y="3210"/>
                  </a:lnTo>
                  <a:lnTo>
                    <a:pt x="8325" y="3357"/>
                  </a:lnTo>
                  <a:lnTo>
                    <a:pt x="8349" y="3503"/>
                  </a:lnTo>
                  <a:lnTo>
                    <a:pt x="8361" y="3650"/>
                  </a:lnTo>
                  <a:lnTo>
                    <a:pt x="8361" y="3796"/>
                  </a:lnTo>
                  <a:lnTo>
                    <a:pt x="8349" y="3955"/>
                  </a:lnTo>
                  <a:lnTo>
                    <a:pt x="8337" y="4101"/>
                  </a:lnTo>
                  <a:lnTo>
                    <a:pt x="8276" y="4406"/>
                  </a:lnTo>
                  <a:lnTo>
                    <a:pt x="8203" y="4699"/>
                  </a:lnTo>
                  <a:lnTo>
                    <a:pt x="8093" y="4992"/>
                  </a:lnTo>
                  <a:lnTo>
                    <a:pt x="7971" y="5285"/>
                  </a:lnTo>
                  <a:lnTo>
                    <a:pt x="7837" y="5566"/>
                  </a:lnTo>
                  <a:lnTo>
                    <a:pt x="8020" y="5310"/>
                  </a:lnTo>
                  <a:lnTo>
                    <a:pt x="8178" y="5041"/>
                  </a:lnTo>
                  <a:lnTo>
                    <a:pt x="8325" y="4748"/>
                  </a:lnTo>
                  <a:lnTo>
                    <a:pt x="8447" y="4455"/>
                  </a:lnTo>
                  <a:lnTo>
                    <a:pt x="8496" y="4297"/>
                  </a:lnTo>
                  <a:lnTo>
                    <a:pt x="8545" y="4138"/>
                  </a:lnTo>
                  <a:lnTo>
                    <a:pt x="8581" y="3979"/>
                  </a:lnTo>
                  <a:lnTo>
                    <a:pt x="8606" y="3821"/>
                  </a:lnTo>
                  <a:lnTo>
                    <a:pt x="8618" y="3662"/>
                  </a:lnTo>
                  <a:lnTo>
                    <a:pt x="8630" y="3491"/>
                  </a:lnTo>
                  <a:lnTo>
                    <a:pt x="8618" y="3320"/>
                  </a:lnTo>
                  <a:lnTo>
                    <a:pt x="8606" y="3161"/>
                  </a:lnTo>
                  <a:lnTo>
                    <a:pt x="8569" y="2991"/>
                  </a:lnTo>
                  <a:lnTo>
                    <a:pt x="8532" y="2832"/>
                  </a:lnTo>
                  <a:lnTo>
                    <a:pt x="8471" y="2661"/>
                  </a:lnTo>
                  <a:lnTo>
                    <a:pt x="8398" y="2515"/>
                  </a:lnTo>
                  <a:lnTo>
                    <a:pt x="8325" y="2356"/>
                  </a:lnTo>
                  <a:lnTo>
                    <a:pt x="8227" y="2209"/>
                  </a:lnTo>
                  <a:lnTo>
                    <a:pt x="8130" y="2075"/>
                  </a:lnTo>
                  <a:lnTo>
                    <a:pt x="8007" y="1953"/>
                  </a:lnTo>
                  <a:lnTo>
                    <a:pt x="7898" y="1831"/>
                  </a:lnTo>
                  <a:lnTo>
                    <a:pt x="7763" y="1709"/>
                  </a:lnTo>
                  <a:lnTo>
                    <a:pt x="7629" y="1611"/>
                  </a:lnTo>
                  <a:lnTo>
                    <a:pt x="7495" y="1514"/>
                  </a:lnTo>
                  <a:lnTo>
                    <a:pt x="7348" y="1428"/>
                  </a:lnTo>
                  <a:lnTo>
                    <a:pt x="7202" y="1343"/>
                  </a:lnTo>
                  <a:lnTo>
                    <a:pt x="7043" y="1270"/>
                  </a:lnTo>
                  <a:lnTo>
                    <a:pt x="6885" y="1209"/>
                  </a:lnTo>
                  <a:lnTo>
                    <a:pt x="6714" y="1160"/>
                  </a:lnTo>
                  <a:lnTo>
                    <a:pt x="6543" y="1123"/>
                  </a:lnTo>
                  <a:lnTo>
                    <a:pt x="6360" y="1099"/>
                  </a:lnTo>
                  <a:lnTo>
                    <a:pt x="6177" y="1087"/>
                  </a:lnTo>
                  <a:lnTo>
                    <a:pt x="6006" y="1099"/>
                  </a:lnTo>
                  <a:lnTo>
                    <a:pt x="5823" y="1123"/>
                  </a:lnTo>
                  <a:lnTo>
                    <a:pt x="5652" y="1148"/>
                  </a:lnTo>
                  <a:lnTo>
                    <a:pt x="5481" y="1196"/>
                  </a:lnTo>
                  <a:lnTo>
                    <a:pt x="5322" y="1257"/>
                  </a:lnTo>
                  <a:lnTo>
                    <a:pt x="5228" y="1298"/>
                  </a:lnTo>
                  <a:lnTo>
                    <a:pt x="5200" y="1221"/>
                  </a:lnTo>
                  <a:lnTo>
                    <a:pt x="5115" y="1062"/>
                  </a:lnTo>
                  <a:lnTo>
                    <a:pt x="5017" y="916"/>
                  </a:lnTo>
                  <a:lnTo>
                    <a:pt x="4907" y="769"/>
                  </a:lnTo>
                  <a:lnTo>
                    <a:pt x="4785" y="635"/>
                  </a:lnTo>
                  <a:lnTo>
                    <a:pt x="4651" y="513"/>
                  </a:lnTo>
                  <a:lnTo>
                    <a:pt x="4517" y="403"/>
                  </a:lnTo>
                  <a:lnTo>
                    <a:pt x="4358" y="318"/>
                  </a:lnTo>
                  <a:lnTo>
                    <a:pt x="4199" y="232"/>
                  </a:lnTo>
                  <a:lnTo>
                    <a:pt x="4041" y="171"/>
                  </a:lnTo>
                  <a:lnTo>
                    <a:pt x="3870" y="110"/>
                  </a:lnTo>
                  <a:lnTo>
                    <a:pt x="3784" y="86"/>
                  </a:lnTo>
                  <a:lnTo>
                    <a:pt x="3711" y="73"/>
                  </a:lnTo>
                  <a:lnTo>
                    <a:pt x="3626" y="49"/>
                  </a:lnTo>
                  <a:lnTo>
                    <a:pt x="3540" y="37"/>
                  </a:lnTo>
                  <a:lnTo>
                    <a:pt x="3211" y="12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8" name="Google Shape;1298;p32">
              <a:extLst>
                <a:ext uri="{FF2B5EF4-FFF2-40B4-BE49-F238E27FC236}">
                  <a16:creationId xmlns:a16="http://schemas.microsoft.com/office/drawing/2014/main" id="{FC674167-D4E3-01A0-46E2-5E943EA01A62}"/>
                </a:ext>
              </a:extLst>
            </p:cNvPr>
            <p:cNvSpPr/>
            <p:nvPr/>
          </p:nvSpPr>
          <p:spPr>
            <a:xfrm>
              <a:off x="2631200" y="1223125"/>
              <a:ext cx="158400" cy="206600"/>
            </a:xfrm>
            <a:custGeom>
              <a:avLst/>
              <a:gdLst/>
              <a:ahLst/>
              <a:cxnLst/>
              <a:rect l="l" t="t" r="r" b="b"/>
              <a:pathLst>
                <a:path w="6336" h="8264" extrusionOk="0">
                  <a:moveTo>
                    <a:pt x="3699" y="0"/>
                  </a:moveTo>
                  <a:lnTo>
                    <a:pt x="3553" y="13"/>
                  </a:lnTo>
                  <a:lnTo>
                    <a:pt x="3406" y="13"/>
                  </a:lnTo>
                  <a:lnTo>
                    <a:pt x="3260" y="37"/>
                  </a:lnTo>
                  <a:lnTo>
                    <a:pt x="3113" y="62"/>
                  </a:lnTo>
                  <a:lnTo>
                    <a:pt x="2955" y="98"/>
                  </a:lnTo>
                  <a:lnTo>
                    <a:pt x="2808" y="135"/>
                  </a:lnTo>
                  <a:lnTo>
                    <a:pt x="2674" y="196"/>
                  </a:lnTo>
                  <a:lnTo>
                    <a:pt x="2527" y="257"/>
                  </a:lnTo>
                  <a:lnTo>
                    <a:pt x="2405" y="330"/>
                  </a:lnTo>
                  <a:lnTo>
                    <a:pt x="2271" y="415"/>
                  </a:lnTo>
                  <a:lnTo>
                    <a:pt x="2149" y="513"/>
                  </a:lnTo>
                  <a:lnTo>
                    <a:pt x="2027" y="611"/>
                  </a:lnTo>
                  <a:lnTo>
                    <a:pt x="1917" y="721"/>
                  </a:lnTo>
                  <a:lnTo>
                    <a:pt x="1807" y="843"/>
                  </a:lnTo>
                  <a:lnTo>
                    <a:pt x="1710" y="977"/>
                  </a:lnTo>
                  <a:lnTo>
                    <a:pt x="1636" y="1123"/>
                  </a:lnTo>
                  <a:lnTo>
                    <a:pt x="1575" y="1282"/>
                  </a:lnTo>
                  <a:lnTo>
                    <a:pt x="1527" y="1441"/>
                  </a:lnTo>
                  <a:lnTo>
                    <a:pt x="1502" y="1599"/>
                  </a:lnTo>
                  <a:lnTo>
                    <a:pt x="1490" y="1770"/>
                  </a:lnTo>
                  <a:lnTo>
                    <a:pt x="1490" y="1929"/>
                  </a:lnTo>
                  <a:lnTo>
                    <a:pt x="1514" y="2100"/>
                  </a:lnTo>
                  <a:lnTo>
                    <a:pt x="1539" y="2246"/>
                  </a:lnTo>
                  <a:lnTo>
                    <a:pt x="1588" y="2405"/>
                  </a:lnTo>
                  <a:lnTo>
                    <a:pt x="1636" y="2552"/>
                  </a:lnTo>
                  <a:lnTo>
                    <a:pt x="1697" y="2698"/>
                  </a:lnTo>
                  <a:lnTo>
                    <a:pt x="1759" y="2832"/>
                  </a:lnTo>
                  <a:lnTo>
                    <a:pt x="1905" y="3089"/>
                  </a:lnTo>
                  <a:lnTo>
                    <a:pt x="2076" y="3345"/>
                  </a:lnTo>
                  <a:lnTo>
                    <a:pt x="2259" y="3577"/>
                  </a:lnTo>
                  <a:lnTo>
                    <a:pt x="2454" y="3796"/>
                  </a:lnTo>
                  <a:lnTo>
                    <a:pt x="2528" y="3866"/>
                  </a:lnTo>
                  <a:lnTo>
                    <a:pt x="2528" y="3866"/>
                  </a:lnTo>
                  <a:lnTo>
                    <a:pt x="2393" y="3882"/>
                  </a:lnTo>
                  <a:lnTo>
                    <a:pt x="2100" y="3931"/>
                  </a:lnTo>
                  <a:lnTo>
                    <a:pt x="1820" y="4004"/>
                  </a:lnTo>
                  <a:lnTo>
                    <a:pt x="1673" y="4041"/>
                  </a:lnTo>
                  <a:lnTo>
                    <a:pt x="1514" y="4102"/>
                  </a:lnTo>
                  <a:lnTo>
                    <a:pt x="1441" y="4138"/>
                  </a:lnTo>
                  <a:lnTo>
                    <a:pt x="1368" y="4175"/>
                  </a:lnTo>
                  <a:lnTo>
                    <a:pt x="1295" y="4199"/>
                  </a:lnTo>
                  <a:lnTo>
                    <a:pt x="1221" y="4248"/>
                  </a:lnTo>
                  <a:lnTo>
                    <a:pt x="1087" y="4334"/>
                  </a:lnTo>
                  <a:lnTo>
                    <a:pt x="953" y="4431"/>
                  </a:lnTo>
                  <a:lnTo>
                    <a:pt x="831" y="4529"/>
                  </a:lnTo>
                  <a:lnTo>
                    <a:pt x="721" y="4639"/>
                  </a:lnTo>
                  <a:lnTo>
                    <a:pt x="611" y="4749"/>
                  </a:lnTo>
                  <a:lnTo>
                    <a:pt x="514" y="4871"/>
                  </a:lnTo>
                  <a:lnTo>
                    <a:pt x="428" y="5005"/>
                  </a:lnTo>
                  <a:lnTo>
                    <a:pt x="343" y="5139"/>
                  </a:lnTo>
                  <a:lnTo>
                    <a:pt x="269" y="5273"/>
                  </a:lnTo>
                  <a:lnTo>
                    <a:pt x="196" y="5420"/>
                  </a:lnTo>
                  <a:lnTo>
                    <a:pt x="135" y="5566"/>
                  </a:lnTo>
                  <a:lnTo>
                    <a:pt x="86" y="5713"/>
                  </a:lnTo>
                  <a:lnTo>
                    <a:pt x="50" y="5871"/>
                  </a:lnTo>
                  <a:lnTo>
                    <a:pt x="25" y="6018"/>
                  </a:lnTo>
                  <a:lnTo>
                    <a:pt x="13" y="6177"/>
                  </a:lnTo>
                  <a:lnTo>
                    <a:pt x="1" y="6335"/>
                  </a:lnTo>
                  <a:lnTo>
                    <a:pt x="13" y="6494"/>
                  </a:lnTo>
                  <a:lnTo>
                    <a:pt x="37" y="6653"/>
                  </a:lnTo>
                  <a:lnTo>
                    <a:pt x="62" y="6811"/>
                  </a:lnTo>
                  <a:lnTo>
                    <a:pt x="86" y="6885"/>
                  </a:lnTo>
                  <a:lnTo>
                    <a:pt x="111" y="6970"/>
                  </a:lnTo>
                  <a:lnTo>
                    <a:pt x="172" y="7116"/>
                  </a:lnTo>
                  <a:lnTo>
                    <a:pt x="208" y="7190"/>
                  </a:lnTo>
                  <a:lnTo>
                    <a:pt x="245" y="7251"/>
                  </a:lnTo>
                  <a:lnTo>
                    <a:pt x="318" y="7397"/>
                  </a:lnTo>
                  <a:lnTo>
                    <a:pt x="367" y="7458"/>
                  </a:lnTo>
                  <a:lnTo>
                    <a:pt x="416" y="7519"/>
                  </a:lnTo>
                  <a:lnTo>
                    <a:pt x="526" y="7641"/>
                  </a:lnTo>
                  <a:lnTo>
                    <a:pt x="648" y="7739"/>
                  </a:lnTo>
                  <a:lnTo>
                    <a:pt x="770" y="7837"/>
                  </a:lnTo>
                  <a:lnTo>
                    <a:pt x="892" y="7922"/>
                  </a:lnTo>
                  <a:lnTo>
                    <a:pt x="1026" y="7995"/>
                  </a:lnTo>
                  <a:lnTo>
                    <a:pt x="1173" y="8056"/>
                  </a:lnTo>
                  <a:lnTo>
                    <a:pt x="1307" y="8117"/>
                  </a:lnTo>
                  <a:lnTo>
                    <a:pt x="1453" y="8154"/>
                  </a:lnTo>
                  <a:lnTo>
                    <a:pt x="1746" y="8215"/>
                  </a:lnTo>
                  <a:lnTo>
                    <a:pt x="2027" y="8252"/>
                  </a:lnTo>
                  <a:lnTo>
                    <a:pt x="2320" y="8264"/>
                  </a:lnTo>
                  <a:lnTo>
                    <a:pt x="2613" y="8252"/>
                  </a:lnTo>
                  <a:lnTo>
                    <a:pt x="2894" y="8239"/>
                  </a:lnTo>
                  <a:lnTo>
                    <a:pt x="3174" y="8203"/>
                  </a:lnTo>
                  <a:lnTo>
                    <a:pt x="3455" y="8142"/>
                  </a:lnTo>
                  <a:lnTo>
                    <a:pt x="3724" y="8081"/>
                  </a:lnTo>
                  <a:lnTo>
                    <a:pt x="3724" y="8081"/>
                  </a:lnTo>
                  <a:lnTo>
                    <a:pt x="3443" y="8093"/>
                  </a:lnTo>
                  <a:lnTo>
                    <a:pt x="3162" y="8105"/>
                  </a:lnTo>
                  <a:lnTo>
                    <a:pt x="2881" y="8093"/>
                  </a:lnTo>
                  <a:lnTo>
                    <a:pt x="2613" y="8081"/>
                  </a:lnTo>
                  <a:lnTo>
                    <a:pt x="2332" y="8056"/>
                  </a:lnTo>
                  <a:lnTo>
                    <a:pt x="2064" y="8008"/>
                  </a:lnTo>
                  <a:lnTo>
                    <a:pt x="1807" y="7946"/>
                  </a:lnTo>
                  <a:lnTo>
                    <a:pt x="1551" y="7861"/>
                  </a:lnTo>
                  <a:lnTo>
                    <a:pt x="1429" y="7812"/>
                  </a:lnTo>
                  <a:lnTo>
                    <a:pt x="1307" y="7751"/>
                  </a:lnTo>
                  <a:lnTo>
                    <a:pt x="1197" y="7690"/>
                  </a:lnTo>
                  <a:lnTo>
                    <a:pt x="1099" y="7617"/>
                  </a:lnTo>
                  <a:lnTo>
                    <a:pt x="1002" y="7544"/>
                  </a:lnTo>
                  <a:lnTo>
                    <a:pt x="904" y="7458"/>
                  </a:lnTo>
                  <a:lnTo>
                    <a:pt x="831" y="7361"/>
                  </a:lnTo>
                  <a:lnTo>
                    <a:pt x="758" y="7263"/>
                  </a:lnTo>
                  <a:lnTo>
                    <a:pt x="684" y="7165"/>
                  </a:lnTo>
                  <a:lnTo>
                    <a:pt x="636" y="7055"/>
                  </a:lnTo>
                  <a:lnTo>
                    <a:pt x="611" y="7007"/>
                  </a:lnTo>
                  <a:lnTo>
                    <a:pt x="587" y="6946"/>
                  </a:lnTo>
                  <a:lnTo>
                    <a:pt x="550" y="6824"/>
                  </a:lnTo>
                  <a:lnTo>
                    <a:pt x="538" y="6763"/>
                  </a:lnTo>
                  <a:lnTo>
                    <a:pt x="526" y="6714"/>
                  </a:lnTo>
                  <a:lnTo>
                    <a:pt x="501" y="6592"/>
                  </a:lnTo>
                  <a:lnTo>
                    <a:pt x="501" y="6470"/>
                  </a:lnTo>
                  <a:lnTo>
                    <a:pt x="501" y="6348"/>
                  </a:lnTo>
                  <a:lnTo>
                    <a:pt x="514" y="6225"/>
                  </a:lnTo>
                  <a:lnTo>
                    <a:pt x="538" y="6103"/>
                  </a:lnTo>
                  <a:lnTo>
                    <a:pt x="562" y="5994"/>
                  </a:lnTo>
                  <a:lnTo>
                    <a:pt x="599" y="5871"/>
                  </a:lnTo>
                  <a:lnTo>
                    <a:pt x="648" y="5762"/>
                  </a:lnTo>
                  <a:lnTo>
                    <a:pt x="697" y="5640"/>
                  </a:lnTo>
                  <a:lnTo>
                    <a:pt x="758" y="5542"/>
                  </a:lnTo>
                  <a:lnTo>
                    <a:pt x="819" y="5432"/>
                  </a:lnTo>
                  <a:lnTo>
                    <a:pt x="965" y="5237"/>
                  </a:lnTo>
                  <a:lnTo>
                    <a:pt x="1038" y="5139"/>
                  </a:lnTo>
                  <a:lnTo>
                    <a:pt x="1136" y="5054"/>
                  </a:lnTo>
                  <a:lnTo>
                    <a:pt x="1221" y="4968"/>
                  </a:lnTo>
                  <a:lnTo>
                    <a:pt x="1319" y="4895"/>
                  </a:lnTo>
                  <a:lnTo>
                    <a:pt x="1417" y="4834"/>
                  </a:lnTo>
                  <a:lnTo>
                    <a:pt x="1514" y="4773"/>
                  </a:lnTo>
                  <a:lnTo>
                    <a:pt x="1575" y="4736"/>
                  </a:lnTo>
                  <a:lnTo>
                    <a:pt x="1624" y="4712"/>
                  </a:lnTo>
                  <a:lnTo>
                    <a:pt x="1685" y="4688"/>
                  </a:lnTo>
                  <a:lnTo>
                    <a:pt x="1734" y="4675"/>
                  </a:lnTo>
                  <a:lnTo>
                    <a:pt x="1844" y="4639"/>
                  </a:lnTo>
                  <a:lnTo>
                    <a:pt x="1966" y="4602"/>
                  </a:lnTo>
                  <a:lnTo>
                    <a:pt x="2222" y="4541"/>
                  </a:lnTo>
                  <a:lnTo>
                    <a:pt x="2491" y="4504"/>
                  </a:lnTo>
                  <a:lnTo>
                    <a:pt x="2747" y="4480"/>
                  </a:lnTo>
                  <a:lnTo>
                    <a:pt x="2991" y="4468"/>
                  </a:lnTo>
                  <a:lnTo>
                    <a:pt x="3113" y="4468"/>
                  </a:lnTo>
                  <a:lnTo>
                    <a:pt x="3223" y="4492"/>
                  </a:lnTo>
                  <a:lnTo>
                    <a:pt x="3321" y="4504"/>
                  </a:lnTo>
                  <a:lnTo>
                    <a:pt x="3382" y="4529"/>
                  </a:lnTo>
                  <a:lnTo>
                    <a:pt x="3382" y="4541"/>
                  </a:lnTo>
                  <a:lnTo>
                    <a:pt x="3394" y="4541"/>
                  </a:lnTo>
                  <a:lnTo>
                    <a:pt x="3455" y="4565"/>
                  </a:lnTo>
                  <a:lnTo>
                    <a:pt x="3516" y="4578"/>
                  </a:lnTo>
                  <a:lnTo>
                    <a:pt x="3638" y="4578"/>
                  </a:lnTo>
                  <a:lnTo>
                    <a:pt x="3687" y="4553"/>
                  </a:lnTo>
                  <a:lnTo>
                    <a:pt x="3736" y="4517"/>
                  </a:lnTo>
                  <a:lnTo>
                    <a:pt x="3785" y="4480"/>
                  </a:lnTo>
                  <a:lnTo>
                    <a:pt x="3821" y="4419"/>
                  </a:lnTo>
                  <a:lnTo>
                    <a:pt x="3846" y="4370"/>
                  </a:lnTo>
                  <a:lnTo>
                    <a:pt x="3858" y="4309"/>
                  </a:lnTo>
                  <a:lnTo>
                    <a:pt x="3870" y="4248"/>
                  </a:lnTo>
                  <a:lnTo>
                    <a:pt x="3858" y="4187"/>
                  </a:lnTo>
                  <a:lnTo>
                    <a:pt x="3834" y="4126"/>
                  </a:lnTo>
                  <a:lnTo>
                    <a:pt x="3797" y="4077"/>
                  </a:lnTo>
                  <a:lnTo>
                    <a:pt x="3760" y="4028"/>
                  </a:lnTo>
                  <a:lnTo>
                    <a:pt x="3711" y="3992"/>
                  </a:lnTo>
                  <a:lnTo>
                    <a:pt x="3492" y="3858"/>
                  </a:lnTo>
                  <a:lnTo>
                    <a:pt x="3284" y="3699"/>
                  </a:lnTo>
                  <a:lnTo>
                    <a:pt x="3089" y="3528"/>
                  </a:lnTo>
                  <a:lnTo>
                    <a:pt x="2906" y="3357"/>
                  </a:lnTo>
                  <a:lnTo>
                    <a:pt x="2735" y="3174"/>
                  </a:lnTo>
                  <a:lnTo>
                    <a:pt x="2564" y="2967"/>
                  </a:lnTo>
                  <a:lnTo>
                    <a:pt x="2418" y="2771"/>
                  </a:lnTo>
                  <a:lnTo>
                    <a:pt x="2296" y="2552"/>
                  </a:lnTo>
                  <a:lnTo>
                    <a:pt x="2186" y="2332"/>
                  </a:lnTo>
                  <a:lnTo>
                    <a:pt x="2137" y="2222"/>
                  </a:lnTo>
                  <a:lnTo>
                    <a:pt x="2100" y="2112"/>
                  </a:lnTo>
                  <a:lnTo>
                    <a:pt x="2076" y="1990"/>
                  </a:lnTo>
                  <a:lnTo>
                    <a:pt x="2051" y="1880"/>
                  </a:lnTo>
                  <a:lnTo>
                    <a:pt x="2051" y="1770"/>
                  </a:lnTo>
                  <a:lnTo>
                    <a:pt x="2051" y="1660"/>
                  </a:lnTo>
                  <a:lnTo>
                    <a:pt x="2064" y="1551"/>
                  </a:lnTo>
                  <a:lnTo>
                    <a:pt x="2088" y="1441"/>
                  </a:lnTo>
                  <a:lnTo>
                    <a:pt x="2125" y="1343"/>
                  </a:lnTo>
                  <a:lnTo>
                    <a:pt x="2174" y="1245"/>
                  </a:lnTo>
                  <a:lnTo>
                    <a:pt x="2222" y="1148"/>
                  </a:lnTo>
                  <a:lnTo>
                    <a:pt x="2296" y="1050"/>
                  </a:lnTo>
                  <a:lnTo>
                    <a:pt x="2369" y="965"/>
                  </a:lnTo>
                  <a:lnTo>
                    <a:pt x="2454" y="892"/>
                  </a:lnTo>
                  <a:lnTo>
                    <a:pt x="2650" y="733"/>
                  </a:lnTo>
                  <a:lnTo>
                    <a:pt x="2759" y="672"/>
                  </a:lnTo>
                  <a:lnTo>
                    <a:pt x="2869" y="611"/>
                  </a:lnTo>
                  <a:lnTo>
                    <a:pt x="2979" y="550"/>
                  </a:lnTo>
                  <a:lnTo>
                    <a:pt x="3089" y="513"/>
                  </a:lnTo>
                  <a:lnTo>
                    <a:pt x="3211" y="477"/>
                  </a:lnTo>
                  <a:lnTo>
                    <a:pt x="3333" y="440"/>
                  </a:lnTo>
                  <a:lnTo>
                    <a:pt x="3455" y="415"/>
                  </a:lnTo>
                  <a:lnTo>
                    <a:pt x="3577" y="391"/>
                  </a:lnTo>
                  <a:lnTo>
                    <a:pt x="3834" y="367"/>
                  </a:lnTo>
                  <a:lnTo>
                    <a:pt x="4102" y="379"/>
                  </a:lnTo>
                  <a:lnTo>
                    <a:pt x="4358" y="403"/>
                  </a:lnTo>
                  <a:lnTo>
                    <a:pt x="4627" y="452"/>
                  </a:lnTo>
                  <a:lnTo>
                    <a:pt x="4883" y="513"/>
                  </a:lnTo>
                  <a:lnTo>
                    <a:pt x="5140" y="586"/>
                  </a:lnTo>
                  <a:lnTo>
                    <a:pt x="5396" y="684"/>
                  </a:lnTo>
                  <a:lnTo>
                    <a:pt x="5640" y="794"/>
                  </a:lnTo>
                  <a:lnTo>
                    <a:pt x="5884" y="928"/>
                  </a:lnTo>
                  <a:lnTo>
                    <a:pt x="6116" y="1075"/>
                  </a:lnTo>
                  <a:lnTo>
                    <a:pt x="6336" y="1233"/>
                  </a:lnTo>
                  <a:lnTo>
                    <a:pt x="6140" y="1038"/>
                  </a:lnTo>
                  <a:lnTo>
                    <a:pt x="5933" y="855"/>
                  </a:lnTo>
                  <a:lnTo>
                    <a:pt x="5713" y="684"/>
                  </a:lnTo>
                  <a:lnTo>
                    <a:pt x="5469" y="525"/>
                  </a:lnTo>
                  <a:lnTo>
                    <a:pt x="5225" y="391"/>
                  </a:lnTo>
                  <a:lnTo>
                    <a:pt x="4969" y="281"/>
                  </a:lnTo>
                  <a:lnTo>
                    <a:pt x="4700" y="184"/>
                  </a:lnTo>
                  <a:lnTo>
                    <a:pt x="4419" y="98"/>
                  </a:lnTo>
                  <a:lnTo>
                    <a:pt x="4139" y="49"/>
                  </a:lnTo>
                  <a:lnTo>
                    <a:pt x="3846" y="13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9" name="Google Shape;1299;p32">
              <a:extLst>
                <a:ext uri="{FF2B5EF4-FFF2-40B4-BE49-F238E27FC236}">
                  <a16:creationId xmlns:a16="http://schemas.microsoft.com/office/drawing/2014/main" id="{BFFA86D5-DABD-05E8-680A-9087ED2D93E5}"/>
                </a:ext>
              </a:extLst>
            </p:cNvPr>
            <p:cNvSpPr/>
            <p:nvPr/>
          </p:nvSpPr>
          <p:spPr>
            <a:xfrm>
              <a:off x="3656800" y="1675950"/>
              <a:ext cx="22000" cy="111100"/>
            </a:xfrm>
            <a:custGeom>
              <a:avLst/>
              <a:gdLst/>
              <a:ahLst/>
              <a:cxnLst/>
              <a:rect l="l" t="t" r="r" b="b"/>
              <a:pathLst>
                <a:path w="880" h="4444" extrusionOk="0">
                  <a:moveTo>
                    <a:pt x="879" y="1"/>
                  </a:moveTo>
                  <a:lnTo>
                    <a:pt x="1" y="4371"/>
                  </a:lnTo>
                  <a:lnTo>
                    <a:pt x="623" y="4444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0" name="Google Shape;1300;p32">
              <a:extLst>
                <a:ext uri="{FF2B5EF4-FFF2-40B4-BE49-F238E27FC236}">
                  <a16:creationId xmlns:a16="http://schemas.microsoft.com/office/drawing/2014/main" id="{D9533A9C-CEE3-092E-E966-C9B2E1AC8D42}"/>
                </a:ext>
              </a:extLst>
            </p:cNvPr>
            <p:cNvSpPr/>
            <p:nvPr/>
          </p:nvSpPr>
          <p:spPr>
            <a:xfrm>
              <a:off x="3903350" y="1711050"/>
              <a:ext cx="188925" cy="324100"/>
            </a:xfrm>
            <a:custGeom>
              <a:avLst/>
              <a:gdLst/>
              <a:ahLst/>
              <a:cxnLst/>
              <a:rect l="l" t="t" r="r" b="b"/>
              <a:pathLst>
                <a:path w="7557" h="12964" extrusionOk="0">
                  <a:moveTo>
                    <a:pt x="1" y="1"/>
                  </a:moveTo>
                  <a:lnTo>
                    <a:pt x="184" y="684"/>
                  </a:lnTo>
                  <a:lnTo>
                    <a:pt x="355" y="1355"/>
                  </a:lnTo>
                  <a:lnTo>
                    <a:pt x="733" y="2710"/>
                  </a:lnTo>
                  <a:lnTo>
                    <a:pt x="1124" y="4053"/>
                  </a:lnTo>
                  <a:lnTo>
                    <a:pt x="1515" y="5396"/>
                  </a:lnTo>
                  <a:lnTo>
                    <a:pt x="1930" y="6726"/>
                  </a:lnTo>
                  <a:lnTo>
                    <a:pt x="2345" y="8069"/>
                  </a:lnTo>
                  <a:lnTo>
                    <a:pt x="2772" y="9399"/>
                  </a:lnTo>
                  <a:lnTo>
                    <a:pt x="3199" y="10730"/>
                  </a:lnTo>
                  <a:lnTo>
                    <a:pt x="3602" y="11999"/>
                  </a:lnTo>
                  <a:lnTo>
                    <a:pt x="3809" y="10669"/>
                  </a:lnTo>
                  <a:lnTo>
                    <a:pt x="3870" y="10315"/>
                  </a:lnTo>
                  <a:lnTo>
                    <a:pt x="3931" y="9961"/>
                  </a:lnTo>
                  <a:lnTo>
                    <a:pt x="4017" y="9594"/>
                  </a:lnTo>
                  <a:lnTo>
                    <a:pt x="4102" y="9240"/>
                  </a:lnTo>
                  <a:lnTo>
                    <a:pt x="4200" y="8899"/>
                  </a:lnTo>
                  <a:lnTo>
                    <a:pt x="4322" y="8557"/>
                  </a:lnTo>
                  <a:lnTo>
                    <a:pt x="4456" y="8227"/>
                  </a:lnTo>
                  <a:lnTo>
                    <a:pt x="4615" y="7910"/>
                  </a:lnTo>
                  <a:lnTo>
                    <a:pt x="4700" y="7764"/>
                  </a:lnTo>
                  <a:lnTo>
                    <a:pt x="4786" y="7617"/>
                  </a:lnTo>
                  <a:lnTo>
                    <a:pt x="4883" y="7483"/>
                  </a:lnTo>
                  <a:lnTo>
                    <a:pt x="4993" y="7349"/>
                  </a:lnTo>
                  <a:lnTo>
                    <a:pt x="5103" y="7239"/>
                  </a:lnTo>
                  <a:lnTo>
                    <a:pt x="5225" y="7153"/>
                  </a:lnTo>
                  <a:lnTo>
                    <a:pt x="5347" y="7068"/>
                  </a:lnTo>
                  <a:lnTo>
                    <a:pt x="5481" y="7019"/>
                  </a:lnTo>
                  <a:lnTo>
                    <a:pt x="5616" y="6982"/>
                  </a:lnTo>
                  <a:lnTo>
                    <a:pt x="5762" y="6970"/>
                  </a:lnTo>
                  <a:lnTo>
                    <a:pt x="5909" y="6995"/>
                  </a:lnTo>
                  <a:lnTo>
                    <a:pt x="6055" y="7019"/>
                  </a:lnTo>
                  <a:lnTo>
                    <a:pt x="6202" y="7080"/>
                  </a:lnTo>
                  <a:lnTo>
                    <a:pt x="6348" y="7141"/>
                  </a:lnTo>
                  <a:lnTo>
                    <a:pt x="6470" y="7226"/>
                  </a:lnTo>
                  <a:lnTo>
                    <a:pt x="6592" y="7336"/>
                  </a:lnTo>
                  <a:lnTo>
                    <a:pt x="6690" y="7446"/>
                  </a:lnTo>
                  <a:lnTo>
                    <a:pt x="6787" y="7580"/>
                  </a:lnTo>
                  <a:lnTo>
                    <a:pt x="6861" y="7727"/>
                  </a:lnTo>
                  <a:lnTo>
                    <a:pt x="6934" y="7886"/>
                  </a:lnTo>
                  <a:lnTo>
                    <a:pt x="6995" y="8044"/>
                  </a:lnTo>
                  <a:lnTo>
                    <a:pt x="7044" y="8215"/>
                  </a:lnTo>
                  <a:lnTo>
                    <a:pt x="7080" y="8386"/>
                  </a:lnTo>
                  <a:lnTo>
                    <a:pt x="7105" y="8557"/>
                  </a:lnTo>
                  <a:lnTo>
                    <a:pt x="7154" y="8911"/>
                  </a:lnTo>
                  <a:lnTo>
                    <a:pt x="7178" y="9277"/>
                  </a:lnTo>
                  <a:lnTo>
                    <a:pt x="7178" y="9643"/>
                  </a:lnTo>
                  <a:lnTo>
                    <a:pt x="7166" y="10009"/>
                  </a:lnTo>
                  <a:lnTo>
                    <a:pt x="7141" y="10388"/>
                  </a:lnTo>
                  <a:lnTo>
                    <a:pt x="7105" y="10754"/>
                  </a:lnTo>
                  <a:lnTo>
                    <a:pt x="7056" y="11120"/>
                  </a:lnTo>
                  <a:lnTo>
                    <a:pt x="6995" y="11486"/>
                  </a:lnTo>
                  <a:lnTo>
                    <a:pt x="6934" y="11865"/>
                  </a:lnTo>
                  <a:lnTo>
                    <a:pt x="6861" y="12231"/>
                  </a:lnTo>
                  <a:lnTo>
                    <a:pt x="6702" y="12963"/>
                  </a:lnTo>
                  <a:lnTo>
                    <a:pt x="6836" y="12609"/>
                  </a:lnTo>
                  <a:lnTo>
                    <a:pt x="6958" y="12255"/>
                  </a:lnTo>
                  <a:lnTo>
                    <a:pt x="7068" y="11889"/>
                  </a:lnTo>
                  <a:lnTo>
                    <a:pt x="7178" y="11535"/>
                  </a:lnTo>
                  <a:lnTo>
                    <a:pt x="7263" y="11169"/>
                  </a:lnTo>
                  <a:lnTo>
                    <a:pt x="7349" y="10791"/>
                  </a:lnTo>
                  <a:lnTo>
                    <a:pt x="7422" y="10424"/>
                  </a:lnTo>
                  <a:lnTo>
                    <a:pt x="7483" y="10046"/>
                  </a:lnTo>
                  <a:lnTo>
                    <a:pt x="7520" y="9668"/>
                  </a:lnTo>
                  <a:lnTo>
                    <a:pt x="7544" y="9277"/>
                  </a:lnTo>
                  <a:lnTo>
                    <a:pt x="7556" y="8899"/>
                  </a:lnTo>
                  <a:lnTo>
                    <a:pt x="7544" y="8703"/>
                  </a:lnTo>
                  <a:lnTo>
                    <a:pt x="7532" y="8508"/>
                  </a:lnTo>
                  <a:lnTo>
                    <a:pt x="7508" y="8301"/>
                  </a:lnTo>
                  <a:lnTo>
                    <a:pt x="7471" y="8105"/>
                  </a:lnTo>
                  <a:lnTo>
                    <a:pt x="7434" y="7910"/>
                  </a:lnTo>
                  <a:lnTo>
                    <a:pt x="7373" y="7715"/>
                  </a:lnTo>
                  <a:lnTo>
                    <a:pt x="7300" y="7532"/>
                  </a:lnTo>
                  <a:lnTo>
                    <a:pt x="7202" y="7336"/>
                  </a:lnTo>
                  <a:lnTo>
                    <a:pt x="7093" y="7153"/>
                  </a:lnTo>
                  <a:lnTo>
                    <a:pt x="6958" y="6982"/>
                  </a:lnTo>
                  <a:lnTo>
                    <a:pt x="6885" y="6909"/>
                  </a:lnTo>
                  <a:lnTo>
                    <a:pt x="6800" y="6836"/>
                  </a:lnTo>
                  <a:lnTo>
                    <a:pt x="6714" y="6763"/>
                  </a:lnTo>
                  <a:lnTo>
                    <a:pt x="6617" y="6702"/>
                  </a:lnTo>
                  <a:lnTo>
                    <a:pt x="6421" y="6592"/>
                  </a:lnTo>
                  <a:lnTo>
                    <a:pt x="6226" y="6506"/>
                  </a:lnTo>
                  <a:lnTo>
                    <a:pt x="6116" y="6482"/>
                  </a:lnTo>
                  <a:lnTo>
                    <a:pt x="6006" y="6445"/>
                  </a:lnTo>
                  <a:lnTo>
                    <a:pt x="5896" y="6433"/>
                  </a:lnTo>
                  <a:lnTo>
                    <a:pt x="5787" y="6421"/>
                  </a:lnTo>
                  <a:lnTo>
                    <a:pt x="5664" y="6421"/>
                  </a:lnTo>
                  <a:lnTo>
                    <a:pt x="5555" y="6433"/>
                  </a:lnTo>
                  <a:lnTo>
                    <a:pt x="5433" y="6445"/>
                  </a:lnTo>
                  <a:lnTo>
                    <a:pt x="5323" y="6482"/>
                  </a:lnTo>
                  <a:lnTo>
                    <a:pt x="5213" y="6519"/>
                  </a:lnTo>
                  <a:lnTo>
                    <a:pt x="5103" y="6555"/>
                  </a:lnTo>
                  <a:lnTo>
                    <a:pt x="5005" y="6616"/>
                  </a:lnTo>
                  <a:lnTo>
                    <a:pt x="4908" y="6665"/>
                  </a:lnTo>
                  <a:lnTo>
                    <a:pt x="4725" y="6799"/>
                  </a:lnTo>
                  <a:lnTo>
                    <a:pt x="4566" y="6946"/>
                  </a:lnTo>
                  <a:lnTo>
                    <a:pt x="4432" y="7104"/>
                  </a:lnTo>
                  <a:lnTo>
                    <a:pt x="4297" y="7275"/>
                  </a:lnTo>
                  <a:lnTo>
                    <a:pt x="4188" y="7446"/>
                  </a:lnTo>
                  <a:lnTo>
                    <a:pt x="4078" y="7617"/>
                  </a:lnTo>
                  <a:lnTo>
                    <a:pt x="3907" y="7971"/>
                  </a:lnTo>
                  <a:lnTo>
                    <a:pt x="3748" y="8337"/>
                  </a:lnTo>
                  <a:lnTo>
                    <a:pt x="3614" y="8703"/>
                  </a:lnTo>
                  <a:lnTo>
                    <a:pt x="3504" y="9082"/>
                  </a:lnTo>
                  <a:lnTo>
                    <a:pt x="3416" y="9412"/>
                  </a:lnTo>
                  <a:lnTo>
                    <a:pt x="3345" y="9204"/>
                  </a:lnTo>
                  <a:lnTo>
                    <a:pt x="2906" y="7886"/>
                  </a:lnTo>
                  <a:lnTo>
                    <a:pt x="2442" y="6555"/>
                  </a:lnTo>
                  <a:lnTo>
                    <a:pt x="1978" y="5237"/>
                  </a:lnTo>
                  <a:lnTo>
                    <a:pt x="1502" y="3931"/>
                  </a:lnTo>
                  <a:lnTo>
                    <a:pt x="1014" y="2613"/>
                  </a:lnTo>
                  <a:lnTo>
                    <a:pt x="526" y="1307"/>
                  </a:lnTo>
                  <a:lnTo>
                    <a:pt x="270" y="6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1301;p32">
              <a:extLst>
                <a:ext uri="{FF2B5EF4-FFF2-40B4-BE49-F238E27FC236}">
                  <a16:creationId xmlns:a16="http://schemas.microsoft.com/office/drawing/2014/main" id="{F9F2C683-7C01-CB66-1479-B92EFE479037}"/>
                </a:ext>
              </a:extLst>
            </p:cNvPr>
            <p:cNvSpPr/>
            <p:nvPr/>
          </p:nvSpPr>
          <p:spPr>
            <a:xfrm>
              <a:off x="3870100" y="1984150"/>
              <a:ext cx="408300" cy="267650"/>
            </a:xfrm>
            <a:custGeom>
              <a:avLst/>
              <a:gdLst/>
              <a:ahLst/>
              <a:cxnLst/>
              <a:rect l="l" t="t" r="r" b="b"/>
              <a:pathLst>
                <a:path w="16332" h="10706" extrusionOk="0">
                  <a:moveTo>
                    <a:pt x="16332" y="1"/>
                  </a:moveTo>
                  <a:lnTo>
                    <a:pt x="16198" y="709"/>
                  </a:lnTo>
                  <a:lnTo>
                    <a:pt x="16039" y="1405"/>
                  </a:lnTo>
                  <a:lnTo>
                    <a:pt x="15856" y="2100"/>
                  </a:lnTo>
                  <a:lnTo>
                    <a:pt x="15661" y="2772"/>
                  </a:lnTo>
                  <a:lnTo>
                    <a:pt x="15429" y="3455"/>
                  </a:lnTo>
                  <a:lnTo>
                    <a:pt x="15307" y="3785"/>
                  </a:lnTo>
                  <a:lnTo>
                    <a:pt x="15172" y="4114"/>
                  </a:lnTo>
                  <a:lnTo>
                    <a:pt x="15038" y="4444"/>
                  </a:lnTo>
                  <a:lnTo>
                    <a:pt x="14892" y="4761"/>
                  </a:lnTo>
                  <a:lnTo>
                    <a:pt x="14745" y="5078"/>
                  </a:lnTo>
                  <a:lnTo>
                    <a:pt x="14574" y="5396"/>
                  </a:lnTo>
                  <a:lnTo>
                    <a:pt x="14416" y="5701"/>
                  </a:lnTo>
                  <a:lnTo>
                    <a:pt x="14233" y="6006"/>
                  </a:lnTo>
                  <a:lnTo>
                    <a:pt x="14049" y="6311"/>
                  </a:lnTo>
                  <a:lnTo>
                    <a:pt x="13854" y="6592"/>
                  </a:lnTo>
                  <a:lnTo>
                    <a:pt x="13659" y="6885"/>
                  </a:lnTo>
                  <a:lnTo>
                    <a:pt x="13439" y="7153"/>
                  </a:lnTo>
                  <a:lnTo>
                    <a:pt x="13219" y="7422"/>
                  </a:lnTo>
                  <a:lnTo>
                    <a:pt x="12988" y="7678"/>
                  </a:lnTo>
                  <a:lnTo>
                    <a:pt x="12743" y="7935"/>
                  </a:lnTo>
                  <a:lnTo>
                    <a:pt x="12499" y="8167"/>
                  </a:lnTo>
                  <a:lnTo>
                    <a:pt x="12231" y="8386"/>
                  </a:lnTo>
                  <a:lnTo>
                    <a:pt x="11962" y="8606"/>
                  </a:lnTo>
                  <a:lnTo>
                    <a:pt x="11682" y="8801"/>
                  </a:lnTo>
                  <a:lnTo>
                    <a:pt x="11401" y="8984"/>
                  </a:lnTo>
                  <a:lnTo>
                    <a:pt x="11096" y="9155"/>
                  </a:lnTo>
                  <a:lnTo>
                    <a:pt x="10791" y="9314"/>
                  </a:lnTo>
                  <a:lnTo>
                    <a:pt x="10473" y="9448"/>
                  </a:lnTo>
                  <a:lnTo>
                    <a:pt x="10327" y="9509"/>
                  </a:lnTo>
                  <a:lnTo>
                    <a:pt x="10156" y="9570"/>
                  </a:lnTo>
                  <a:lnTo>
                    <a:pt x="9826" y="9692"/>
                  </a:lnTo>
                  <a:lnTo>
                    <a:pt x="9497" y="9778"/>
                  </a:lnTo>
                  <a:lnTo>
                    <a:pt x="9326" y="9827"/>
                  </a:lnTo>
                  <a:lnTo>
                    <a:pt x="9167" y="9875"/>
                  </a:lnTo>
                  <a:lnTo>
                    <a:pt x="8825" y="9949"/>
                  </a:lnTo>
                  <a:lnTo>
                    <a:pt x="8484" y="10010"/>
                  </a:lnTo>
                  <a:lnTo>
                    <a:pt x="8142" y="10058"/>
                  </a:lnTo>
                  <a:lnTo>
                    <a:pt x="7788" y="10095"/>
                  </a:lnTo>
                  <a:lnTo>
                    <a:pt x="7446" y="10120"/>
                  </a:lnTo>
                  <a:lnTo>
                    <a:pt x="7092" y="10144"/>
                  </a:lnTo>
                  <a:lnTo>
                    <a:pt x="6750" y="10144"/>
                  </a:lnTo>
                  <a:lnTo>
                    <a:pt x="6396" y="10132"/>
                  </a:lnTo>
                  <a:lnTo>
                    <a:pt x="6042" y="10107"/>
                  </a:lnTo>
                  <a:lnTo>
                    <a:pt x="5701" y="10083"/>
                  </a:lnTo>
                  <a:lnTo>
                    <a:pt x="5347" y="10046"/>
                  </a:lnTo>
                  <a:lnTo>
                    <a:pt x="5005" y="9985"/>
                  </a:lnTo>
                  <a:lnTo>
                    <a:pt x="4651" y="9924"/>
                  </a:lnTo>
                  <a:lnTo>
                    <a:pt x="4309" y="9863"/>
                  </a:lnTo>
                  <a:lnTo>
                    <a:pt x="3967" y="9778"/>
                  </a:lnTo>
                  <a:lnTo>
                    <a:pt x="3613" y="9692"/>
                  </a:lnTo>
                  <a:lnTo>
                    <a:pt x="3284" y="9595"/>
                  </a:lnTo>
                  <a:lnTo>
                    <a:pt x="2942" y="9497"/>
                  </a:lnTo>
                  <a:lnTo>
                    <a:pt x="2600" y="9375"/>
                  </a:lnTo>
                  <a:lnTo>
                    <a:pt x="2271" y="9253"/>
                  </a:lnTo>
                  <a:lnTo>
                    <a:pt x="1941" y="9131"/>
                  </a:lnTo>
                  <a:lnTo>
                    <a:pt x="1600" y="8997"/>
                  </a:lnTo>
                  <a:lnTo>
                    <a:pt x="1282" y="8850"/>
                  </a:lnTo>
                  <a:lnTo>
                    <a:pt x="953" y="8704"/>
                  </a:lnTo>
                  <a:lnTo>
                    <a:pt x="635" y="8545"/>
                  </a:lnTo>
                  <a:lnTo>
                    <a:pt x="318" y="8386"/>
                  </a:lnTo>
                  <a:lnTo>
                    <a:pt x="1" y="8203"/>
                  </a:lnTo>
                  <a:lnTo>
                    <a:pt x="293" y="8423"/>
                  </a:lnTo>
                  <a:lnTo>
                    <a:pt x="586" y="8630"/>
                  </a:lnTo>
                  <a:lnTo>
                    <a:pt x="892" y="8826"/>
                  </a:lnTo>
                  <a:lnTo>
                    <a:pt x="1197" y="9009"/>
                  </a:lnTo>
                  <a:lnTo>
                    <a:pt x="1514" y="9180"/>
                  </a:lnTo>
                  <a:lnTo>
                    <a:pt x="1831" y="9351"/>
                  </a:lnTo>
                  <a:lnTo>
                    <a:pt x="2161" y="9509"/>
                  </a:lnTo>
                  <a:lnTo>
                    <a:pt x="2491" y="9668"/>
                  </a:lnTo>
                  <a:lnTo>
                    <a:pt x="2820" y="9802"/>
                  </a:lnTo>
                  <a:lnTo>
                    <a:pt x="3162" y="9936"/>
                  </a:lnTo>
                  <a:lnTo>
                    <a:pt x="3504" y="10058"/>
                  </a:lnTo>
                  <a:lnTo>
                    <a:pt x="3845" y="10181"/>
                  </a:lnTo>
                  <a:lnTo>
                    <a:pt x="4199" y="10278"/>
                  </a:lnTo>
                  <a:lnTo>
                    <a:pt x="4553" y="10376"/>
                  </a:lnTo>
                  <a:lnTo>
                    <a:pt x="4907" y="10461"/>
                  </a:lnTo>
                  <a:lnTo>
                    <a:pt x="5273" y="10522"/>
                  </a:lnTo>
                  <a:lnTo>
                    <a:pt x="5627" y="10596"/>
                  </a:lnTo>
                  <a:lnTo>
                    <a:pt x="5994" y="10632"/>
                  </a:lnTo>
                  <a:lnTo>
                    <a:pt x="6360" y="10669"/>
                  </a:lnTo>
                  <a:lnTo>
                    <a:pt x="6726" y="10693"/>
                  </a:lnTo>
                  <a:lnTo>
                    <a:pt x="7104" y="10705"/>
                  </a:lnTo>
                  <a:lnTo>
                    <a:pt x="7471" y="10705"/>
                  </a:lnTo>
                  <a:lnTo>
                    <a:pt x="7837" y="10681"/>
                  </a:lnTo>
                  <a:lnTo>
                    <a:pt x="8203" y="10657"/>
                  </a:lnTo>
                  <a:lnTo>
                    <a:pt x="8569" y="10608"/>
                  </a:lnTo>
                  <a:lnTo>
                    <a:pt x="8935" y="10547"/>
                  </a:lnTo>
                  <a:lnTo>
                    <a:pt x="9301" y="10473"/>
                  </a:lnTo>
                  <a:lnTo>
                    <a:pt x="9655" y="10376"/>
                  </a:lnTo>
                  <a:lnTo>
                    <a:pt x="10022" y="10278"/>
                  </a:lnTo>
                  <a:lnTo>
                    <a:pt x="10363" y="10156"/>
                  </a:lnTo>
                  <a:lnTo>
                    <a:pt x="10546" y="10095"/>
                  </a:lnTo>
                  <a:lnTo>
                    <a:pt x="10717" y="10034"/>
                  </a:lnTo>
                  <a:lnTo>
                    <a:pt x="11059" y="9888"/>
                  </a:lnTo>
                  <a:lnTo>
                    <a:pt x="11401" y="9705"/>
                  </a:lnTo>
                  <a:lnTo>
                    <a:pt x="11718" y="9521"/>
                  </a:lnTo>
                  <a:lnTo>
                    <a:pt x="12036" y="9314"/>
                  </a:lnTo>
                  <a:lnTo>
                    <a:pt x="12341" y="9094"/>
                  </a:lnTo>
                  <a:lnTo>
                    <a:pt x="12487" y="8984"/>
                  </a:lnTo>
                  <a:lnTo>
                    <a:pt x="12634" y="8862"/>
                  </a:lnTo>
                  <a:lnTo>
                    <a:pt x="12780" y="8740"/>
                  </a:lnTo>
                  <a:lnTo>
                    <a:pt x="12914" y="8618"/>
                  </a:lnTo>
                  <a:lnTo>
                    <a:pt x="13183" y="8362"/>
                  </a:lnTo>
                  <a:lnTo>
                    <a:pt x="13427" y="8081"/>
                  </a:lnTo>
                  <a:lnTo>
                    <a:pt x="13671" y="7800"/>
                  </a:lnTo>
                  <a:lnTo>
                    <a:pt x="13903" y="7507"/>
                  </a:lnTo>
                  <a:lnTo>
                    <a:pt x="14123" y="7215"/>
                  </a:lnTo>
                  <a:lnTo>
                    <a:pt x="14318" y="6909"/>
                  </a:lnTo>
                  <a:lnTo>
                    <a:pt x="14513" y="6592"/>
                  </a:lnTo>
                  <a:lnTo>
                    <a:pt x="14696" y="6275"/>
                  </a:lnTo>
                  <a:lnTo>
                    <a:pt x="14867" y="5945"/>
                  </a:lnTo>
                  <a:lnTo>
                    <a:pt x="15026" y="5616"/>
                  </a:lnTo>
                  <a:lnTo>
                    <a:pt x="15172" y="5286"/>
                  </a:lnTo>
                  <a:lnTo>
                    <a:pt x="15307" y="4944"/>
                  </a:lnTo>
                  <a:lnTo>
                    <a:pt x="15441" y="4602"/>
                  </a:lnTo>
                  <a:lnTo>
                    <a:pt x="15563" y="4261"/>
                  </a:lnTo>
                  <a:lnTo>
                    <a:pt x="15673" y="3907"/>
                  </a:lnTo>
                  <a:lnTo>
                    <a:pt x="15770" y="3565"/>
                  </a:lnTo>
                  <a:lnTo>
                    <a:pt x="15868" y="3211"/>
                  </a:lnTo>
                  <a:lnTo>
                    <a:pt x="15954" y="2857"/>
                  </a:lnTo>
                  <a:lnTo>
                    <a:pt x="16100" y="2149"/>
                  </a:lnTo>
                  <a:lnTo>
                    <a:pt x="16161" y="1795"/>
                  </a:lnTo>
                  <a:lnTo>
                    <a:pt x="16210" y="1441"/>
                  </a:lnTo>
                  <a:lnTo>
                    <a:pt x="16259" y="1075"/>
                  </a:lnTo>
                  <a:lnTo>
                    <a:pt x="16295" y="721"/>
                  </a:lnTo>
                  <a:lnTo>
                    <a:pt x="16320" y="355"/>
                  </a:lnTo>
                  <a:lnTo>
                    <a:pt x="163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1302;p32">
              <a:extLst>
                <a:ext uri="{FF2B5EF4-FFF2-40B4-BE49-F238E27FC236}">
                  <a16:creationId xmlns:a16="http://schemas.microsoft.com/office/drawing/2014/main" id="{22AE1137-77C6-7CDA-B409-34E837EA7167}"/>
                </a:ext>
              </a:extLst>
            </p:cNvPr>
            <p:cNvSpPr/>
            <p:nvPr/>
          </p:nvSpPr>
          <p:spPr>
            <a:xfrm>
              <a:off x="3713550" y="1709525"/>
              <a:ext cx="59850" cy="96150"/>
            </a:xfrm>
            <a:custGeom>
              <a:avLst/>
              <a:gdLst/>
              <a:ahLst/>
              <a:cxnLst/>
              <a:rect l="l" t="t" r="r" b="b"/>
              <a:pathLst>
                <a:path w="2394" h="3846" extrusionOk="0">
                  <a:moveTo>
                    <a:pt x="2393" y="1"/>
                  </a:moveTo>
                  <a:lnTo>
                    <a:pt x="1" y="3528"/>
                  </a:lnTo>
                  <a:lnTo>
                    <a:pt x="550" y="3845"/>
                  </a:lnTo>
                  <a:lnTo>
                    <a:pt x="23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1303;p32">
              <a:extLst>
                <a:ext uri="{FF2B5EF4-FFF2-40B4-BE49-F238E27FC236}">
                  <a16:creationId xmlns:a16="http://schemas.microsoft.com/office/drawing/2014/main" id="{ED67DF54-B90A-DD4D-0690-07626CCC0BF6}"/>
                </a:ext>
              </a:extLst>
            </p:cNvPr>
            <p:cNvSpPr/>
            <p:nvPr/>
          </p:nvSpPr>
          <p:spPr>
            <a:xfrm>
              <a:off x="3762700" y="1760175"/>
              <a:ext cx="76300" cy="83650"/>
            </a:xfrm>
            <a:custGeom>
              <a:avLst/>
              <a:gdLst/>
              <a:ahLst/>
              <a:cxnLst/>
              <a:rect l="l" t="t" r="r" b="b"/>
              <a:pathLst>
                <a:path w="3052" h="3346" extrusionOk="0">
                  <a:moveTo>
                    <a:pt x="3052" y="1"/>
                  </a:moveTo>
                  <a:lnTo>
                    <a:pt x="0" y="2918"/>
                  </a:lnTo>
                  <a:lnTo>
                    <a:pt x="464" y="3345"/>
                  </a:lnTo>
                  <a:lnTo>
                    <a:pt x="30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1304;p32">
              <a:extLst>
                <a:ext uri="{FF2B5EF4-FFF2-40B4-BE49-F238E27FC236}">
                  <a16:creationId xmlns:a16="http://schemas.microsoft.com/office/drawing/2014/main" id="{EED828A9-9051-EB4C-C128-05CED76B7989}"/>
                </a:ext>
              </a:extLst>
            </p:cNvPr>
            <p:cNvSpPr/>
            <p:nvPr/>
          </p:nvSpPr>
          <p:spPr>
            <a:xfrm>
              <a:off x="4284175" y="1366850"/>
              <a:ext cx="21700" cy="104700"/>
            </a:xfrm>
            <a:custGeom>
              <a:avLst/>
              <a:gdLst/>
              <a:ahLst/>
              <a:cxnLst/>
              <a:rect l="l" t="t" r="r" b="b"/>
              <a:pathLst>
                <a:path w="868" h="4188" extrusionOk="0">
                  <a:moveTo>
                    <a:pt x="867" y="0"/>
                  </a:moveTo>
                  <a:lnTo>
                    <a:pt x="1" y="4102"/>
                  </a:lnTo>
                  <a:lnTo>
                    <a:pt x="636" y="4187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5" name="Google Shape;1305;p32">
              <a:extLst>
                <a:ext uri="{FF2B5EF4-FFF2-40B4-BE49-F238E27FC236}">
                  <a16:creationId xmlns:a16="http://schemas.microsoft.com/office/drawing/2014/main" id="{993064F3-2F56-89E9-83E4-8C1AD523C722}"/>
                </a:ext>
              </a:extLst>
            </p:cNvPr>
            <p:cNvSpPr/>
            <p:nvPr/>
          </p:nvSpPr>
          <p:spPr>
            <a:xfrm>
              <a:off x="4339100" y="1389725"/>
              <a:ext cx="62600" cy="105000"/>
            </a:xfrm>
            <a:custGeom>
              <a:avLst/>
              <a:gdLst/>
              <a:ahLst/>
              <a:cxnLst/>
              <a:rect l="l" t="t" r="r" b="b"/>
              <a:pathLst>
                <a:path w="2504" h="4200" extrusionOk="0">
                  <a:moveTo>
                    <a:pt x="2503" y="1"/>
                  </a:moveTo>
                  <a:lnTo>
                    <a:pt x="1" y="3895"/>
                  </a:lnTo>
                  <a:lnTo>
                    <a:pt x="562" y="4200"/>
                  </a:lnTo>
                  <a:lnTo>
                    <a:pt x="25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6" name="Google Shape;1306;p32">
              <a:extLst>
                <a:ext uri="{FF2B5EF4-FFF2-40B4-BE49-F238E27FC236}">
                  <a16:creationId xmlns:a16="http://schemas.microsoft.com/office/drawing/2014/main" id="{A07EF98F-7F1D-F50C-347F-98479547DCC5}"/>
                </a:ext>
              </a:extLst>
            </p:cNvPr>
            <p:cNvSpPr/>
            <p:nvPr/>
          </p:nvSpPr>
          <p:spPr>
            <a:xfrm>
              <a:off x="4383975" y="1448025"/>
              <a:ext cx="77525" cy="83925"/>
            </a:xfrm>
            <a:custGeom>
              <a:avLst/>
              <a:gdLst/>
              <a:ahLst/>
              <a:cxnLst/>
              <a:rect l="l" t="t" r="r" b="b"/>
              <a:pathLst>
                <a:path w="3101" h="3357" extrusionOk="0">
                  <a:moveTo>
                    <a:pt x="3100" y="0"/>
                  </a:moveTo>
                  <a:lnTo>
                    <a:pt x="0" y="2930"/>
                  </a:lnTo>
                  <a:lnTo>
                    <a:pt x="464" y="3357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7" name="Google Shape;1307;p32">
              <a:extLst>
                <a:ext uri="{FF2B5EF4-FFF2-40B4-BE49-F238E27FC236}">
                  <a16:creationId xmlns:a16="http://schemas.microsoft.com/office/drawing/2014/main" id="{149C2195-D642-12EA-4D91-5B50237BBA44}"/>
                </a:ext>
              </a:extLst>
            </p:cNvPr>
            <p:cNvSpPr/>
            <p:nvPr/>
          </p:nvSpPr>
          <p:spPr>
            <a:xfrm>
              <a:off x="3087400" y="2184650"/>
              <a:ext cx="232250" cy="174875"/>
            </a:xfrm>
            <a:custGeom>
              <a:avLst/>
              <a:gdLst/>
              <a:ahLst/>
              <a:cxnLst/>
              <a:rect l="l" t="t" r="r" b="b"/>
              <a:pathLst>
                <a:path w="9290" h="6995" extrusionOk="0">
                  <a:moveTo>
                    <a:pt x="3894" y="0"/>
                  </a:moveTo>
                  <a:lnTo>
                    <a:pt x="3455" y="25"/>
                  </a:lnTo>
                  <a:lnTo>
                    <a:pt x="3003" y="61"/>
                  </a:lnTo>
                  <a:lnTo>
                    <a:pt x="2564" y="110"/>
                  </a:lnTo>
                  <a:lnTo>
                    <a:pt x="2137" y="171"/>
                  </a:lnTo>
                  <a:lnTo>
                    <a:pt x="1697" y="256"/>
                  </a:lnTo>
                  <a:lnTo>
                    <a:pt x="1270" y="342"/>
                  </a:lnTo>
                  <a:lnTo>
                    <a:pt x="843" y="440"/>
                  </a:lnTo>
                  <a:lnTo>
                    <a:pt x="416" y="562"/>
                  </a:lnTo>
                  <a:lnTo>
                    <a:pt x="1" y="684"/>
                  </a:lnTo>
                  <a:lnTo>
                    <a:pt x="428" y="623"/>
                  </a:lnTo>
                  <a:lnTo>
                    <a:pt x="867" y="562"/>
                  </a:lnTo>
                  <a:lnTo>
                    <a:pt x="1734" y="476"/>
                  </a:lnTo>
                  <a:lnTo>
                    <a:pt x="2161" y="452"/>
                  </a:lnTo>
                  <a:lnTo>
                    <a:pt x="2600" y="427"/>
                  </a:lnTo>
                  <a:lnTo>
                    <a:pt x="3028" y="415"/>
                  </a:lnTo>
                  <a:lnTo>
                    <a:pt x="3455" y="415"/>
                  </a:lnTo>
                  <a:lnTo>
                    <a:pt x="3882" y="427"/>
                  </a:lnTo>
                  <a:lnTo>
                    <a:pt x="4309" y="464"/>
                  </a:lnTo>
                  <a:lnTo>
                    <a:pt x="4724" y="513"/>
                  </a:lnTo>
                  <a:lnTo>
                    <a:pt x="4932" y="549"/>
                  </a:lnTo>
                  <a:lnTo>
                    <a:pt x="5139" y="598"/>
                  </a:lnTo>
                  <a:lnTo>
                    <a:pt x="5347" y="647"/>
                  </a:lnTo>
                  <a:lnTo>
                    <a:pt x="5542" y="708"/>
                  </a:lnTo>
                  <a:lnTo>
                    <a:pt x="5725" y="781"/>
                  </a:lnTo>
                  <a:lnTo>
                    <a:pt x="5920" y="855"/>
                  </a:lnTo>
                  <a:lnTo>
                    <a:pt x="6091" y="940"/>
                  </a:lnTo>
                  <a:lnTo>
                    <a:pt x="6171" y="985"/>
                  </a:lnTo>
                  <a:lnTo>
                    <a:pt x="6171" y="985"/>
                  </a:lnTo>
                  <a:lnTo>
                    <a:pt x="5872" y="1111"/>
                  </a:lnTo>
                  <a:lnTo>
                    <a:pt x="5493" y="1294"/>
                  </a:lnTo>
                  <a:lnTo>
                    <a:pt x="5115" y="1489"/>
                  </a:lnTo>
                  <a:lnTo>
                    <a:pt x="4761" y="1721"/>
                  </a:lnTo>
                  <a:lnTo>
                    <a:pt x="4407" y="1965"/>
                  </a:lnTo>
                  <a:lnTo>
                    <a:pt x="4236" y="2087"/>
                  </a:lnTo>
                  <a:lnTo>
                    <a:pt x="4065" y="2234"/>
                  </a:lnTo>
                  <a:lnTo>
                    <a:pt x="3906" y="2380"/>
                  </a:lnTo>
                  <a:lnTo>
                    <a:pt x="3748" y="2539"/>
                  </a:lnTo>
                  <a:lnTo>
                    <a:pt x="3601" y="2698"/>
                  </a:lnTo>
                  <a:lnTo>
                    <a:pt x="3467" y="2881"/>
                  </a:lnTo>
                  <a:lnTo>
                    <a:pt x="3345" y="3064"/>
                  </a:lnTo>
                  <a:lnTo>
                    <a:pt x="3235" y="3259"/>
                  </a:lnTo>
                  <a:lnTo>
                    <a:pt x="3137" y="3467"/>
                  </a:lnTo>
                  <a:lnTo>
                    <a:pt x="3052" y="3686"/>
                  </a:lnTo>
                  <a:lnTo>
                    <a:pt x="2991" y="3918"/>
                  </a:lnTo>
                  <a:lnTo>
                    <a:pt x="2967" y="4150"/>
                  </a:lnTo>
                  <a:lnTo>
                    <a:pt x="2954" y="4272"/>
                  </a:lnTo>
                  <a:lnTo>
                    <a:pt x="2954" y="4394"/>
                  </a:lnTo>
                  <a:lnTo>
                    <a:pt x="2967" y="4626"/>
                  </a:lnTo>
                  <a:lnTo>
                    <a:pt x="3015" y="4858"/>
                  </a:lnTo>
                  <a:lnTo>
                    <a:pt x="3076" y="5078"/>
                  </a:lnTo>
                  <a:lnTo>
                    <a:pt x="3113" y="5188"/>
                  </a:lnTo>
                  <a:lnTo>
                    <a:pt x="3150" y="5285"/>
                  </a:lnTo>
                  <a:lnTo>
                    <a:pt x="3247" y="5493"/>
                  </a:lnTo>
                  <a:lnTo>
                    <a:pt x="3357" y="5688"/>
                  </a:lnTo>
                  <a:lnTo>
                    <a:pt x="3418" y="5786"/>
                  </a:lnTo>
                  <a:lnTo>
                    <a:pt x="3479" y="5871"/>
                  </a:lnTo>
                  <a:lnTo>
                    <a:pt x="3614" y="6054"/>
                  </a:lnTo>
                  <a:lnTo>
                    <a:pt x="3760" y="6225"/>
                  </a:lnTo>
                  <a:lnTo>
                    <a:pt x="3919" y="6384"/>
                  </a:lnTo>
                  <a:lnTo>
                    <a:pt x="4090" y="6530"/>
                  </a:lnTo>
                  <a:lnTo>
                    <a:pt x="4273" y="6665"/>
                  </a:lnTo>
                  <a:lnTo>
                    <a:pt x="4480" y="6774"/>
                  </a:lnTo>
                  <a:lnTo>
                    <a:pt x="4688" y="6860"/>
                  </a:lnTo>
                  <a:lnTo>
                    <a:pt x="4907" y="6933"/>
                  </a:lnTo>
                  <a:lnTo>
                    <a:pt x="5127" y="6970"/>
                  </a:lnTo>
                  <a:lnTo>
                    <a:pt x="5359" y="6994"/>
                  </a:lnTo>
                  <a:lnTo>
                    <a:pt x="5579" y="6994"/>
                  </a:lnTo>
                  <a:lnTo>
                    <a:pt x="5798" y="6982"/>
                  </a:lnTo>
                  <a:lnTo>
                    <a:pt x="6018" y="6945"/>
                  </a:lnTo>
                  <a:lnTo>
                    <a:pt x="6226" y="6896"/>
                  </a:lnTo>
                  <a:lnTo>
                    <a:pt x="6433" y="6835"/>
                  </a:lnTo>
                  <a:lnTo>
                    <a:pt x="6641" y="6762"/>
                  </a:lnTo>
                  <a:lnTo>
                    <a:pt x="6836" y="6689"/>
                  </a:lnTo>
                  <a:lnTo>
                    <a:pt x="7019" y="6603"/>
                  </a:lnTo>
                  <a:lnTo>
                    <a:pt x="7214" y="6506"/>
                  </a:lnTo>
                  <a:lnTo>
                    <a:pt x="7397" y="6396"/>
                  </a:lnTo>
                  <a:lnTo>
                    <a:pt x="7751" y="6176"/>
                  </a:lnTo>
                  <a:lnTo>
                    <a:pt x="8081" y="5944"/>
                  </a:lnTo>
                  <a:lnTo>
                    <a:pt x="8410" y="5688"/>
                  </a:lnTo>
                  <a:lnTo>
                    <a:pt x="8716" y="5407"/>
                  </a:lnTo>
                  <a:lnTo>
                    <a:pt x="9009" y="5127"/>
                  </a:lnTo>
                  <a:lnTo>
                    <a:pt x="9289" y="4821"/>
                  </a:lnTo>
                  <a:lnTo>
                    <a:pt x="8972" y="5078"/>
                  </a:lnTo>
                  <a:lnTo>
                    <a:pt x="8642" y="5322"/>
                  </a:lnTo>
                  <a:lnTo>
                    <a:pt x="8301" y="5542"/>
                  </a:lnTo>
                  <a:lnTo>
                    <a:pt x="7959" y="5761"/>
                  </a:lnTo>
                  <a:lnTo>
                    <a:pt x="7617" y="5957"/>
                  </a:lnTo>
                  <a:lnTo>
                    <a:pt x="7251" y="6127"/>
                  </a:lnTo>
                  <a:lnTo>
                    <a:pt x="6885" y="6286"/>
                  </a:lnTo>
                  <a:lnTo>
                    <a:pt x="6702" y="6347"/>
                  </a:lnTo>
                  <a:lnTo>
                    <a:pt x="6519" y="6408"/>
                  </a:lnTo>
                  <a:lnTo>
                    <a:pt x="6323" y="6457"/>
                  </a:lnTo>
                  <a:lnTo>
                    <a:pt x="6140" y="6494"/>
                  </a:lnTo>
                  <a:lnTo>
                    <a:pt x="5945" y="6530"/>
                  </a:lnTo>
                  <a:lnTo>
                    <a:pt x="5762" y="6542"/>
                  </a:lnTo>
                  <a:lnTo>
                    <a:pt x="5579" y="6542"/>
                  </a:lnTo>
                  <a:lnTo>
                    <a:pt x="5396" y="6530"/>
                  </a:lnTo>
                  <a:lnTo>
                    <a:pt x="5212" y="6506"/>
                  </a:lnTo>
                  <a:lnTo>
                    <a:pt x="5042" y="6457"/>
                  </a:lnTo>
                  <a:lnTo>
                    <a:pt x="4871" y="6396"/>
                  </a:lnTo>
                  <a:lnTo>
                    <a:pt x="4712" y="6323"/>
                  </a:lnTo>
                  <a:lnTo>
                    <a:pt x="4566" y="6225"/>
                  </a:lnTo>
                  <a:lnTo>
                    <a:pt x="4419" y="6115"/>
                  </a:lnTo>
                  <a:lnTo>
                    <a:pt x="4297" y="5993"/>
                  </a:lnTo>
                  <a:lnTo>
                    <a:pt x="4163" y="5859"/>
                  </a:lnTo>
                  <a:lnTo>
                    <a:pt x="4053" y="5712"/>
                  </a:lnTo>
                  <a:lnTo>
                    <a:pt x="3955" y="5554"/>
                  </a:lnTo>
                  <a:lnTo>
                    <a:pt x="3906" y="5481"/>
                  </a:lnTo>
                  <a:lnTo>
                    <a:pt x="3858" y="5395"/>
                  </a:lnTo>
                  <a:lnTo>
                    <a:pt x="3772" y="5236"/>
                  </a:lnTo>
                  <a:lnTo>
                    <a:pt x="3699" y="5066"/>
                  </a:lnTo>
                  <a:lnTo>
                    <a:pt x="3662" y="4980"/>
                  </a:lnTo>
                  <a:lnTo>
                    <a:pt x="3638" y="4895"/>
                  </a:lnTo>
                  <a:lnTo>
                    <a:pt x="3601" y="4724"/>
                  </a:lnTo>
                  <a:lnTo>
                    <a:pt x="3577" y="4553"/>
                  </a:lnTo>
                  <a:lnTo>
                    <a:pt x="3565" y="4382"/>
                  </a:lnTo>
                  <a:lnTo>
                    <a:pt x="3577" y="4211"/>
                  </a:lnTo>
                  <a:lnTo>
                    <a:pt x="3601" y="4040"/>
                  </a:lnTo>
                  <a:lnTo>
                    <a:pt x="3638" y="3869"/>
                  </a:lnTo>
                  <a:lnTo>
                    <a:pt x="3699" y="3711"/>
                  </a:lnTo>
                  <a:lnTo>
                    <a:pt x="3784" y="3552"/>
                  </a:lnTo>
                  <a:lnTo>
                    <a:pt x="3870" y="3393"/>
                  </a:lnTo>
                  <a:lnTo>
                    <a:pt x="3980" y="3247"/>
                  </a:lnTo>
                  <a:lnTo>
                    <a:pt x="4090" y="3100"/>
                  </a:lnTo>
                  <a:lnTo>
                    <a:pt x="4212" y="2966"/>
                  </a:lnTo>
                  <a:lnTo>
                    <a:pt x="4346" y="2832"/>
                  </a:lnTo>
                  <a:lnTo>
                    <a:pt x="4480" y="2698"/>
                  </a:lnTo>
                  <a:lnTo>
                    <a:pt x="4785" y="2466"/>
                  </a:lnTo>
                  <a:lnTo>
                    <a:pt x="5090" y="2234"/>
                  </a:lnTo>
                  <a:lnTo>
                    <a:pt x="5432" y="2026"/>
                  </a:lnTo>
                  <a:lnTo>
                    <a:pt x="5774" y="1843"/>
                  </a:lnTo>
                  <a:lnTo>
                    <a:pt x="6128" y="1660"/>
                  </a:lnTo>
                  <a:lnTo>
                    <a:pt x="6482" y="1501"/>
                  </a:lnTo>
                  <a:lnTo>
                    <a:pt x="6848" y="1355"/>
                  </a:lnTo>
                  <a:lnTo>
                    <a:pt x="7275" y="1184"/>
                  </a:lnTo>
                  <a:lnTo>
                    <a:pt x="6958" y="867"/>
                  </a:lnTo>
                  <a:lnTo>
                    <a:pt x="6763" y="708"/>
                  </a:lnTo>
                  <a:lnTo>
                    <a:pt x="6567" y="574"/>
                  </a:lnTo>
                  <a:lnTo>
                    <a:pt x="6348" y="452"/>
                  </a:lnTo>
                  <a:lnTo>
                    <a:pt x="6140" y="354"/>
                  </a:lnTo>
                  <a:lnTo>
                    <a:pt x="5908" y="269"/>
                  </a:lnTo>
                  <a:lnTo>
                    <a:pt x="5689" y="195"/>
                  </a:lnTo>
                  <a:lnTo>
                    <a:pt x="5469" y="147"/>
                  </a:lnTo>
                  <a:lnTo>
                    <a:pt x="5237" y="98"/>
                  </a:lnTo>
                  <a:lnTo>
                    <a:pt x="5017" y="61"/>
                  </a:lnTo>
                  <a:lnTo>
                    <a:pt x="4785" y="37"/>
                  </a:lnTo>
                  <a:lnTo>
                    <a:pt x="4346" y="1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8" name="Google Shape;1308;p32">
              <a:extLst>
                <a:ext uri="{FF2B5EF4-FFF2-40B4-BE49-F238E27FC236}">
                  <a16:creationId xmlns:a16="http://schemas.microsoft.com/office/drawing/2014/main" id="{2341D0BD-C94F-0BB9-539C-8DBAA162A474}"/>
                </a:ext>
              </a:extLst>
            </p:cNvPr>
            <p:cNvSpPr/>
            <p:nvPr/>
          </p:nvSpPr>
          <p:spPr>
            <a:xfrm>
              <a:off x="3784050" y="3711900"/>
              <a:ext cx="119650" cy="49150"/>
            </a:xfrm>
            <a:custGeom>
              <a:avLst/>
              <a:gdLst/>
              <a:ahLst/>
              <a:cxnLst/>
              <a:rect l="l" t="t" r="r" b="b"/>
              <a:pathLst>
                <a:path w="4786" h="1966" extrusionOk="0">
                  <a:moveTo>
                    <a:pt x="4785" y="0"/>
                  </a:moveTo>
                  <a:lnTo>
                    <a:pt x="4517" y="183"/>
                  </a:lnTo>
                  <a:lnTo>
                    <a:pt x="4236" y="367"/>
                  </a:lnTo>
                  <a:lnTo>
                    <a:pt x="3955" y="525"/>
                  </a:lnTo>
                  <a:lnTo>
                    <a:pt x="3674" y="684"/>
                  </a:lnTo>
                  <a:lnTo>
                    <a:pt x="3394" y="830"/>
                  </a:lnTo>
                  <a:lnTo>
                    <a:pt x="3101" y="977"/>
                  </a:lnTo>
                  <a:lnTo>
                    <a:pt x="2808" y="1111"/>
                  </a:lnTo>
                  <a:lnTo>
                    <a:pt x="2503" y="1233"/>
                  </a:lnTo>
                  <a:lnTo>
                    <a:pt x="2356" y="1282"/>
                  </a:lnTo>
                  <a:lnTo>
                    <a:pt x="2210" y="1343"/>
                  </a:lnTo>
                  <a:lnTo>
                    <a:pt x="2051" y="1392"/>
                  </a:lnTo>
                  <a:lnTo>
                    <a:pt x="1905" y="1441"/>
                  </a:lnTo>
                  <a:lnTo>
                    <a:pt x="1599" y="1538"/>
                  </a:lnTo>
                  <a:lnTo>
                    <a:pt x="1282" y="1624"/>
                  </a:lnTo>
                  <a:lnTo>
                    <a:pt x="1123" y="1673"/>
                  </a:lnTo>
                  <a:lnTo>
                    <a:pt x="965" y="1709"/>
                  </a:lnTo>
                  <a:lnTo>
                    <a:pt x="647" y="1782"/>
                  </a:lnTo>
                  <a:lnTo>
                    <a:pt x="330" y="1843"/>
                  </a:lnTo>
                  <a:lnTo>
                    <a:pt x="1" y="1929"/>
                  </a:lnTo>
                  <a:lnTo>
                    <a:pt x="330" y="1953"/>
                  </a:lnTo>
                  <a:lnTo>
                    <a:pt x="672" y="1966"/>
                  </a:lnTo>
                  <a:lnTo>
                    <a:pt x="1001" y="1953"/>
                  </a:lnTo>
                  <a:lnTo>
                    <a:pt x="1172" y="1941"/>
                  </a:lnTo>
                  <a:lnTo>
                    <a:pt x="1343" y="1917"/>
                  </a:lnTo>
                  <a:lnTo>
                    <a:pt x="1673" y="1868"/>
                  </a:lnTo>
                  <a:lnTo>
                    <a:pt x="2002" y="1795"/>
                  </a:lnTo>
                  <a:lnTo>
                    <a:pt x="2161" y="1746"/>
                  </a:lnTo>
                  <a:lnTo>
                    <a:pt x="2332" y="1697"/>
                  </a:lnTo>
                  <a:lnTo>
                    <a:pt x="2491" y="1636"/>
                  </a:lnTo>
                  <a:lnTo>
                    <a:pt x="2649" y="1587"/>
                  </a:lnTo>
                  <a:lnTo>
                    <a:pt x="2954" y="1453"/>
                  </a:lnTo>
                  <a:lnTo>
                    <a:pt x="3259" y="1294"/>
                  </a:lnTo>
                  <a:lnTo>
                    <a:pt x="3552" y="1123"/>
                  </a:lnTo>
                  <a:lnTo>
                    <a:pt x="3833" y="940"/>
                  </a:lnTo>
                  <a:lnTo>
                    <a:pt x="4102" y="733"/>
                  </a:lnTo>
                  <a:lnTo>
                    <a:pt x="4346" y="513"/>
                  </a:lnTo>
                  <a:lnTo>
                    <a:pt x="4468" y="391"/>
                  </a:lnTo>
                  <a:lnTo>
                    <a:pt x="4578" y="269"/>
                  </a:lnTo>
                  <a:lnTo>
                    <a:pt x="4688" y="135"/>
                  </a:lnTo>
                  <a:lnTo>
                    <a:pt x="47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9" name="Google Shape;1309;p32">
              <a:extLst>
                <a:ext uri="{FF2B5EF4-FFF2-40B4-BE49-F238E27FC236}">
                  <a16:creationId xmlns:a16="http://schemas.microsoft.com/office/drawing/2014/main" id="{6FA56DA6-90C9-6660-FA47-99347ADC9F81}"/>
                </a:ext>
              </a:extLst>
            </p:cNvPr>
            <p:cNvSpPr/>
            <p:nvPr/>
          </p:nvSpPr>
          <p:spPr>
            <a:xfrm>
              <a:off x="3850575" y="3721350"/>
              <a:ext cx="86675" cy="66250"/>
            </a:xfrm>
            <a:custGeom>
              <a:avLst/>
              <a:gdLst/>
              <a:ahLst/>
              <a:cxnLst/>
              <a:rect l="l" t="t" r="r" b="b"/>
              <a:pathLst>
                <a:path w="3467" h="2650" extrusionOk="0">
                  <a:moveTo>
                    <a:pt x="3467" y="1"/>
                  </a:moveTo>
                  <a:lnTo>
                    <a:pt x="3296" y="245"/>
                  </a:lnTo>
                  <a:lnTo>
                    <a:pt x="3125" y="465"/>
                  </a:lnTo>
                  <a:lnTo>
                    <a:pt x="2954" y="684"/>
                  </a:lnTo>
                  <a:lnTo>
                    <a:pt x="2771" y="904"/>
                  </a:lnTo>
                  <a:lnTo>
                    <a:pt x="2588" y="1099"/>
                  </a:lnTo>
                  <a:lnTo>
                    <a:pt x="2393" y="1295"/>
                  </a:lnTo>
                  <a:lnTo>
                    <a:pt x="2185" y="1465"/>
                  </a:lnTo>
                  <a:lnTo>
                    <a:pt x="1978" y="1636"/>
                  </a:lnTo>
                  <a:lnTo>
                    <a:pt x="1868" y="1722"/>
                  </a:lnTo>
                  <a:lnTo>
                    <a:pt x="1758" y="1807"/>
                  </a:lnTo>
                  <a:lnTo>
                    <a:pt x="1636" y="1880"/>
                  </a:lnTo>
                  <a:lnTo>
                    <a:pt x="1526" y="1954"/>
                  </a:lnTo>
                  <a:lnTo>
                    <a:pt x="1294" y="2088"/>
                  </a:lnTo>
                  <a:lnTo>
                    <a:pt x="1172" y="2161"/>
                  </a:lnTo>
                  <a:lnTo>
                    <a:pt x="1050" y="2222"/>
                  </a:lnTo>
                  <a:lnTo>
                    <a:pt x="928" y="2283"/>
                  </a:lnTo>
                  <a:lnTo>
                    <a:pt x="794" y="2332"/>
                  </a:lnTo>
                  <a:lnTo>
                    <a:pt x="537" y="2442"/>
                  </a:lnTo>
                  <a:lnTo>
                    <a:pt x="415" y="2503"/>
                  </a:lnTo>
                  <a:lnTo>
                    <a:pt x="281" y="2540"/>
                  </a:lnTo>
                  <a:lnTo>
                    <a:pt x="0" y="2649"/>
                  </a:lnTo>
                  <a:lnTo>
                    <a:pt x="293" y="2649"/>
                  </a:lnTo>
                  <a:lnTo>
                    <a:pt x="440" y="2637"/>
                  </a:lnTo>
                  <a:lnTo>
                    <a:pt x="586" y="2625"/>
                  </a:lnTo>
                  <a:lnTo>
                    <a:pt x="879" y="2576"/>
                  </a:lnTo>
                  <a:lnTo>
                    <a:pt x="952" y="2564"/>
                  </a:lnTo>
                  <a:lnTo>
                    <a:pt x="1026" y="2540"/>
                  </a:lnTo>
                  <a:lnTo>
                    <a:pt x="1160" y="2491"/>
                  </a:lnTo>
                  <a:lnTo>
                    <a:pt x="1306" y="2442"/>
                  </a:lnTo>
                  <a:lnTo>
                    <a:pt x="1441" y="2393"/>
                  </a:lnTo>
                  <a:lnTo>
                    <a:pt x="1709" y="2271"/>
                  </a:lnTo>
                  <a:lnTo>
                    <a:pt x="1966" y="2112"/>
                  </a:lnTo>
                  <a:lnTo>
                    <a:pt x="2210" y="1941"/>
                  </a:lnTo>
                  <a:lnTo>
                    <a:pt x="2429" y="1746"/>
                  </a:lnTo>
                  <a:lnTo>
                    <a:pt x="2649" y="1539"/>
                  </a:lnTo>
                  <a:lnTo>
                    <a:pt x="2832" y="1319"/>
                  </a:lnTo>
                  <a:lnTo>
                    <a:pt x="3015" y="1075"/>
                  </a:lnTo>
                  <a:lnTo>
                    <a:pt x="3162" y="831"/>
                  </a:lnTo>
                  <a:lnTo>
                    <a:pt x="3296" y="562"/>
                  </a:lnTo>
                  <a:lnTo>
                    <a:pt x="3345" y="428"/>
                  </a:lnTo>
                  <a:lnTo>
                    <a:pt x="3394" y="294"/>
                  </a:lnTo>
                  <a:lnTo>
                    <a:pt x="3430" y="147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0" name="Google Shape;1310;p32">
              <a:extLst>
                <a:ext uri="{FF2B5EF4-FFF2-40B4-BE49-F238E27FC236}">
                  <a16:creationId xmlns:a16="http://schemas.microsoft.com/office/drawing/2014/main" id="{3BA07174-9E30-57CF-DC96-2F336EAD8528}"/>
                </a:ext>
              </a:extLst>
            </p:cNvPr>
            <p:cNvSpPr/>
            <p:nvPr/>
          </p:nvSpPr>
          <p:spPr>
            <a:xfrm>
              <a:off x="3941500" y="3728975"/>
              <a:ext cx="29025" cy="40000"/>
            </a:xfrm>
            <a:custGeom>
              <a:avLst/>
              <a:gdLst/>
              <a:ahLst/>
              <a:cxnLst/>
              <a:rect l="l" t="t" r="r" b="b"/>
              <a:pathLst>
                <a:path w="1161" h="1600" extrusionOk="0">
                  <a:moveTo>
                    <a:pt x="1160" y="1"/>
                  </a:moveTo>
                  <a:lnTo>
                    <a:pt x="977" y="184"/>
                  </a:lnTo>
                  <a:lnTo>
                    <a:pt x="806" y="379"/>
                  </a:lnTo>
                  <a:lnTo>
                    <a:pt x="660" y="562"/>
                  </a:lnTo>
                  <a:lnTo>
                    <a:pt x="513" y="758"/>
                  </a:lnTo>
                  <a:lnTo>
                    <a:pt x="245" y="1148"/>
                  </a:lnTo>
                  <a:lnTo>
                    <a:pt x="111" y="1368"/>
                  </a:lnTo>
                  <a:lnTo>
                    <a:pt x="50" y="1478"/>
                  </a:lnTo>
                  <a:lnTo>
                    <a:pt x="1" y="1600"/>
                  </a:lnTo>
                  <a:lnTo>
                    <a:pt x="123" y="1551"/>
                  </a:lnTo>
                  <a:lnTo>
                    <a:pt x="245" y="1502"/>
                  </a:lnTo>
                  <a:lnTo>
                    <a:pt x="355" y="1429"/>
                  </a:lnTo>
                  <a:lnTo>
                    <a:pt x="465" y="1356"/>
                  </a:lnTo>
                  <a:lnTo>
                    <a:pt x="562" y="1270"/>
                  </a:lnTo>
                  <a:lnTo>
                    <a:pt x="660" y="1173"/>
                  </a:lnTo>
                  <a:lnTo>
                    <a:pt x="745" y="1075"/>
                  </a:lnTo>
                  <a:lnTo>
                    <a:pt x="819" y="977"/>
                  </a:lnTo>
                  <a:lnTo>
                    <a:pt x="892" y="868"/>
                  </a:lnTo>
                  <a:lnTo>
                    <a:pt x="965" y="758"/>
                  </a:lnTo>
                  <a:lnTo>
                    <a:pt x="1026" y="648"/>
                  </a:lnTo>
                  <a:lnTo>
                    <a:pt x="1075" y="526"/>
                  </a:lnTo>
                  <a:lnTo>
                    <a:pt x="1111" y="404"/>
                  </a:lnTo>
                  <a:lnTo>
                    <a:pt x="1148" y="269"/>
                  </a:lnTo>
                  <a:lnTo>
                    <a:pt x="1160" y="135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1" name="Google Shape;1311;p32">
              <a:extLst>
                <a:ext uri="{FF2B5EF4-FFF2-40B4-BE49-F238E27FC236}">
                  <a16:creationId xmlns:a16="http://schemas.microsoft.com/office/drawing/2014/main" id="{140D698F-1A73-8B22-CDC2-BA4468033E12}"/>
                </a:ext>
              </a:extLst>
            </p:cNvPr>
            <p:cNvSpPr/>
            <p:nvPr/>
          </p:nvSpPr>
          <p:spPr>
            <a:xfrm>
              <a:off x="4905450" y="3417425"/>
              <a:ext cx="152600" cy="30250"/>
            </a:xfrm>
            <a:custGeom>
              <a:avLst/>
              <a:gdLst/>
              <a:ahLst/>
              <a:cxnLst/>
              <a:rect l="l" t="t" r="r" b="b"/>
              <a:pathLst>
                <a:path w="6104" h="1210" extrusionOk="0">
                  <a:moveTo>
                    <a:pt x="1" y="1"/>
                  </a:moveTo>
                  <a:lnTo>
                    <a:pt x="147" y="159"/>
                  </a:lnTo>
                  <a:lnTo>
                    <a:pt x="294" y="281"/>
                  </a:lnTo>
                  <a:lnTo>
                    <a:pt x="453" y="404"/>
                  </a:lnTo>
                  <a:lnTo>
                    <a:pt x="623" y="526"/>
                  </a:lnTo>
                  <a:lnTo>
                    <a:pt x="807" y="623"/>
                  </a:lnTo>
                  <a:lnTo>
                    <a:pt x="977" y="709"/>
                  </a:lnTo>
                  <a:lnTo>
                    <a:pt x="1173" y="794"/>
                  </a:lnTo>
                  <a:lnTo>
                    <a:pt x="1356" y="867"/>
                  </a:lnTo>
                  <a:lnTo>
                    <a:pt x="1746" y="1002"/>
                  </a:lnTo>
                  <a:lnTo>
                    <a:pt x="2137" y="1087"/>
                  </a:lnTo>
                  <a:lnTo>
                    <a:pt x="2344" y="1124"/>
                  </a:lnTo>
                  <a:lnTo>
                    <a:pt x="2540" y="1148"/>
                  </a:lnTo>
                  <a:lnTo>
                    <a:pt x="2747" y="1185"/>
                  </a:lnTo>
                  <a:lnTo>
                    <a:pt x="2943" y="1197"/>
                  </a:lnTo>
                  <a:lnTo>
                    <a:pt x="3150" y="1209"/>
                  </a:lnTo>
                  <a:lnTo>
                    <a:pt x="3345" y="1209"/>
                  </a:lnTo>
                  <a:lnTo>
                    <a:pt x="3748" y="1197"/>
                  </a:lnTo>
                  <a:lnTo>
                    <a:pt x="4151" y="1173"/>
                  </a:lnTo>
                  <a:lnTo>
                    <a:pt x="4554" y="1124"/>
                  </a:lnTo>
                  <a:lnTo>
                    <a:pt x="4944" y="1050"/>
                  </a:lnTo>
                  <a:lnTo>
                    <a:pt x="5335" y="965"/>
                  </a:lnTo>
                  <a:lnTo>
                    <a:pt x="5725" y="843"/>
                  </a:lnTo>
                  <a:lnTo>
                    <a:pt x="6104" y="721"/>
                  </a:lnTo>
                  <a:lnTo>
                    <a:pt x="6104" y="721"/>
                  </a:lnTo>
                  <a:lnTo>
                    <a:pt x="5701" y="745"/>
                  </a:lnTo>
                  <a:lnTo>
                    <a:pt x="5310" y="782"/>
                  </a:lnTo>
                  <a:lnTo>
                    <a:pt x="4529" y="831"/>
                  </a:lnTo>
                  <a:lnTo>
                    <a:pt x="3748" y="843"/>
                  </a:lnTo>
                  <a:lnTo>
                    <a:pt x="3358" y="831"/>
                  </a:lnTo>
                  <a:lnTo>
                    <a:pt x="2967" y="819"/>
                  </a:lnTo>
                  <a:lnTo>
                    <a:pt x="2589" y="782"/>
                  </a:lnTo>
                  <a:lnTo>
                    <a:pt x="2198" y="733"/>
                  </a:lnTo>
                  <a:lnTo>
                    <a:pt x="1820" y="672"/>
                  </a:lnTo>
                  <a:lnTo>
                    <a:pt x="1441" y="587"/>
                  </a:lnTo>
                  <a:lnTo>
                    <a:pt x="1075" y="477"/>
                  </a:lnTo>
                  <a:lnTo>
                    <a:pt x="892" y="428"/>
                  </a:lnTo>
                  <a:lnTo>
                    <a:pt x="709" y="355"/>
                  </a:lnTo>
                  <a:lnTo>
                    <a:pt x="526" y="281"/>
                  </a:lnTo>
                  <a:lnTo>
                    <a:pt x="355" y="196"/>
                  </a:lnTo>
                  <a:lnTo>
                    <a:pt x="172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2" name="Google Shape;1312;p32">
              <a:extLst>
                <a:ext uri="{FF2B5EF4-FFF2-40B4-BE49-F238E27FC236}">
                  <a16:creationId xmlns:a16="http://schemas.microsoft.com/office/drawing/2014/main" id="{FC354BF7-003F-A452-5132-7F88CB271D5F}"/>
                </a:ext>
              </a:extLst>
            </p:cNvPr>
            <p:cNvSpPr/>
            <p:nvPr/>
          </p:nvSpPr>
          <p:spPr>
            <a:xfrm>
              <a:off x="4871600" y="3443075"/>
              <a:ext cx="132450" cy="44575"/>
            </a:xfrm>
            <a:custGeom>
              <a:avLst/>
              <a:gdLst/>
              <a:ahLst/>
              <a:cxnLst/>
              <a:rect l="l" t="t" r="r" b="b"/>
              <a:pathLst>
                <a:path w="5298" h="1783" extrusionOk="0">
                  <a:moveTo>
                    <a:pt x="0" y="0"/>
                  </a:moveTo>
                  <a:lnTo>
                    <a:pt x="86" y="159"/>
                  </a:lnTo>
                  <a:lnTo>
                    <a:pt x="195" y="317"/>
                  </a:lnTo>
                  <a:lnTo>
                    <a:pt x="317" y="452"/>
                  </a:lnTo>
                  <a:lnTo>
                    <a:pt x="440" y="586"/>
                  </a:lnTo>
                  <a:lnTo>
                    <a:pt x="574" y="708"/>
                  </a:lnTo>
                  <a:lnTo>
                    <a:pt x="720" y="830"/>
                  </a:lnTo>
                  <a:lnTo>
                    <a:pt x="867" y="940"/>
                  </a:lnTo>
                  <a:lnTo>
                    <a:pt x="1025" y="1050"/>
                  </a:lnTo>
                  <a:lnTo>
                    <a:pt x="1343" y="1233"/>
                  </a:lnTo>
                  <a:lnTo>
                    <a:pt x="1685" y="1379"/>
                  </a:lnTo>
                  <a:lnTo>
                    <a:pt x="1770" y="1416"/>
                  </a:lnTo>
                  <a:lnTo>
                    <a:pt x="1855" y="1453"/>
                  </a:lnTo>
                  <a:lnTo>
                    <a:pt x="2038" y="1514"/>
                  </a:lnTo>
                  <a:lnTo>
                    <a:pt x="2209" y="1562"/>
                  </a:lnTo>
                  <a:lnTo>
                    <a:pt x="2392" y="1611"/>
                  </a:lnTo>
                  <a:lnTo>
                    <a:pt x="2576" y="1660"/>
                  </a:lnTo>
                  <a:lnTo>
                    <a:pt x="2759" y="1697"/>
                  </a:lnTo>
                  <a:lnTo>
                    <a:pt x="3113" y="1745"/>
                  </a:lnTo>
                  <a:lnTo>
                    <a:pt x="3491" y="1770"/>
                  </a:lnTo>
                  <a:lnTo>
                    <a:pt x="3857" y="1782"/>
                  </a:lnTo>
                  <a:lnTo>
                    <a:pt x="4223" y="1770"/>
                  </a:lnTo>
                  <a:lnTo>
                    <a:pt x="4577" y="1745"/>
                  </a:lnTo>
                  <a:lnTo>
                    <a:pt x="4943" y="1697"/>
                  </a:lnTo>
                  <a:lnTo>
                    <a:pt x="5297" y="1623"/>
                  </a:lnTo>
                  <a:lnTo>
                    <a:pt x="4943" y="1587"/>
                  </a:lnTo>
                  <a:lnTo>
                    <a:pt x="4577" y="1562"/>
                  </a:lnTo>
                  <a:lnTo>
                    <a:pt x="3869" y="1489"/>
                  </a:lnTo>
                  <a:lnTo>
                    <a:pt x="3174" y="1391"/>
                  </a:lnTo>
                  <a:lnTo>
                    <a:pt x="2820" y="1318"/>
                  </a:lnTo>
                  <a:lnTo>
                    <a:pt x="2478" y="1245"/>
                  </a:lnTo>
                  <a:lnTo>
                    <a:pt x="2148" y="1160"/>
                  </a:lnTo>
                  <a:lnTo>
                    <a:pt x="1819" y="1050"/>
                  </a:lnTo>
                  <a:lnTo>
                    <a:pt x="1489" y="928"/>
                  </a:lnTo>
                  <a:lnTo>
                    <a:pt x="1172" y="793"/>
                  </a:lnTo>
                  <a:lnTo>
                    <a:pt x="855" y="623"/>
                  </a:lnTo>
                  <a:lnTo>
                    <a:pt x="708" y="537"/>
                  </a:lnTo>
                  <a:lnTo>
                    <a:pt x="562" y="439"/>
                  </a:lnTo>
                  <a:lnTo>
                    <a:pt x="415" y="342"/>
                  </a:lnTo>
                  <a:lnTo>
                    <a:pt x="269" y="244"/>
                  </a:lnTo>
                  <a:lnTo>
                    <a:pt x="134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1313;p32">
              <a:extLst>
                <a:ext uri="{FF2B5EF4-FFF2-40B4-BE49-F238E27FC236}">
                  <a16:creationId xmlns:a16="http://schemas.microsoft.com/office/drawing/2014/main" id="{3203FF5F-1EB2-2EF4-7D96-701685C82C75}"/>
                </a:ext>
              </a:extLst>
            </p:cNvPr>
            <p:cNvSpPr/>
            <p:nvPr/>
          </p:nvSpPr>
          <p:spPr>
            <a:xfrm>
              <a:off x="3311075" y="2324700"/>
              <a:ext cx="72350" cy="72650"/>
            </a:xfrm>
            <a:custGeom>
              <a:avLst/>
              <a:gdLst/>
              <a:ahLst/>
              <a:cxnLst/>
              <a:rect l="l" t="t" r="r" b="b"/>
              <a:pathLst>
                <a:path w="2894" h="2906" extrusionOk="0">
                  <a:moveTo>
                    <a:pt x="1441" y="1"/>
                  </a:moveTo>
                  <a:lnTo>
                    <a:pt x="1294" y="13"/>
                  </a:lnTo>
                  <a:lnTo>
                    <a:pt x="1148" y="37"/>
                  </a:lnTo>
                  <a:lnTo>
                    <a:pt x="1014" y="74"/>
                  </a:lnTo>
                  <a:lnTo>
                    <a:pt x="879" y="123"/>
                  </a:lnTo>
                  <a:lnTo>
                    <a:pt x="757" y="184"/>
                  </a:lnTo>
                  <a:lnTo>
                    <a:pt x="635" y="257"/>
                  </a:lnTo>
                  <a:lnTo>
                    <a:pt x="525" y="330"/>
                  </a:lnTo>
                  <a:lnTo>
                    <a:pt x="415" y="428"/>
                  </a:lnTo>
                  <a:lnTo>
                    <a:pt x="330" y="538"/>
                  </a:lnTo>
                  <a:lnTo>
                    <a:pt x="245" y="648"/>
                  </a:lnTo>
                  <a:lnTo>
                    <a:pt x="171" y="770"/>
                  </a:lnTo>
                  <a:lnTo>
                    <a:pt x="110" y="892"/>
                  </a:lnTo>
                  <a:lnTo>
                    <a:pt x="62" y="1026"/>
                  </a:lnTo>
                  <a:lnTo>
                    <a:pt x="25" y="1160"/>
                  </a:lnTo>
                  <a:lnTo>
                    <a:pt x="0" y="1307"/>
                  </a:lnTo>
                  <a:lnTo>
                    <a:pt x="0" y="1453"/>
                  </a:lnTo>
                  <a:lnTo>
                    <a:pt x="0" y="1600"/>
                  </a:lnTo>
                  <a:lnTo>
                    <a:pt x="25" y="1746"/>
                  </a:lnTo>
                  <a:lnTo>
                    <a:pt x="62" y="1880"/>
                  </a:lnTo>
                  <a:lnTo>
                    <a:pt x="110" y="2015"/>
                  </a:lnTo>
                  <a:lnTo>
                    <a:pt x="171" y="2149"/>
                  </a:lnTo>
                  <a:lnTo>
                    <a:pt x="245" y="2271"/>
                  </a:lnTo>
                  <a:lnTo>
                    <a:pt x="330" y="2381"/>
                  </a:lnTo>
                  <a:lnTo>
                    <a:pt x="415" y="2478"/>
                  </a:lnTo>
                  <a:lnTo>
                    <a:pt x="525" y="2576"/>
                  </a:lnTo>
                  <a:lnTo>
                    <a:pt x="635" y="2661"/>
                  </a:lnTo>
                  <a:lnTo>
                    <a:pt x="757" y="2735"/>
                  </a:lnTo>
                  <a:lnTo>
                    <a:pt x="879" y="2796"/>
                  </a:lnTo>
                  <a:lnTo>
                    <a:pt x="1014" y="2845"/>
                  </a:lnTo>
                  <a:lnTo>
                    <a:pt x="1148" y="2881"/>
                  </a:lnTo>
                  <a:lnTo>
                    <a:pt x="1294" y="2893"/>
                  </a:lnTo>
                  <a:lnTo>
                    <a:pt x="1441" y="2906"/>
                  </a:lnTo>
                  <a:lnTo>
                    <a:pt x="1599" y="2893"/>
                  </a:lnTo>
                  <a:lnTo>
                    <a:pt x="1734" y="2881"/>
                  </a:lnTo>
                  <a:lnTo>
                    <a:pt x="1880" y="2845"/>
                  </a:lnTo>
                  <a:lnTo>
                    <a:pt x="2014" y="2796"/>
                  </a:lnTo>
                  <a:lnTo>
                    <a:pt x="2136" y="2735"/>
                  </a:lnTo>
                  <a:lnTo>
                    <a:pt x="2259" y="2661"/>
                  </a:lnTo>
                  <a:lnTo>
                    <a:pt x="2368" y="2576"/>
                  </a:lnTo>
                  <a:lnTo>
                    <a:pt x="2466" y="2478"/>
                  </a:lnTo>
                  <a:lnTo>
                    <a:pt x="2564" y="2381"/>
                  </a:lnTo>
                  <a:lnTo>
                    <a:pt x="2649" y="2271"/>
                  </a:lnTo>
                  <a:lnTo>
                    <a:pt x="2722" y="2149"/>
                  </a:lnTo>
                  <a:lnTo>
                    <a:pt x="2783" y="2015"/>
                  </a:lnTo>
                  <a:lnTo>
                    <a:pt x="2832" y="1880"/>
                  </a:lnTo>
                  <a:lnTo>
                    <a:pt x="2869" y="1746"/>
                  </a:lnTo>
                  <a:lnTo>
                    <a:pt x="2893" y="1600"/>
                  </a:lnTo>
                  <a:lnTo>
                    <a:pt x="2893" y="1453"/>
                  </a:lnTo>
                  <a:lnTo>
                    <a:pt x="2893" y="1307"/>
                  </a:lnTo>
                  <a:lnTo>
                    <a:pt x="2869" y="1160"/>
                  </a:lnTo>
                  <a:lnTo>
                    <a:pt x="2832" y="1026"/>
                  </a:lnTo>
                  <a:lnTo>
                    <a:pt x="2783" y="892"/>
                  </a:lnTo>
                  <a:lnTo>
                    <a:pt x="2722" y="770"/>
                  </a:lnTo>
                  <a:lnTo>
                    <a:pt x="2649" y="648"/>
                  </a:lnTo>
                  <a:lnTo>
                    <a:pt x="2564" y="538"/>
                  </a:lnTo>
                  <a:lnTo>
                    <a:pt x="2466" y="428"/>
                  </a:lnTo>
                  <a:lnTo>
                    <a:pt x="2368" y="330"/>
                  </a:lnTo>
                  <a:lnTo>
                    <a:pt x="2259" y="257"/>
                  </a:lnTo>
                  <a:lnTo>
                    <a:pt x="2136" y="184"/>
                  </a:lnTo>
                  <a:lnTo>
                    <a:pt x="2014" y="123"/>
                  </a:lnTo>
                  <a:lnTo>
                    <a:pt x="1880" y="74"/>
                  </a:lnTo>
                  <a:lnTo>
                    <a:pt x="1734" y="37"/>
                  </a:lnTo>
                  <a:lnTo>
                    <a:pt x="1599" y="13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1314;p32">
              <a:extLst>
                <a:ext uri="{FF2B5EF4-FFF2-40B4-BE49-F238E27FC236}">
                  <a16:creationId xmlns:a16="http://schemas.microsoft.com/office/drawing/2014/main" id="{6FC99ADC-EEB9-A038-CF08-281A5F22A2C0}"/>
                </a:ext>
              </a:extLst>
            </p:cNvPr>
            <p:cNvSpPr/>
            <p:nvPr/>
          </p:nvSpPr>
          <p:spPr>
            <a:xfrm>
              <a:off x="4677525" y="1744000"/>
              <a:ext cx="72650" cy="72650"/>
            </a:xfrm>
            <a:custGeom>
              <a:avLst/>
              <a:gdLst/>
              <a:ahLst/>
              <a:cxnLst/>
              <a:rect l="l" t="t" r="r" b="b"/>
              <a:pathLst>
                <a:path w="2906" h="2906" extrusionOk="0">
                  <a:moveTo>
                    <a:pt x="1453" y="1"/>
                  </a:moveTo>
                  <a:lnTo>
                    <a:pt x="1306" y="13"/>
                  </a:lnTo>
                  <a:lnTo>
                    <a:pt x="1160" y="25"/>
                  </a:lnTo>
                  <a:lnTo>
                    <a:pt x="1025" y="62"/>
                  </a:lnTo>
                  <a:lnTo>
                    <a:pt x="891" y="111"/>
                  </a:lnTo>
                  <a:lnTo>
                    <a:pt x="769" y="172"/>
                  </a:lnTo>
                  <a:lnTo>
                    <a:pt x="647" y="245"/>
                  </a:lnTo>
                  <a:lnTo>
                    <a:pt x="537" y="330"/>
                  </a:lnTo>
                  <a:lnTo>
                    <a:pt x="427" y="428"/>
                  </a:lnTo>
                  <a:lnTo>
                    <a:pt x="342" y="526"/>
                  </a:lnTo>
                  <a:lnTo>
                    <a:pt x="257" y="636"/>
                  </a:lnTo>
                  <a:lnTo>
                    <a:pt x="183" y="758"/>
                  </a:lnTo>
                  <a:lnTo>
                    <a:pt x="122" y="892"/>
                  </a:lnTo>
                  <a:lnTo>
                    <a:pt x="73" y="1014"/>
                  </a:lnTo>
                  <a:lnTo>
                    <a:pt x="37" y="1160"/>
                  </a:lnTo>
                  <a:lnTo>
                    <a:pt x="12" y="1307"/>
                  </a:lnTo>
                  <a:lnTo>
                    <a:pt x="0" y="1453"/>
                  </a:lnTo>
                  <a:lnTo>
                    <a:pt x="12" y="1600"/>
                  </a:lnTo>
                  <a:lnTo>
                    <a:pt x="37" y="1746"/>
                  </a:lnTo>
                  <a:lnTo>
                    <a:pt x="73" y="1881"/>
                  </a:lnTo>
                  <a:lnTo>
                    <a:pt x="122" y="2015"/>
                  </a:lnTo>
                  <a:lnTo>
                    <a:pt x="183" y="2137"/>
                  </a:lnTo>
                  <a:lnTo>
                    <a:pt x="257" y="2259"/>
                  </a:lnTo>
                  <a:lnTo>
                    <a:pt x="342" y="2369"/>
                  </a:lnTo>
                  <a:lnTo>
                    <a:pt x="427" y="2479"/>
                  </a:lnTo>
                  <a:lnTo>
                    <a:pt x="537" y="2576"/>
                  </a:lnTo>
                  <a:lnTo>
                    <a:pt x="647" y="2650"/>
                  </a:lnTo>
                  <a:lnTo>
                    <a:pt x="769" y="2723"/>
                  </a:lnTo>
                  <a:lnTo>
                    <a:pt x="891" y="2784"/>
                  </a:lnTo>
                  <a:lnTo>
                    <a:pt x="1025" y="2833"/>
                  </a:lnTo>
                  <a:lnTo>
                    <a:pt x="1160" y="2869"/>
                  </a:lnTo>
                  <a:lnTo>
                    <a:pt x="1306" y="2894"/>
                  </a:lnTo>
                  <a:lnTo>
                    <a:pt x="1453" y="2906"/>
                  </a:lnTo>
                  <a:lnTo>
                    <a:pt x="1599" y="2894"/>
                  </a:lnTo>
                  <a:lnTo>
                    <a:pt x="1746" y="2869"/>
                  </a:lnTo>
                  <a:lnTo>
                    <a:pt x="1892" y="2833"/>
                  </a:lnTo>
                  <a:lnTo>
                    <a:pt x="2014" y="2784"/>
                  </a:lnTo>
                  <a:lnTo>
                    <a:pt x="2148" y="2723"/>
                  </a:lnTo>
                  <a:lnTo>
                    <a:pt x="2270" y="2650"/>
                  </a:lnTo>
                  <a:lnTo>
                    <a:pt x="2380" y="2576"/>
                  </a:lnTo>
                  <a:lnTo>
                    <a:pt x="2478" y="2479"/>
                  </a:lnTo>
                  <a:lnTo>
                    <a:pt x="2576" y="2369"/>
                  </a:lnTo>
                  <a:lnTo>
                    <a:pt x="2661" y="2259"/>
                  </a:lnTo>
                  <a:lnTo>
                    <a:pt x="2734" y="2137"/>
                  </a:lnTo>
                  <a:lnTo>
                    <a:pt x="2795" y="2015"/>
                  </a:lnTo>
                  <a:lnTo>
                    <a:pt x="2844" y="1881"/>
                  </a:lnTo>
                  <a:lnTo>
                    <a:pt x="2881" y="1746"/>
                  </a:lnTo>
                  <a:lnTo>
                    <a:pt x="2893" y="1600"/>
                  </a:lnTo>
                  <a:lnTo>
                    <a:pt x="2905" y="1453"/>
                  </a:lnTo>
                  <a:lnTo>
                    <a:pt x="2893" y="1307"/>
                  </a:lnTo>
                  <a:lnTo>
                    <a:pt x="2881" y="1160"/>
                  </a:lnTo>
                  <a:lnTo>
                    <a:pt x="2844" y="1014"/>
                  </a:lnTo>
                  <a:lnTo>
                    <a:pt x="2795" y="892"/>
                  </a:lnTo>
                  <a:lnTo>
                    <a:pt x="2734" y="758"/>
                  </a:lnTo>
                  <a:lnTo>
                    <a:pt x="2661" y="636"/>
                  </a:lnTo>
                  <a:lnTo>
                    <a:pt x="2576" y="526"/>
                  </a:lnTo>
                  <a:lnTo>
                    <a:pt x="2478" y="428"/>
                  </a:lnTo>
                  <a:lnTo>
                    <a:pt x="2380" y="330"/>
                  </a:lnTo>
                  <a:lnTo>
                    <a:pt x="2270" y="245"/>
                  </a:lnTo>
                  <a:lnTo>
                    <a:pt x="2148" y="172"/>
                  </a:lnTo>
                  <a:lnTo>
                    <a:pt x="2014" y="111"/>
                  </a:lnTo>
                  <a:lnTo>
                    <a:pt x="1892" y="62"/>
                  </a:lnTo>
                  <a:lnTo>
                    <a:pt x="1746" y="25"/>
                  </a:lnTo>
                  <a:lnTo>
                    <a:pt x="1599" y="13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1315;p32">
              <a:extLst>
                <a:ext uri="{FF2B5EF4-FFF2-40B4-BE49-F238E27FC236}">
                  <a16:creationId xmlns:a16="http://schemas.microsoft.com/office/drawing/2014/main" id="{49A601D8-184E-05C5-5D4D-1107D43193F8}"/>
                </a:ext>
              </a:extLst>
            </p:cNvPr>
            <p:cNvSpPr/>
            <p:nvPr/>
          </p:nvSpPr>
          <p:spPr>
            <a:xfrm>
              <a:off x="4282050" y="2813550"/>
              <a:ext cx="35725" cy="35425"/>
            </a:xfrm>
            <a:custGeom>
              <a:avLst/>
              <a:gdLst/>
              <a:ahLst/>
              <a:cxnLst/>
              <a:rect l="l" t="t" r="r" b="b"/>
              <a:pathLst>
                <a:path w="1429" h="1417" extrusionOk="0">
                  <a:moveTo>
                    <a:pt x="635" y="0"/>
                  </a:moveTo>
                  <a:lnTo>
                    <a:pt x="574" y="13"/>
                  </a:lnTo>
                  <a:lnTo>
                    <a:pt x="440" y="49"/>
                  </a:lnTo>
                  <a:lnTo>
                    <a:pt x="318" y="122"/>
                  </a:lnTo>
                  <a:lnTo>
                    <a:pt x="208" y="208"/>
                  </a:lnTo>
                  <a:lnTo>
                    <a:pt x="122" y="306"/>
                  </a:lnTo>
                  <a:lnTo>
                    <a:pt x="61" y="428"/>
                  </a:lnTo>
                  <a:lnTo>
                    <a:pt x="13" y="562"/>
                  </a:lnTo>
                  <a:lnTo>
                    <a:pt x="0" y="635"/>
                  </a:lnTo>
                  <a:lnTo>
                    <a:pt x="0" y="708"/>
                  </a:lnTo>
                  <a:lnTo>
                    <a:pt x="0" y="782"/>
                  </a:lnTo>
                  <a:lnTo>
                    <a:pt x="13" y="855"/>
                  </a:lnTo>
                  <a:lnTo>
                    <a:pt x="61" y="989"/>
                  </a:lnTo>
                  <a:lnTo>
                    <a:pt x="122" y="1111"/>
                  </a:lnTo>
                  <a:lnTo>
                    <a:pt x="208" y="1209"/>
                  </a:lnTo>
                  <a:lnTo>
                    <a:pt x="318" y="1294"/>
                  </a:lnTo>
                  <a:lnTo>
                    <a:pt x="440" y="1367"/>
                  </a:lnTo>
                  <a:lnTo>
                    <a:pt x="574" y="1404"/>
                  </a:lnTo>
                  <a:lnTo>
                    <a:pt x="635" y="1416"/>
                  </a:lnTo>
                  <a:lnTo>
                    <a:pt x="782" y="1416"/>
                  </a:lnTo>
                  <a:lnTo>
                    <a:pt x="855" y="1404"/>
                  </a:lnTo>
                  <a:lnTo>
                    <a:pt x="989" y="1367"/>
                  </a:lnTo>
                  <a:lnTo>
                    <a:pt x="1111" y="1294"/>
                  </a:lnTo>
                  <a:lnTo>
                    <a:pt x="1221" y="1209"/>
                  </a:lnTo>
                  <a:lnTo>
                    <a:pt x="1306" y="1111"/>
                  </a:lnTo>
                  <a:lnTo>
                    <a:pt x="1367" y="989"/>
                  </a:lnTo>
                  <a:lnTo>
                    <a:pt x="1416" y="855"/>
                  </a:lnTo>
                  <a:lnTo>
                    <a:pt x="1429" y="782"/>
                  </a:lnTo>
                  <a:lnTo>
                    <a:pt x="1429" y="708"/>
                  </a:lnTo>
                  <a:lnTo>
                    <a:pt x="1429" y="635"/>
                  </a:lnTo>
                  <a:lnTo>
                    <a:pt x="1416" y="562"/>
                  </a:lnTo>
                  <a:lnTo>
                    <a:pt x="1367" y="428"/>
                  </a:lnTo>
                  <a:lnTo>
                    <a:pt x="1306" y="306"/>
                  </a:lnTo>
                  <a:lnTo>
                    <a:pt x="1221" y="208"/>
                  </a:lnTo>
                  <a:lnTo>
                    <a:pt x="1111" y="122"/>
                  </a:lnTo>
                  <a:lnTo>
                    <a:pt x="989" y="49"/>
                  </a:lnTo>
                  <a:lnTo>
                    <a:pt x="855" y="1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1316;p32">
              <a:extLst>
                <a:ext uri="{FF2B5EF4-FFF2-40B4-BE49-F238E27FC236}">
                  <a16:creationId xmlns:a16="http://schemas.microsoft.com/office/drawing/2014/main" id="{49C80EF0-96EA-D810-4CFC-8EA13998EA8A}"/>
                </a:ext>
              </a:extLst>
            </p:cNvPr>
            <p:cNvSpPr/>
            <p:nvPr/>
          </p:nvSpPr>
          <p:spPr>
            <a:xfrm>
              <a:off x="4309500" y="2921575"/>
              <a:ext cx="35750" cy="35725"/>
            </a:xfrm>
            <a:custGeom>
              <a:avLst/>
              <a:gdLst/>
              <a:ahLst/>
              <a:cxnLst/>
              <a:rect l="l" t="t" r="r" b="b"/>
              <a:pathLst>
                <a:path w="1430" h="1429" extrusionOk="0">
                  <a:moveTo>
                    <a:pt x="648" y="0"/>
                  </a:moveTo>
                  <a:lnTo>
                    <a:pt x="575" y="12"/>
                  </a:lnTo>
                  <a:lnTo>
                    <a:pt x="440" y="49"/>
                  </a:lnTo>
                  <a:lnTo>
                    <a:pt x="318" y="122"/>
                  </a:lnTo>
                  <a:lnTo>
                    <a:pt x="208" y="208"/>
                  </a:lnTo>
                  <a:lnTo>
                    <a:pt x="123" y="318"/>
                  </a:lnTo>
                  <a:lnTo>
                    <a:pt x="62" y="440"/>
                  </a:lnTo>
                  <a:lnTo>
                    <a:pt x="13" y="574"/>
                  </a:lnTo>
                  <a:lnTo>
                    <a:pt x="13" y="635"/>
                  </a:lnTo>
                  <a:lnTo>
                    <a:pt x="1" y="708"/>
                  </a:lnTo>
                  <a:lnTo>
                    <a:pt x="13" y="781"/>
                  </a:lnTo>
                  <a:lnTo>
                    <a:pt x="13" y="855"/>
                  </a:lnTo>
                  <a:lnTo>
                    <a:pt x="62" y="989"/>
                  </a:lnTo>
                  <a:lnTo>
                    <a:pt x="123" y="1111"/>
                  </a:lnTo>
                  <a:lnTo>
                    <a:pt x="208" y="1221"/>
                  </a:lnTo>
                  <a:lnTo>
                    <a:pt x="318" y="1306"/>
                  </a:lnTo>
                  <a:lnTo>
                    <a:pt x="440" y="1367"/>
                  </a:lnTo>
                  <a:lnTo>
                    <a:pt x="575" y="1404"/>
                  </a:lnTo>
                  <a:lnTo>
                    <a:pt x="648" y="1416"/>
                  </a:lnTo>
                  <a:lnTo>
                    <a:pt x="721" y="1428"/>
                  </a:lnTo>
                  <a:lnTo>
                    <a:pt x="794" y="1416"/>
                  </a:lnTo>
                  <a:lnTo>
                    <a:pt x="855" y="1404"/>
                  </a:lnTo>
                  <a:lnTo>
                    <a:pt x="990" y="1367"/>
                  </a:lnTo>
                  <a:lnTo>
                    <a:pt x="1112" y="1306"/>
                  </a:lnTo>
                  <a:lnTo>
                    <a:pt x="1222" y="1221"/>
                  </a:lnTo>
                  <a:lnTo>
                    <a:pt x="1307" y="1111"/>
                  </a:lnTo>
                  <a:lnTo>
                    <a:pt x="1368" y="989"/>
                  </a:lnTo>
                  <a:lnTo>
                    <a:pt x="1417" y="855"/>
                  </a:lnTo>
                  <a:lnTo>
                    <a:pt x="1429" y="781"/>
                  </a:lnTo>
                  <a:lnTo>
                    <a:pt x="1429" y="708"/>
                  </a:lnTo>
                  <a:lnTo>
                    <a:pt x="1429" y="635"/>
                  </a:lnTo>
                  <a:lnTo>
                    <a:pt x="1417" y="574"/>
                  </a:lnTo>
                  <a:lnTo>
                    <a:pt x="1368" y="440"/>
                  </a:lnTo>
                  <a:lnTo>
                    <a:pt x="1307" y="318"/>
                  </a:lnTo>
                  <a:lnTo>
                    <a:pt x="1222" y="208"/>
                  </a:lnTo>
                  <a:lnTo>
                    <a:pt x="1112" y="122"/>
                  </a:lnTo>
                  <a:lnTo>
                    <a:pt x="990" y="49"/>
                  </a:lnTo>
                  <a:lnTo>
                    <a:pt x="855" y="12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1317;p32">
              <a:extLst>
                <a:ext uri="{FF2B5EF4-FFF2-40B4-BE49-F238E27FC236}">
                  <a16:creationId xmlns:a16="http://schemas.microsoft.com/office/drawing/2014/main" id="{EDABC84A-AB24-DA28-A015-38CBE6133CC8}"/>
                </a:ext>
              </a:extLst>
            </p:cNvPr>
            <p:cNvSpPr/>
            <p:nvPr/>
          </p:nvSpPr>
          <p:spPr>
            <a:xfrm>
              <a:off x="4345225" y="3029600"/>
              <a:ext cx="35725" cy="35725"/>
            </a:xfrm>
            <a:custGeom>
              <a:avLst/>
              <a:gdLst/>
              <a:ahLst/>
              <a:cxnLst/>
              <a:rect l="l" t="t" r="r" b="b"/>
              <a:pathLst>
                <a:path w="1429" h="1429" extrusionOk="0">
                  <a:moveTo>
                    <a:pt x="647" y="0"/>
                  </a:moveTo>
                  <a:lnTo>
                    <a:pt x="574" y="12"/>
                  </a:lnTo>
                  <a:lnTo>
                    <a:pt x="439" y="61"/>
                  </a:lnTo>
                  <a:lnTo>
                    <a:pt x="317" y="122"/>
                  </a:lnTo>
                  <a:lnTo>
                    <a:pt x="208" y="208"/>
                  </a:lnTo>
                  <a:lnTo>
                    <a:pt x="122" y="317"/>
                  </a:lnTo>
                  <a:lnTo>
                    <a:pt x="61" y="440"/>
                  </a:lnTo>
                  <a:lnTo>
                    <a:pt x="12" y="574"/>
                  </a:lnTo>
                  <a:lnTo>
                    <a:pt x="0" y="647"/>
                  </a:lnTo>
                  <a:lnTo>
                    <a:pt x="0" y="720"/>
                  </a:lnTo>
                  <a:lnTo>
                    <a:pt x="0" y="793"/>
                  </a:lnTo>
                  <a:lnTo>
                    <a:pt x="12" y="855"/>
                  </a:lnTo>
                  <a:lnTo>
                    <a:pt x="61" y="989"/>
                  </a:lnTo>
                  <a:lnTo>
                    <a:pt x="122" y="1111"/>
                  </a:lnTo>
                  <a:lnTo>
                    <a:pt x="208" y="1221"/>
                  </a:lnTo>
                  <a:lnTo>
                    <a:pt x="317" y="1306"/>
                  </a:lnTo>
                  <a:lnTo>
                    <a:pt x="439" y="1367"/>
                  </a:lnTo>
                  <a:lnTo>
                    <a:pt x="574" y="1416"/>
                  </a:lnTo>
                  <a:lnTo>
                    <a:pt x="647" y="1428"/>
                  </a:lnTo>
                  <a:lnTo>
                    <a:pt x="781" y="1428"/>
                  </a:lnTo>
                  <a:lnTo>
                    <a:pt x="854" y="1416"/>
                  </a:lnTo>
                  <a:lnTo>
                    <a:pt x="989" y="1367"/>
                  </a:lnTo>
                  <a:lnTo>
                    <a:pt x="1111" y="1306"/>
                  </a:lnTo>
                  <a:lnTo>
                    <a:pt x="1221" y="1221"/>
                  </a:lnTo>
                  <a:lnTo>
                    <a:pt x="1306" y="1111"/>
                  </a:lnTo>
                  <a:lnTo>
                    <a:pt x="1367" y="989"/>
                  </a:lnTo>
                  <a:lnTo>
                    <a:pt x="1416" y="855"/>
                  </a:lnTo>
                  <a:lnTo>
                    <a:pt x="1428" y="793"/>
                  </a:lnTo>
                  <a:lnTo>
                    <a:pt x="1428" y="720"/>
                  </a:lnTo>
                  <a:lnTo>
                    <a:pt x="1428" y="647"/>
                  </a:lnTo>
                  <a:lnTo>
                    <a:pt x="1416" y="574"/>
                  </a:lnTo>
                  <a:lnTo>
                    <a:pt x="1367" y="440"/>
                  </a:lnTo>
                  <a:lnTo>
                    <a:pt x="1306" y="317"/>
                  </a:lnTo>
                  <a:lnTo>
                    <a:pt x="1221" y="208"/>
                  </a:lnTo>
                  <a:lnTo>
                    <a:pt x="1111" y="122"/>
                  </a:lnTo>
                  <a:lnTo>
                    <a:pt x="989" y="61"/>
                  </a:lnTo>
                  <a:lnTo>
                    <a:pt x="854" y="12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59" name="Google Shape;1319;p32">
            <a:extLst>
              <a:ext uri="{FF2B5EF4-FFF2-40B4-BE49-F238E27FC236}">
                <a16:creationId xmlns:a16="http://schemas.microsoft.com/office/drawing/2014/main" id="{BFDEE766-5958-E60F-960E-64F5C50E85D7}"/>
              </a:ext>
            </a:extLst>
          </p:cNvPr>
          <p:cNvSpPr/>
          <p:nvPr/>
        </p:nvSpPr>
        <p:spPr>
          <a:xfrm>
            <a:off x="5200469" y="1096930"/>
            <a:ext cx="627300" cy="62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64" name="Google Shape;1324;p32">
            <a:extLst>
              <a:ext uri="{FF2B5EF4-FFF2-40B4-BE49-F238E27FC236}">
                <a16:creationId xmlns:a16="http://schemas.microsoft.com/office/drawing/2014/main" id="{60715198-1F4B-8E48-AADB-094E75636EC7}"/>
              </a:ext>
            </a:extLst>
          </p:cNvPr>
          <p:cNvSpPr/>
          <p:nvPr/>
        </p:nvSpPr>
        <p:spPr>
          <a:xfrm>
            <a:off x="5273917" y="2680922"/>
            <a:ext cx="627300" cy="627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69" name="Google Shape;1329;p32">
            <a:extLst>
              <a:ext uri="{FF2B5EF4-FFF2-40B4-BE49-F238E27FC236}">
                <a16:creationId xmlns:a16="http://schemas.microsoft.com/office/drawing/2014/main" id="{1CD48D1C-4888-C431-C4EA-0FC03A1BAB19}"/>
              </a:ext>
            </a:extLst>
          </p:cNvPr>
          <p:cNvSpPr/>
          <p:nvPr/>
        </p:nvSpPr>
        <p:spPr>
          <a:xfrm>
            <a:off x="7686260" y="1054326"/>
            <a:ext cx="627300" cy="62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74" name="Google Shape;1334;p32">
            <a:extLst>
              <a:ext uri="{FF2B5EF4-FFF2-40B4-BE49-F238E27FC236}">
                <a16:creationId xmlns:a16="http://schemas.microsoft.com/office/drawing/2014/main" id="{67A4F48C-57E4-8FED-CFC7-A6A375C11935}"/>
              </a:ext>
            </a:extLst>
          </p:cNvPr>
          <p:cNvSpPr/>
          <p:nvPr/>
        </p:nvSpPr>
        <p:spPr>
          <a:xfrm>
            <a:off x="7572103" y="2736595"/>
            <a:ext cx="627300" cy="627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79" name="Google Shape;1339;p32">
            <a:extLst>
              <a:ext uri="{FF2B5EF4-FFF2-40B4-BE49-F238E27FC236}">
                <a16:creationId xmlns:a16="http://schemas.microsoft.com/office/drawing/2014/main" id="{374486CB-2422-D2C5-A72A-76CF64D04FAC}"/>
              </a:ext>
            </a:extLst>
          </p:cNvPr>
          <p:cNvSpPr txBox="1"/>
          <p:nvPr/>
        </p:nvSpPr>
        <p:spPr>
          <a:xfrm>
            <a:off x="1893410" y="3269887"/>
            <a:ext cx="2369767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kĩ năng cần có khi nghe </a:t>
            </a:r>
            <a:r>
              <a:rPr lang="en-US" sz="20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nắm bắt nội dung chính trong thảo luận nhóm; trình bày lại nội dung đó.</a:t>
            </a:r>
            <a:endParaRPr lang="en-US" sz="2000" b="1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2" name="TextBox 2081">
            <a:extLst>
              <a:ext uri="{FF2B5EF4-FFF2-40B4-BE49-F238E27FC236}">
                <a16:creationId xmlns:a16="http://schemas.microsoft.com/office/drawing/2014/main" id="{BBC0DFDA-4474-5C25-9C67-561EAE939DAE}"/>
              </a:ext>
            </a:extLst>
          </p:cNvPr>
          <p:cNvSpPr txBox="1"/>
          <p:nvPr/>
        </p:nvSpPr>
        <p:spPr>
          <a:xfrm>
            <a:off x="4455533" y="1810722"/>
            <a:ext cx="4600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 hiểu trước đề tài</a:t>
            </a:r>
            <a:endParaRPr lang="en-US" sz="2000"/>
          </a:p>
        </p:txBody>
      </p:sp>
      <p:sp>
        <p:nvSpPr>
          <p:cNvPr id="2084" name="TextBox 2083">
            <a:extLst>
              <a:ext uri="{FF2B5EF4-FFF2-40B4-BE49-F238E27FC236}">
                <a16:creationId xmlns:a16="http://schemas.microsoft.com/office/drawing/2014/main" id="{EDEC583F-EA5F-0900-68B9-6126ED68D1AE}"/>
              </a:ext>
            </a:extLst>
          </p:cNvPr>
          <p:cNvSpPr txBox="1"/>
          <p:nvPr/>
        </p:nvSpPr>
        <p:spPr>
          <a:xfrm>
            <a:off x="7183532" y="1750496"/>
            <a:ext cx="1798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 định mục đích nghe</a:t>
            </a:r>
            <a:endParaRPr lang="en-US" sz="2000"/>
          </a:p>
        </p:txBody>
      </p:sp>
      <p:sp>
        <p:nvSpPr>
          <p:cNvPr id="2086" name="TextBox 2085">
            <a:extLst>
              <a:ext uri="{FF2B5EF4-FFF2-40B4-BE49-F238E27FC236}">
                <a16:creationId xmlns:a16="http://schemas.microsoft.com/office/drawing/2014/main" id="{B7843FDE-C2C6-A4AB-4CE0-5D367F0492BD}"/>
              </a:ext>
            </a:extLst>
          </p:cNvPr>
          <p:cNvSpPr txBox="1"/>
          <p:nvPr/>
        </p:nvSpPr>
        <p:spPr>
          <a:xfrm>
            <a:off x="4480489" y="3386422"/>
            <a:ext cx="23658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dõi và </a:t>
            </a:r>
            <a:r>
              <a:rPr lang="vi-VN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 lại ý kiến/ quan điểm cá nhân về những vấn đề được trao đổi</a:t>
            </a:r>
            <a:endParaRPr lang="en-US" sz="2000"/>
          </a:p>
        </p:txBody>
      </p:sp>
      <p:sp>
        <p:nvSpPr>
          <p:cNvPr id="2088" name="TextBox 2087">
            <a:extLst>
              <a:ext uri="{FF2B5EF4-FFF2-40B4-BE49-F238E27FC236}">
                <a16:creationId xmlns:a16="http://schemas.microsoft.com/office/drawing/2014/main" id="{B6FB8B36-0E45-2FED-AB47-98149AA552F6}"/>
              </a:ext>
            </a:extLst>
          </p:cNvPr>
          <p:cNvSpPr txBox="1"/>
          <p:nvPr/>
        </p:nvSpPr>
        <p:spPr>
          <a:xfrm>
            <a:off x="6966540" y="3427843"/>
            <a:ext cx="19662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lại câu hỏi về những vấn đề em chưa hiểu rõ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6" grpId="0" animBg="1"/>
      <p:bldP spid="1940" grpId="0" animBg="1"/>
      <p:bldP spid="2059" grpId="0" animBg="1"/>
      <p:bldP spid="2064" grpId="0" animBg="1"/>
      <p:bldP spid="2069" grpId="0" animBg="1"/>
      <p:bldP spid="2074" grpId="0" animBg="1"/>
      <p:bldP spid="2079" grpId="0"/>
      <p:bldP spid="2082" grpId="0"/>
      <p:bldP spid="2084" grpId="0"/>
      <p:bldP spid="2086" grpId="0"/>
      <p:bldP spid="20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172201" y="370184"/>
            <a:ext cx="6494193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Trao đổi, đánh giá và rút kinh nghiệm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272783" y="223948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2522958" y="4713757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0" name="Google Shape;3046;p67">
            <a:extLst>
              <a:ext uri="{FF2B5EF4-FFF2-40B4-BE49-F238E27FC236}">
                <a16:creationId xmlns:a16="http://schemas.microsoft.com/office/drawing/2014/main" id="{AC4A6421-A08A-38B3-B6C6-847E00E447A3}"/>
              </a:ext>
            </a:extLst>
          </p:cNvPr>
          <p:cNvSpPr/>
          <p:nvPr/>
        </p:nvSpPr>
        <p:spPr>
          <a:xfrm rot="-786933">
            <a:off x="4804325" y="4203329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268;p32">
            <a:extLst>
              <a:ext uri="{FF2B5EF4-FFF2-40B4-BE49-F238E27FC236}">
                <a16:creationId xmlns:a16="http://schemas.microsoft.com/office/drawing/2014/main" id="{27641E50-2F92-CE7D-D113-F5D33DF5E7F5}"/>
              </a:ext>
            </a:extLst>
          </p:cNvPr>
          <p:cNvSpPr/>
          <p:nvPr/>
        </p:nvSpPr>
        <p:spPr>
          <a:xfrm>
            <a:off x="1210317" y="2151351"/>
            <a:ext cx="3020713" cy="2036363"/>
          </a:xfrm>
          <a:prstGeom prst="roundRect">
            <a:avLst>
              <a:gd name="adj" fmla="val 7663"/>
            </a:avLst>
          </a:prstGeom>
          <a:solidFill>
            <a:srgbClr val="F3D676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41" name="Google Shape;1270;p32">
            <a:extLst>
              <a:ext uri="{FF2B5EF4-FFF2-40B4-BE49-F238E27FC236}">
                <a16:creationId xmlns:a16="http://schemas.microsoft.com/office/drawing/2014/main" id="{61362AD9-BE5D-4926-359B-3D73EF880CE4}"/>
              </a:ext>
            </a:extLst>
          </p:cNvPr>
          <p:cNvGrpSpPr/>
          <p:nvPr/>
        </p:nvGrpSpPr>
        <p:grpSpPr>
          <a:xfrm flipH="1">
            <a:off x="123397" y="1378051"/>
            <a:ext cx="2097607" cy="3833193"/>
            <a:chOff x="2376425" y="238125"/>
            <a:chExt cx="2867150" cy="5238750"/>
          </a:xfrm>
        </p:grpSpPr>
        <p:sp>
          <p:nvSpPr>
            <p:cNvPr id="1942" name="Google Shape;1271;p32">
              <a:extLst>
                <a:ext uri="{FF2B5EF4-FFF2-40B4-BE49-F238E27FC236}">
                  <a16:creationId xmlns:a16="http://schemas.microsoft.com/office/drawing/2014/main" id="{E26CD6A1-BC26-E1C4-18CE-CA5AB6999CD3}"/>
                </a:ext>
              </a:extLst>
            </p:cNvPr>
            <p:cNvSpPr/>
            <p:nvPr/>
          </p:nvSpPr>
          <p:spPr>
            <a:xfrm>
              <a:off x="3398050" y="5237325"/>
              <a:ext cx="1572425" cy="239550"/>
            </a:xfrm>
            <a:custGeom>
              <a:avLst/>
              <a:gdLst/>
              <a:ahLst/>
              <a:cxnLst/>
              <a:rect l="l" t="t" r="r" b="b"/>
              <a:pathLst>
                <a:path w="62897" h="9582" extrusionOk="0">
                  <a:moveTo>
                    <a:pt x="21751" y="0"/>
                  </a:moveTo>
                  <a:lnTo>
                    <a:pt x="20030" y="13"/>
                  </a:lnTo>
                  <a:lnTo>
                    <a:pt x="18407" y="49"/>
                  </a:lnTo>
                  <a:lnTo>
                    <a:pt x="15672" y="98"/>
                  </a:lnTo>
                  <a:lnTo>
                    <a:pt x="14598" y="122"/>
                  </a:lnTo>
                  <a:lnTo>
                    <a:pt x="13439" y="147"/>
                  </a:lnTo>
                  <a:lnTo>
                    <a:pt x="12206" y="196"/>
                  </a:lnTo>
                  <a:lnTo>
                    <a:pt x="10937" y="257"/>
                  </a:lnTo>
                  <a:lnTo>
                    <a:pt x="9631" y="342"/>
                  </a:lnTo>
                  <a:lnTo>
                    <a:pt x="8984" y="403"/>
                  </a:lnTo>
                  <a:lnTo>
                    <a:pt x="8325" y="464"/>
                  </a:lnTo>
                  <a:lnTo>
                    <a:pt x="7678" y="525"/>
                  </a:lnTo>
                  <a:lnTo>
                    <a:pt x="7043" y="599"/>
                  </a:lnTo>
                  <a:lnTo>
                    <a:pt x="6420" y="696"/>
                  </a:lnTo>
                  <a:lnTo>
                    <a:pt x="5798" y="782"/>
                  </a:lnTo>
                  <a:lnTo>
                    <a:pt x="5200" y="891"/>
                  </a:lnTo>
                  <a:lnTo>
                    <a:pt x="4626" y="1001"/>
                  </a:lnTo>
                  <a:lnTo>
                    <a:pt x="4065" y="1136"/>
                  </a:lnTo>
                  <a:lnTo>
                    <a:pt x="3528" y="1270"/>
                  </a:lnTo>
                  <a:lnTo>
                    <a:pt x="3015" y="1429"/>
                  </a:lnTo>
                  <a:lnTo>
                    <a:pt x="2539" y="1587"/>
                  </a:lnTo>
                  <a:lnTo>
                    <a:pt x="2100" y="1758"/>
                  </a:lnTo>
                  <a:lnTo>
                    <a:pt x="1685" y="1953"/>
                  </a:lnTo>
                  <a:lnTo>
                    <a:pt x="1489" y="2051"/>
                  </a:lnTo>
                  <a:lnTo>
                    <a:pt x="1306" y="2161"/>
                  </a:lnTo>
                  <a:lnTo>
                    <a:pt x="1135" y="2258"/>
                  </a:lnTo>
                  <a:lnTo>
                    <a:pt x="977" y="2368"/>
                  </a:lnTo>
                  <a:lnTo>
                    <a:pt x="830" y="2490"/>
                  </a:lnTo>
                  <a:lnTo>
                    <a:pt x="696" y="2612"/>
                  </a:lnTo>
                  <a:lnTo>
                    <a:pt x="562" y="2735"/>
                  </a:lnTo>
                  <a:lnTo>
                    <a:pt x="452" y="2857"/>
                  </a:lnTo>
                  <a:lnTo>
                    <a:pt x="342" y="2991"/>
                  </a:lnTo>
                  <a:lnTo>
                    <a:pt x="256" y="3125"/>
                  </a:lnTo>
                  <a:lnTo>
                    <a:pt x="183" y="3259"/>
                  </a:lnTo>
                  <a:lnTo>
                    <a:pt x="110" y="3406"/>
                  </a:lnTo>
                  <a:lnTo>
                    <a:pt x="61" y="3552"/>
                  </a:lnTo>
                  <a:lnTo>
                    <a:pt x="25" y="3699"/>
                  </a:lnTo>
                  <a:lnTo>
                    <a:pt x="0" y="3857"/>
                  </a:lnTo>
                  <a:lnTo>
                    <a:pt x="0" y="4016"/>
                  </a:lnTo>
                  <a:lnTo>
                    <a:pt x="0" y="4211"/>
                  </a:lnTo>
                  <a:lnTo>
                    <a:pt x="25" y="4407"/>
                  </a:lnTo>
                  <a:lnTo>
                    <a:pt x="61" y="4590"/>
                  </a:lnTo>
                  <a:lnTo>
                    <a:pt x="110" y="4761"/>
                  </a:lnTo>
                  <a:lnTo>
                    <a:pt x="171" y="4919"/>
                  </a:lnTo>
                  <a:lnTo>
                    <a:pt x="256" y="5078"/>
                  </a:lnTo>
                  <a:lnTo>
                    <a:pt x="342" y="5237"/>
                  </a:lnTo>
                  <a:lnTo>
                    <a:pt x="464" y="5383"/>
                  </a:lnTo>
                  <a:lnTo>
                    <a:pt x="586" y="5517"/>
                  </a:lnTo>
                  <a:lnTo>
                    <a:pt x="745" y="5652"/>
                  </a:lnTo>
                  <a:lnTo>
                    <a:pt x="903" y="5774"/>
                  </a:lnTo>
                  <a:lnTo>
                    <a:pt x="1099" y="5896"/>
                  </a:lnTo>
                  <a:lnTo>
                    <a:pt x="1306" y="6018"/>
                  </a:lnTo>
                  <a:lnTo>
                    <a:pt x="1526" y="6128"/>
                  </a:lnTo>
                  <a:lnTo>
                    <a:pt x="1782" y="6225"/>
                  </a:lnTo>
                  <a:lnTo>
                    <a:pt x="2051" y="6323"/>
                  </a:lnTo>
                  <a:lnTo>
                    <a:pt x="2344" y="6421"/>
                  </a:lnTo>
                  <a:lnTo>
                    <a:pt x="2661" y="6506"/>
                  </a:lnTo>
                  <a:lnTo>
                    <a:pt x="3003" y="6592"/>
                  </a:lnTo>
                  <a:lnTo>
                    <a:pt x="3369" y="6677"/>
                  </a:lnTo>
                  <a:lnTo>
                    <a:pt x="3760" y="6750"/>
                  </a:lnTo>
                  <a:lnTo>
                    <a:pt x="4175" y="6823"/>
                  </a:lnTo>
                  <a:lnTo>
                    <a:pt x="4614" y="6897"/>
                  </a:lnTo>
                  <a:lnTo>
                    <a:pt x="5078" y="6958"/>
                  </a:lnTo>
                  <a:lnTo>
                    <a:pt x="6091" y="7080"/>
                  </a:lnTo>
                  <a:lnTo>
                    <a:pt x="7226" y="7190"/>
                  </a:lnTo>
                  <a:lnTo>
                    <a:pt x="8471" y="7300"/>
                  </a:lnTo>
                  <a:lnTo>
                    <a:pt x="9850" y="7385"/>
                  </a:lnTo>
                  <a:lnTo>
                    <a:pt x="10912" y="7446"/>
                  </a:lnTo>
                  <a:lnTo>
                    <a:pt x="11974" y="7483"/>
                  </a:lnTo>
                  <a:lnTo>
                    <a:pt x="13024" y="7507"/>
                  </a:lnTo>
                  <a:lnTo>
                    <a:pt x="15001" y="7507"/>
                  </a:lnTo>
                  <a:lnTo>
                    <a:pt x="15904" y="7495"/>
                  </a:lnTo>
                  <a:lnTo>
                    <a:pt x="17699" y="7446"/>
                  </a:lnTo>
                  <a:lnTo>
                    <a:pt x="19420" y="7373"/>
                  </a:lnTo>
                  <a:lnTo>
                    <a:pt x="21055" y="7300"/>
                  </a:lnTo>
                  <a:lnTo>
                    <a:pt x="22593" y="7214"/>
                  </a:lnTo>
                  <a:lnTo>
                    <a:pt x="24009" y="7141"/>
                  </a:lnTo>
                  <a:lnTo>
                    <a:pt x="25303" y="7092"/>
                  </a:lnTo>
                  <a:lnTo>
                    <a:pt x="25889" y="7080"/>
                  </a:lnTo>
                  <a:lnTo>
                    <a:pt x="27073" y="7080"/>
                  </a:lnTo>
                  <a:lnTo>
                    <a:pt x="27634" y="7116"/>
                  </a:lnTo>
                  <a:lnTo>
                    <a:pt x="27890" y="7129"/>
                  </a:lnTo>
                  <a:lnTo>
                    <a:pt x="28135" y="7165"/>
                  </a:lnTo>
                  <a:lnTo>
                    <a:pt x="28342" y="7190"/>
                  </a:lnTo>
                  <a:lnTo>
                    <a:pt x="28537" y="7238"/>
                  </a:lnTo>
                  <a:lnTo>
                    <a:pt x="28708" y="7275"/>
                  </a:lnTo>
                  <a:lnTo>
                    <a:pt x="28867" y="7336"/>
                  </a:lnTo>
                  <a:lnTo>
                    <a:pt x="28989" y="7397"/>
                  </a:lnTo>
                  <a:lnTo>
                    <a:pt x="29099" y="7458"/>
                  </a:lnTo>
                  <a:lnTo>
                    <a:pt x="29184" y="7531"/>
                  </a:lnTo>
                  <a:lnTo>
                    <a:pt x="29245" y="7617"/>
                  </a:lnTo>
                  <a:lnTo>
                    <a:pt x="29282" y="7715"/>
                  </a:lnTo>
                  <a:lnTo>
                    <a:pt x="29294" y="7812"/>
                  </a:lnTo>
                  <a:lnTo>
                    <a:pt x="29306" y="7959"/>
                  </a:lnTo>
                  <a:lnTo>
                    <a:pt x="29331" y="8081"/>
                  </a:lnTo>
                  <a:lnTo>
                    <a:pt x="29380" y="8215"/>
                  </a:lnTo>
                  <a:lnTo>
                    <a:pt x="29453" y="8325"/>
                  </a:lnTo>
                  <a:lnTo>
                    <a:pt x="29526" y="8435"/>
                  </a:lnTo>
                  <a:lnTo>
                    <a:pt x="29624" y="8545"/>
                  </a:lnTo>
                  <a:lnTo>
                    <a:pt x="29746" y="8642"/>
                  </a:lnTo>
                  <a:lnTo>
                    <a:pt x="29868" y="8728"/>
                  </a:lnTo>
                  <a:lnTo>
                    <a:pt x="30014" y="8813"/>
                  </a:lnTo>
                  <a:lnTo>
                    <a:pt x="30173" y="8898"/>
                  </a:lnTo>
                  <a:lnTo>
                    <a:pt x="30356" y="8972"/>
                  </a:lnTo>
                  <a:lnTo>
                    <a:pt x="30539" y="9045"/>
                  </a:lnTo>
                  <a:lnTo>
                    <a:pt x="30734" y="9106"/>
                  </a:lnTo>
                  <a:lnTo>
                    <a:pt x="30954" y="9167"/>
                  </a:lnTo>
                  <a:lnTo>
                    <a:pt x="31418" y="9265"/>
                  </a:lnTo>
                  <a:lnTo>
                    <a:pt x="31931" y="9350"/>
                  </a:lnTo>
                  <a:lnTo>
                    <a:pt x="32480" y="9423"/>
                  </a:lnTo>
                  <a:lnTo>
                    <a:pt x="33066" y="9472"/>
                  </a:lnTo>
                  <a:lnTo>
                    <a:pt x="33688" y="9521"/>
                  </a:lnTo>
                  <a:lnTo>
                    <a:pt x="34335" y="9545"/>
                  </a:lnTo>
                  <a:lnTo>
                    <a:pt x="35006" y="9570"/>
                  </a:lnTo>
                  <a:lnTo>
                    <a:pt x="35702" y="9570"/>
                  </a:lnTo>
                  <a:lnTo>
                    <a:pt x="36422" y="9582"/>
                  </a:lnTo>
                  <a:lnTo>
                    <a:pt x="37606" y="9570"/>
                  </a:lnTo>
                  <a:lnTo>
                    <a:pt x="38815" y="9558"/>
                  </a:lnTo>
                  <a:lnTo>
                    <a:pt x="41219" y="9521"/>
                  </a:lnTo>
                  <a:lnTo>
                    <a:pt x="42135" y="9521"/>
                  </a:lnTo>
                  <a:lnTo>
                    <a:pt x="43050" y="9497"/>
                  </a:lnTo>
                  <a:lnTo>
                    <a:pt x="43966" y="9472"/>
                  </a:lnTo>
                  <a:lnTo>
                    <a:pt x="44881" y="9436"/>
                  </a:lnTo>
                  <a:lnTo>
                    <a:pt x="45809" y="9387"/>
                  </a:lnTo>
                  <a:lnTo>
                    <a:pt x="46724" y="9338"/>
                  </a:lnTo>
                  <a:lnTo>
                    <a:pt x="47639" y="9277"/>
                  </a:lnTo>
                  <a:lnTo>
                    <a:pt x="48555" y="9204"/>
                  </a:lnTo>
                  <a:lnTo>
                    <a:pt x="49458" y="9130"/>
                  </a:lnTo>
                  <a:lnTo>
                    <a:pt x="50349" y="9045"/>
                  </a:lnTo>
                  <a:lnTo>
                    <a:pt x="51228" y="8947"/>
                  </a:lnTo>
                  <a:lnTo>
                    <a:pt x="52095" y="8850"/>
                  </a:lnTo>
                  <a:lnTo>
                    <a:pt x="52937" y="8740"/>
                  </a:lnTo>
                  <a:lnTo>
                    <a:pt x="53767" y="8618"/>
                  </a:lnTo>
                  <a:lnTo>
                    <a:pt x="54572" y="8496"/>
                  </a:lnTo>
                  <a:lnTo>
                    <a:pt x="55354" y="8361"/>
                  </a:lnTo>
                  <a:lnTo>
                    <a:pt x="56110" y="8227"/>
                  </a:lnTo>
                  <a:lnTo>
                    <a:pt x="56843" y="8068"/>
                  </a:lnTo>
                  <a:lnTo>
                    <a:pt x="57538" y="7922"/>
                  </a:lnTo>
                  <a:lnTo>
                    <a:pt x="58210" y="7751"/>
                  </a:lnTo>
                  <a:lnTo>
                    <a:pt x="58832" y="7580"/>
                  </a:lnTo>
                  <a:lnTo>
                    <a:pt x="59430" y="7409"/>
                  </a:lnTo>
                  <a:lnTo>
                    <a:pt x="59992" y="7214"/>
                  </a:lnTo>
                  <a:lnTo>
                    <a:pt x="60504" y="7019"/>
                  </a:lnTo>
                  <a:lnTo>
                    <a:pt x="60968" y="6823"/>
                  </a:lnTo>
                  <a:lnTo>
                    <a:pt x="61395" y="6616"/>
                  </a:lnTo>
                  <a:lnTo>
                    <a:pt x="61591" y="6506"/>
                  </a:lnTo>
                  <a:lnTo>
                    <a:pt x="61774" y="6396"/>
                  </a:lnTo>
                  <a:lnTo>
                    <a:pt x="61945" y="6286"/>
                  </a:lnTo>
                  <a:lnTo>
                    <a:pt x="62103" y="6177"/>
                  </a:lnTo>
                  <a:lnTo>
                    <a:pt x="62250" y="6067"/>
                  </a:lnTo>
                  <a:lnTo>
                    <a:pt x="62384" y="5945"/>
                  </a:lnTo>
                  <a:lnTo>
                    <a:pt x="62494" y="5835"/>
                  </a:lnTo>
                  <a:lnTo>
                    <a:pt x="62604" y="5713"/>
                  </a:lnTo>
                  <a:lnTo>
                    <a:pt x="62689" y="5591"/>
                  </a:lnTo>
                  <a:lnTo>
                    <a:pt x="62763" y="5469"/>
                  </a:lnTo>
                  <a:lnTo>
                    <a:pt x="62824" y="5347"/>
                  </a:lnTo>
                  <a:lnTo>
                    <a:pt x="62872" y="5212"/>
                  </a:lnTo>
                  <a:lnTo>
                    <a:pt x="62897" y="5139"/>
                  </a:lnTo>
                  <a:lnTo>
                    <a:pt x="62897" y="5066"/>
                  </a:lnTo>
                  <a:lnTo>
                    <a:pt x="62897" y="5005"/>
                  </a:lnTo>
                  <a:lnTo>
                    <a:pt x="62897" y="4932"/>
                  </a:lnTo>
                  <a:lnTo>
                    <a:pt x="62872" y="4858"/>
                  </a:lnTo>
                  <a:lnTo>
                    <a:pt x="62848" y="4797"/>
                  </a:lnTo>
                  <a:lnTo>
                    <a:pt x="62824" y="4724"/>
                  </a:lnTo>
                  <a:lnTo>
                    <a:pt x="62775" y="4663"/>
                  </a:lnTo>
                  <a:lnTo>
                    <a:pt x="62677" y="4529"/>
                  </a:lnTo>
                  <a:lnTo>
                    <a:pt x="62543" y="4407"/>
                  </a:lnTo>
                  <a:lnTo>
                    <a:pt x="62384" y="4297"/>
                  </a:lnTo>
                  <a:lnTo>
                    <a:pt x="62189" y="4175"/>
                  </a:lnTo>
                  <a:lnTo>
                    <a:pt x="61969" y="4065"/>
                  </a:lnTo>
                  <a:lnTo>
                    <a:pt x="61725" y="3967"/>
                  </a:lnTo>
                  <a:lnTo>
                    <a:pt x="61456" y="3870"/>
                  </a:lnTo>
                  <a:lnTo>
                    <a:pt x="61164" y="3772"/>
                  </a:lnTo>
                  <a:lnTo>
                    <a:pt x="60846" y="3674"/>
                  </a:lnTo>
                  <a:lnTo>
                    <a:pt x="60504" y="3589"/>
                  </a:lnTo>
                  <a:lnTo>
                    <a:pt x="60150" y="3503"/>
                  </a:lnTo>
                  <a:lnTo>
                    <a:pt x="59772" y="3430"/>
                  </a:lnTo>
                  <a:lnTo>
                    <a:pt x="59369" y="3357"/>
                  </a:lnTo>
                  <a:lnTo>
                    <a:pt x="58954" y="3284"/>
                  </a:lnTo>
                  <a:lnTo>
                    <a:pt x="58075" y="3162"/>
                  </a:lnTo>
                  <a:lnTo>
                    <a:pt x="57136" y="3052"/>
                  </a:lnTo>
                  <a:lnTo>
                    <a:pt x="56147" y="2966"/>
                  </a:lnTo>
                  <a:lnTo>
                    <a:pt x="55122" y="2893"/>
                  </a:lnTo>
                  <a:lnTo>
                    <a:pt x="54060" y="2832"/>
                  </a:lnTo>
                  <a:lnTo>
                    <a:pt x="52973" y="2796"/>
                  </a:lnTo>
                  <a:lnTo>
                    <a:pt x="51875" y="2771"/>
                  </a:lnTo>
                  <a:lnTo>
                    <a:pt x="51558" y="2759"/>
                  </a:lnTo>
                  <a:lnTo>
                    <a:pt x="50691" y="2783"/>
                  </a:lnTo>
                  <a:lnTo>
                    <a:pt x="49776" y="2820"/>
                  </a:lnTo>
                  <a:lnTo>
                    <a:pt x="48823" y="2881"/>
                  </a:lnTo>
                  <a:lnTo>
                    <a:pt x="47847" y="2966"/>
                  </a:lnTo>
                  <a:lnTo>
                    <a:pt x="46846" y="3064"/>
                  </a:lnTo>
                  <a:lnTo>
                    <a:pt x="45833" y="3162"/>
                  </a:lnTo>
                  <a:lnTo>
                    <a:pt x="43795" y="3394"/>
                  </a:lnTo>
                  <a:lnTo>
                    <a:pt x="41793" y="3626"/>
                  </a:lnTo>
                  <a:lnTo>
                    <a:pt x="40829" y="3735"/>
                  </a:lnTo>
                  <a:lnTo>
                    <a:pt x="39901" y="3833"/>
                  </a:lnTo>
                  <a:lnTo>
                    <a:pt x="39022" y="3906"/>
                  </a:lnTo>
                  <a:lnTo>
                    <a:pt x="38192" y="3980"/>
                  </a:lnTo>
                  <a:lnTo>
                    <a:pt x="37411" y="4016"/>
                  </a:lnTo>
                  <a:lnTo>
                    <a:pt x="36703" y="4028"/>
                  </a:lnTo>
                  <a:lnTo>
                    <a:pt x="36166" y="4016"/>
                  </a:lnTo>
                  <a:lnTo>
                    <a:pt x="35690" y="3980"/>
                  </a:lnTo>
                  <a:lnTo>
                    <a:pt x="35482" y="3955"/>
                  </a:lnTo>
                  <a:lnTo>
                    <a:pt x="35287" y="3931"/>
                  </a:lnTo>
                  <a:lnTo>
                    <a:pt x="35104" y="3882"/>
                  </a:lnTo>
                  <a:lnTo>
                    <a:pt x="34933" y="3833"/>
                  </a:lnTo>
                  <a:lnTo>
                    <a:pt x="34787" y="3784"/>
                  </a:lnTo>
                  <a:lnTo>
                    <a:pt x="34665" y="3723"/>
                  </a:lnTo>
                  <a:lnTo>
                    <a:pt x="34555" y="3650"/>
                  </a:lnTo>
                  <a:lnTo>
                    <a:pt x="34469" y="3577"/>
                  </a:lnTo>
                  <a:lnTo>
                    <a:pt x="34396" y="3491"/>
                  </a:lnTo>
                  <a:lnTo>
                    <a:pt x="34347" y="3394"/>
                  </a:lnTo>
                  <a:lnTo>
                    <a:pt x="34323" y="3284"/>
                  </a:lnTo>
                  <a:lnTo>
                    <a:pt x="34323" y="3174"/>
                  </a:lnTo>
                  <a:lnTo>
                    <a:pt x="34335" y="3052"/>
                  </a:lnTo>
                  <a:lnTo>
                    <a:pt x="34323" y="2930"/>
                  </a:lnTo>
                  <a:lnTo>
                    <a:pt x="34311" y="2808"/>
                  </a:lnTo>
                  <a:lnTo>
                    <a:pt x="34286" y="2686"/>
                  </a:lnTo>
                  <a:lnTo>
                    <a:pt x="34250" y="2576"/>
                  </a:lnTo>
                  <a:lnTo>
                    <a:pt x="34201" y="2466"/>
                  </a:lnTo>
                  <a:lnTo>
                    <a:pt x="34152" y="2356"/>
                  </a:lnTo>
                  <a:lnTo>
                    <a:pt x="34091" y="2258"/>
                  </a:lnTo>
                  <a:lnTo>
                    <a:pt x="34018" y="2161"/>
                  </a:lnTo>
                  <a:lnTo>
                    <a:pt x="33932" y="2063"/>
                  </a:lnTo>
                  <a:lnTo>
                    <a:pt x="33847" y="1966"/>
                  </a:lnTo>
                  <a:lnTo>
                    <a:pt x="33749" y="1868"/>
                  </a:lnTo>
                  <a:lnTo>
                    <a:pt x="33530" y="1697"/>
                  </a:lnTo>
                  <a:lnTo>
                    <a:pt x="33273" y="1526"/>
                  </a:lnTo>
                  <a:lnTo>
                    <a:pt x="32992" y="1380"/>
                  </a:lnTo>
                  <a:lnTo>
                    <a:pt x="32687" y="1233"/>
                  </a:lnTo>
                  <a:lnTo>
                    <a:pt x="32358" y="1099"/>
                  </a:lnTo>
                  <a:lnTo>
                    <a:pt x="31992" y="977"/>
                  </a:lnTo>
                  <a:lnTo>
                    <a:pt x="31613" y="855"/>
                  </a:lnTo>
                  <a:lnTo>
                    <a:pt x="31210" y="757"/>
                  </a:lnTo>
                  <a:lnTo>
                    <a:pt x="30783" y="660"/>
                  </a:lnTo>
                  <a:lnTo>
                    <a:pt x="30332" y="562"/>
                  </a:lnTo>
                  <a:lnTo>
                    <a:pt x="29868" y="489"/>
                  </a:lnTo>
                  <a:lnTo>
                    <a:pt x="29392" y="415"/>
                  </a:lnTo>
                  <a:lnTo>
                    <a:pt x="28891" y="342"/>
                  </a:lnTo>
                  <a:lnTo>
                    <a:pt x="28379" y="293"/>
                  </a:lnTo>
                  <a:lnTo>
                    <a:pt x="27866" y="232"/>
                  </a:lnTo>
                  <a:lnTo>
                    <a:pt x="27329" y="196"/>
                  </a:lnTo>
                  <a:lnTo>
                    <a:pt x="26243" y="122"/>
                  </a:lnTo>
                  <a:lnTo>
                    <a:pt x="25132" y="61"/>
                  </a:lnTo>
                  <a:lnTo>
                    <a:pt x="23997" y="25"/>
                  </a:lnTo>
                  <a:lnTo>
                    <a:pt x="22874" y="13"/>
                  </a:lnTo>
                  <a:lnTo>
                    <a:pt x="21751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272;p32">
              <a:extLst>
                <a:ext uri="{FF2B5EF4-FFF2-40B4-BE49-F238E27FC236}">
                  <a16:creationId xmlns:a16="http://schemas.microsoft.com/office/drawing/2014/main" id="{57ACA440-FDBA-D1DD-B329-304FE6A4F4E2}"/>
                </a:ext>
              </a:extLst>
            </p:cNvPr>
            <p:cNvSpPr/>
            <p:nvPr/>
          </p:nvSpPr>
          <p:spPr>
            <a:xfrm>
              <a:off x="4039450" y="2397325"/>
              <a:ext cx="393675" cy="417475"/>
            </a:xfrm>
            <a:custGeom>
              <a:avLst/>
              <a:gdLst/>
              <a:ahLst/>
              <a:cxnLst/>
              <a:rect l="l" t="t" r="r" b="b"/>
              <a:pathLst>
                <a:path w="15747" h="16699" extrusionOk="0">
                  <a:moveTo>
                    <a:pt x="9411" y="1"/>
                  </a:moveTo>
                  <a:lnTo>
                    <a:pt x="1966" y="782"/>
                  </a:lnTo>
                  <a:lnTo>
                    <a:pt x="2161" y="1099"/>
                  </a:lnTo>
                  <a:lnTo>
                    <a:pt x="2369" y="1477"/>
                  </a:lnTo>
                  <a:lnTo>
                    <a:pt x="2625" y="1966"/>
                  </a:lnTo>
                  <a:lnTo>
                    <a:pt x="2772" y="2246"/>
                  </a:lnTo>
                  <a:lnTo>
                    <a:pt x="2906" y="2564"/>
                  </a:lnTo>
                  <a:lnTo>
                    <a:pt x="3052" y="2893"/>
                  </a:lnTo>
                  <a:lnTo>
                    <a:pt x="3187" y="3247"/>
                  </a:lnTo>
                  <a:lnTo>
                    <a:pt x="3321" y="3614"/>
                  </a:lnTo>
                  <a:lnTo>
                    <a:pt x="3443" y="3992"/>
                  </a:lnTo>
                  <a:lnTo>
                    <a:pt x="3553" y="4395"/>
                  </a:lnTo>
                  <a:lnTo>
                    <a:pt x="3650" y="4797"/>
                  </a:lnTo>
                  <a:lnTo>
                    <a:pt x="3724" y="5212"/>
                  </a:lnTo>
                  <a:lnTo>
                    <a:pt x="3785" y="5627"/>
                  </a:lnTo>
                  <a:lnTo>
                    <a:pt x="3821" y="6055"/>
                  </a:lnTo>
                  <a:lnTo>
                    <a:pt x="3833" y="6482"/>
                  </a:lnTo>
                  <a:lnTo>
                    <a:pt x="3821" y="6689"/>
                  </a:lnTo>
                  <a:lnTo>
                    <a:pt x="3809" y="6909"/>
                  </a:lnTo>
                  <a:lnTo>
                    <a:pt x="3785" y="7117"/>
                  </a:lnTo>
                  <a:lnTo>
                    <a:pt x="3760" y="7324"/>
                  </a:lnTo>
                  <a:lnTo>
                    <a:pt x="3724" y="7544"/>
                  </a:lnTo>
                  <a:lnTo>
                    <a:pt x="3675" y="7751"/>
                  </a:lnTo>
                  <a:lnTo>
                    <a:pt x="3614" y="7959"/>
                  </a:lnTo>
                  <a:lnTo>
                    <a:pt x="3553" y="8154"/>
                  </a:lnTo>
                  <a:lnTo>
                    <a:pt x="3467" y="8362"/>
                  </a:lnTo>
                  <a:lnTo>
                    <a:pt x="3382" y="8557"/>
                  </a:lnTo>
                  <a:lnTo>
                    <a:pt x="3284" y="8764"/>
                  </a:lnTo>
                  <a:lnTo>
                    <a:pt x="3174" y="8960"/>
                  </a:lnTo>
                  <a:lnTo>
                    <a:pt x="3052" y="9143"/>
                  </a:lnTo>
                  <a:lnTo>
                    <a:pt x="2918" y="9338"/>
                  </a:lnTo>
                  <a:lnTo>
                    <a:pt x="2784" y="9521"/>
                  </a:lnTo>
                  <a:lnTo>
                    <a:pt x="2625" y="9692"/>
                  </a:lnTo>
                  <a:lnTo>
                    <a:pt x="2454" y="9875"/>
                  </a:lnTo>
                  <a:lnTo>
                    <a:pt x="2271" y="10046"/>
                  </a:lnTo>
                  <a:lnTo>
                    <a:pt x="2064" y="10205"/>
                  </a:lnTo>
                  <a:lnTo>
                    <a:pt x="1856" y="10363"/>
                  </a:lnTo>
                  <a:lnTo>
                    <a:pt x="1624" y="10522"/>
                  </a:lnTo>
                  <a:lnTo>
                    <a:pt x="1392" y="10668"/>
                  </a:lnTo>
                  <a:lnTo>
                    <a:pt x="1136" y="10815"/>
                  </a:lnTo>
                  <a:lnTo>
                    <a:pt x="855" y="10949"/>
                  </a:lnTo>
                  <a:lnTo>
                    <a:pt x="672" y="11047"/>
                  </a:lnTo>
                  <a:lnTo>
                    <a:pt x="513" y="11145"/>
                  </a:lnTo>
                  <a:lnTo>
                    <a:pt x="379" y="11254"/>
                  </a:lnTo>
                  <a:lnTo>
                    <a:pt x="257" y="11352"/>
                  </a:lnTo>
                  <a:lnTo>
                    <a:pt x="159" y="11462"/>
                  </a:lnTo>
                  <a:lnTo>
                    <a:pt x="98" y="11560"/>
                  </a:lnTo>
                  <a:lnTo>
                    <a:pt x="37" y="11669"/>
                  </a:lnTo>
                  <a:lnTo>
                    <a:pt x="13" y="11779"/>
                  </a:lnTo>
                  <a:lnTo>
                    <a:pt x="1" y="11889"/>
                  </a:lnTo>
                  <a:lnTo>
                    <a:pt x="1" y="12011"/>
                  </a:lnTo>
                  <a:lnTo>
                    <a:pt x="25" y="12121"/>
                  </a:lnTo>
                  <a:lnTo>
                    <a:pt x="74" y="12231"/>
                  </a:lnTo>
                  <a:lnTo>
                    <a:pt x="135" y="12353"/>
                  </a:lnTo>
                  <a:lnTo>
                    <a:pt x="208" y="12475"/>
                  </a:lnTo>
                  <a:lnTo>
                    <a:pt x="294" y="12585"/>
                  </a:lnTo>
                  <a:lnTo>
                    <a:pt x="404" y="12707"/>
                  </a:lnTo>
                  <a:lnTo>
                    <a:pt x="526" y="12829"/>
                  </a:lnTo>
                  <a:lnTo>
                    <a:pt x="648" y="12939"/>
                  </a:lnTo>
                  <a:lnTo>
                    <a:pt x="794" y="13061"/>
                  </a:lnTo>
                  <a:lnTo>
                    <a:pt x="953" y="13183"/>
                  </a:lnTo>
                  <a:lnTo>
                    <a:pt x="1295" y="13427"/>
                  </a:lnTo>
                  <a:lnTo>
                    <a:pt x="1685" y="13659"/>
                  </a:lnTo>
                  <a:lnTo>
                    <a:pt x="2100" y="13903"/>
                  </a:lnTo>
                  <a:lnTo>
                    <a:pt x="2552" y="14135"/>
                  </a:lnTo>
                  <a:lnTo>
                    <a:pt x="3028" y="14367"/>
                  </a:lnTo>
                  <a:lnTo>
                    <a:pt x="3516" y="14587"/>
                  </a:lnTo>
                  <a:lnTo>
                    <a:pt x="4017" y="14806"/>
                  </a:lnTo>
                  <a:lnTo>
                    <a:pt x="4529" y="15014"/>
                  </a:lnTo>
                  <a:lnTo>
                    <a:pt x="5542" y="15417"/>
                  </a:lnTo>
                  <a:lnTo>
                    <a:pt x="6519" y="15771"/>
                  </a:lnTo>
                  <a:lnTo>
                    <a:pt x="7422" y="16088"/>
                  </a:lnTo>
                  <a:lnTo>
                    <a:pt x="8191" y="16344"/>
                  </a:lnTo>
                  <a:lnTo>
                    <a:pt x="8801" y="16540"/>
                  </a:lnTo>
                  <a:lnTo>
                    <a:pt x="9338" y="16698"/>
                  </a:lnTo>
                  <a:lnTo>
                    <a:pt x="15746" y="9131"/>
                  </a:lnTo>
                  <a:lnTo>
                    <a:pt x="15746" y="5566"/>
                  </a:lnTo>
                  <a:lnTo>
                    <a:pt x="13549" y="6213"/>
                  </a:lnTo>
                  <a:lnTo>
                    <a:pt x="13525" y="6226"/>
                  </a:lnTo>
                  <a:lnTo>
                    <a:pt x="13476" y="6262"/>
                  </a:lnTo>
                  <a:lnTo>
                    <a:pt x="13378" y="6311"/>
                  </a:lnTo>
                  <a:lnTo>
                    <a:pt x="13256" y="6335"/>
                  </a:lnTo>
                  <a:lnTo>
                    <a:pt x="13171" y="6348"/>
                  </a:lnTo>
                  <a:lnTo>
                    <a:pt x="13085" y="6335"/>
                  </a:lnTo>
                  <a:lnTo>
                    <a:pt x="13000" y="6323"/>
                  </a:lnTo>
                  <a:lnTo>
                    <a:pt x="12902" y="6299"/>
                  </a:lnTo>
                  <a:lnTo>
                    <a:pt x="12793" y="6262"/>
                  </a:lnTo>
                  <a:lnTo>
                    <a:pt x="12670" y="6201"/>
                  </a:lnTo>
                  <a:lnTo>
                    <a:pt x="12548" y="6128"/>
                  </a:lnTo>
                  <a:lnTo>
                    <a:pt x="12414" y="6030"/>
                  </a:lnTo>
                  <a:lnTo>
                    <a:pt x="12280" y="5908"/>
                  </a:lnTo>
                  <a:lnTo>
                    <a:pt x="12133" y="5762"/>
                  </a:lnTo>
                  <a:lnTo>
                    <a:pt x="11975" y="5591"/>
                  </a:lnTo>
                  <a:lnTo>
                    <a:pt x="11816" y="5383"/>
                  </a:lnTo>
                  <a:lnTo>
                    <a:pt x="11645" y="5151"/>
                  </a:lnTo>
                  <a:lnTo>
                    <a:pt x="11474" y="4883"/>
                  </a:lnTo>
                  <a:lnTo>
                    <a:pt x="11291" y="4590"/>
                  </a:lnTo>
                  <a:lnTo>
                    <a:pt x="11108" y="4248"/>
                  </a:lnTo>
                  <a:lnTo>
                    <a:pt x="10913" y="3882"/>
                  </a:lnTo>
                  <a:lnTo>
                    <a:pt x="10718" y="3467"/>
                  </a:lnTo>
                  <a:lnTo>
                    <a:pt x="10510" y="3003"/>
                  </a:lnTo>
                  <a:lnTo>
                    <a:pt x="10303" y="2503"/>
                  </a:lnTo>
                  <a:lnTo>
                    <a:pt x="10083" y="1954"/>
                  </a:lnTo>
                  <a:lnTo>
                    <a:pt x="9863" y="1355"/>
                  </a:lnTo>
                  <a:lnTo>
                    <a:pt x="9643" y="709"/>
                  </a:lnTo>
                  <a:lnTo>
                    <a:pt x="9411" y="1"/>
                  </a:lnTo>
                  <a:close/>
                </a:path>
              </a:pathLst>
            </a:custGeom>
            <a:solidFill>
              <a:srgbClr val="D87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273;p32">
              <a:extLst>
                <a:ext uri="{FF2B5EF4-FFF2-40B4-BE49-F238E27FC236}">
                  <a16:creationId xmlns:a16="http://schemas.microsoft.com/office/drawing/2014/main" id="{0D3F15A6-2B04-4E7C-6206-6F3B106ED2EF}"/>
                </a:ext>
              </a:extLst>
            </p:cNvPr>
            <p:cNvSpPr/>
            <p:nvPr/>
          </p:nvSpPr>
          <p:spPr>
            <a:xfrm>
              <a:off x="4683625" y="2545325"/>
              <a:ext cx="559950" cy="950550"/>
            </a:xfrm>
            <a:custGeom>
              <a:avLst/>
              <a:gdLst/>
              <a:ahLst/>
              <a:cxnLst/>
              <a:rect l="l" t="t" r="r" b="b"/>
              <a:pathLst>
                <a:path w="22398" h="38022" extrusionOk="0">
                  <a:moveTo>
                    <a:pt x="1880" y="0"/>
                  </a:moveTo>
                  <a:lnTo>
                    <a:pt x="0" y="8508"/>
                  </a:lnTo>
                  <a:lnTo>
                    <a:pt x="15172" y="15075"/>
                  </a:lnTo>
                  <a:lnTo>
                    <a:pt x="5017" y="28147"/>
                  </a:lnTo>
                  <a:lnTo>
                    <a:pt x="4858" y="28428"/>
                  </a:lnTo>
                  <a:lnTo>
                    <a:pt x="4712" y="28709"/>
                  </a:lnTo>
                  <a:lnTo>
                    <a:pt x="4590" y="28989"/>
                  </a:lnTo>
                  <a:lnTo>
                    <a:pt x="4480" y="29270"/>
                  </a:lnTo>
                  <a:lnTo>
                    <a:pt x="4382" y="29539"/>
                  </a:lnTo>
                  <a:lnTo>
                    <a:pt x="4309" y="29819"/>
                  </a:lnTo>
                  <a:lnTo>
                    <a:pt x="4236" y="30088"/>
                  </a:lnTo>
                  <a:lnTo>
                    <a:pt x="4175" y="30369"/>
                  </a:lnTo>
                  <a:lnTo>
                    <a:pt x="4138" y="30625"/>
                  </a:lnTo>
                  <a:lnTo>
                    <a:pt x="4101" y="30893"/>
                  </a:lnTo>
                  <a:lnTo>
                    <a:pt x="4077" y="31150"/>
                  </a:lnTo>
                  <a:lnTo>
                    <a:pt x="4065" y="31406"/>
                  </a:lnTo>
                  <a:lnTo>
                    <a:pt x="4053" y="31650"/>
                  </a:lnTo>
                  <a:lnTo>
                    <a:pt x="4053" y="31894"/>
                  </a:lnTo>
                  <a:lnTo>
                    <a:pt x="4077" y="32346"/>
                  </a:lnTo>
                  <a:lnTo>
                    <a:pt x="4114" y="32761"/>
                  </a:lnTo>
                  <a:lnTo>
                    <a:pt x="4175" y="33152"/>
                  </a:lnTo>
                  <a:lnTo>
                    <a:pt x="4236" y="33481"/>
                  </a:lnTo>
                  <a:lnTo>
                    <a:pt x="4309" y="33774"/>
                  </a:lnTo>
                  <a:lnTo>
                    <a:pt x="4370" y="34006"/>
                  </a:lnTo>
                  <a:lnTo>
                    <a:pt x="4419" y="34177"/>
                  </a:lnTo>
                  <a:lnTo>
                    <a:pt x="4480" y="34311"/>
                  </a:lnTo>
                  <a:lnTo>
                    <a:pt x="4577" y="34567"/>
                  </a:lnTo>
                  <a:lnTo>
                    <a:pt x="4700" y="34812"/>
                  </a:lnTo>
                  <a:lnTo>
                    <a:pt x="4809" y="35043"/>
                  </a:lnTo>
                  <a:lnTo>
                    <a:pt x="4931" y="35263"/>
                  </a:lnTo>
                  <a:lnTo>
                    <a:pt x="5066" y="35483"/>
                  </a:lnTo>
                  <a:lnTo>
                    <a:pt x="5200" y="35678"/>
                  </a:lnTo>
                  <a:lnTo>
                    <a:pt x="5334" y="35873"/>
                  </a:lnTo>
                  <a:lnTo>
                    <a:pt x="5469" y="36057"/>
                  </a:lnTo>
                  <a:lnTo>
                    <a:pt x="5615" y="36227"/>
                  </a:lnTo>
                  <a:lnTo>
                    <a:pt x="5761" y="36386"/>
                  </a:lnTo>
                  <a:lnTo>
                    <a:pt x="5920" y="36533"/>
                  </a:lnTo>
                  <a:lnTo>
                    <a:pt x="6067" y="36679"/>
                  </a:lnTo>
                  <a:lnTo>
                    <a:pt x="6225" y="36813"/>
                  </a:lnTo>
                  <a:lnTo>
                    <a:pt x="6384" y="36935"/>
                  </a:lnTo>
                  <a:lnTo>
                    <a:pt x="6555" y="37057"/>
                  </a:lnTo>
                  <a:lnTo>
                    <a:pt x="6714" y="37167"/>
                  </a:lnTo>
                  <a:lnTo>
                    <a:pt x="6884" y="37265"/>
                  </a:lnTo>
                  <a:lnTo>
                    <a:pt x="7055" y="37363"/>
                  </a:lnTo>
                  <a:lnTo>
                    <a:pt x="7397" y="37533"/>
                  </a:lnTo>
                  <a:lnTo>
                    <a:pt x="7739" y="37668"/>
                  </a:lnTo>
                  <a:lnTo>
                    <a:pt x="8093" y="37778"/>
                  </a:lnTo>
                  <a:lnTo>
                    <a:pt x="8447" y="37863"/>
                  </a:lnTo>
                  <a:lnTo>
                    <a:pt x="8789" y="37936"/>
                  </a:lnTo>
                  <a:lnTo>
                    <a:pt x="9142" y="37985"/>
                  </a:lnTo>
                  <a:lnTo>
                    <a:pt x="9484" y="38009"/>
                  </a:lnTo>
                  <a:lnTo>
                    <a:pt x="9814" y="38022"/>
                  </a:lnTo>
                  <a:lnTo>
                    <a:pt x="10143" y="38022"/>
                  </a:lnTo>
                  <a:lnTo>
                    <a:pt x="10461" y="38009"/>
                  </a:lnTo>
                  <a:lnTo>
                    <a:pt x="10766" y="37985"/>
                  </a:lnTo>
                  <a:lnTo>
                    <a:pt x="11059" y="37948"/>
                  </a:lnTo>
                  <a:lnTo>
                    <a:pt x="11327" y="37912"/>
                  </a:lnTo>
                  <a:lnTo>
                    <a:pt x="11828" y="37814"/>
                  </a:lnTo>
                  <a:lnTo>
                    <a:pt x="12243" y="37716"/>
                  </a:lnTo>
                  <a:lnTo>
                    <a:pt x="12548" y="37619"/>
                  </a:lnTo>
                  <a:lnTo>
                    <a:pt x="12816" y="37533"/>
                  </a:lnTo>
                  <a:lnTo>
                    <a:pt x="13048" y="37424"/>
                  </a:lnTo>
                  <a:lnTo>
                    <a:pt x="13268" y="37314"/>
                  </a:lnTo>
                  <a:lnTo>
                    <a:pt x="13476" y="37192"/>
                  </a:lnTo>
                  <a:lnTo>
                    <a:pt x="13671" y="37070"/>
                  </a:lnTo>
                  <a:lnTo>
                    <a:pt x="13854" y="36935"/>
                  </a:lnTo>
                  <a:lnTo>
                    <a:pt x="14013" y="36789"/>
                  </a:lnTo>
                  <a:lnTo>
                    <a:pt x="14171" y="36642"/>
                  </a:lnTo>
                  <a:lnTo>
                    <a:pt x="14318" y="36496"/>
                  </a:lnTo>
                  <a:lnTo>
                    <a:pt x="14452" y="36349"/>
                  </a:lnTo>
                  <a:lnTo>
                    <a:pt x="14574" y="36203"/>
                  </a:lnTo>
                  <a:lnTo>
                    <a:pt x="14696" y="36044"/>
                  </a:lnTo>
                  <a:lnTo>
                    <a:pt x="14806" y="35886"/>
                  </a:lnTo>
                  <a:lnTo>
                    <a:pt x="14989" y="35580"/>
                  </a:lnTo>
                  <a:lnTo>
                    <a:pt x="15136" y="35288"/>
                  </a:lnTo>
                  <a:lnTo>
                    <a:pt x="15258" y="34995"/>
                  </a:lnTo>
                  <a:lnTo>
                    <a:pt x="15355" y="34726"/>
                  </a:lnTo>
                  <a:lnTo>
                    <a:pt x="15416" y="34482"/>
                  </a:lnTo>
                  <a:lnTo>
                    <a:pt x="15477" y="34274"/>
                  </a:lnTo>
                  <a:lnTo>
                    <a:pt x="15502" y="34091"/>
                  </a:lnTo>
                  <a:lnTo>
                    <a:pt x="15526" y="33957"/>
                  </a:lnTo>
                  <a:lnTo>
                    <a:pt x="15538" y="33847"/>
                  </a:lnTo>
                  <a:lnTo>
                    <a:pt x="15441" y="33859"/>
                  </a:lnTo>
                  <a:lnTo>
                    <a:pt x="15172" y="33884"/>
                  </a:lnTo>
                  <a:lnTo>
                    <a:pt x="14733" y="33896"/>
                  </a:lnTo>
                  <a:lnTo>
                    <a:pt x="14476" y="33896"/>
                  </a:lnTo>
                  <a:lnTo>
                    <a:pt x="14171" y="33884"/>
                  </a:lnTo>
                  <a:lnTo>
                    <a:pt x="13842" y="33859"/>
                  </a:lnTo>
                  <a:lnTo>
                    <a:pt x="13488" y="33823"/>
                  </a:lnTo>
                  <a:lnTo>
                    <a:pt x="13109" y="33774"/>
                  </a:lnTo>
                  <a:lnTo>
                    <a:pt x="12707" y="33701"/>
                  </a:lnTo>
                  <a:lnTo>
                    <a:pt x="12292" y="33603"/>
                  </a:lnTo>
                  <a:lnTo>
                    <a:pt x="11852" y="33493"/>
                  </a:lnTo>
                  <a:lnTo>
                    <a:pt x="11401" y="33347"/>
                  </a:lnTo>
                  <a:lnTo>
                    <a:pt x="10949" y="33176"/>
                  </a:lnTo>
                  <a:lnTo>
                    <a:pt x="10729" y="33078"/>
                  </a:lnTo>
                  <a:lnTo>
                    <a:pt x="10522" y="32981"/>
                  </a:lnTo>
                  <a:lnTo>
                    <a:pt x="10339" y="32871"/>
                  </a:lnTo>
                  <a:lnTo>
                    <a:pt x="10180" y="32761"/>
                  </a:lnTo>
                  <a:lnTo>
                    <a:pt x="10046" y="32651"/>
                  </a:lnTo>
                  <a:lnTo>
                    <a:pt x="9924" y="32529"/>
                  </a:lnTo>
                  <a:lnTo>
                    <a:pt x="9814" y="32407"/>
                  </a:lnTo>
                  <a:lnTo>
                    <a:pt x="9716" y="32285"/>
                  </a:lnTo>
                  <a:lnTo>
                    <a:pt x="9643" y="32163"/>
                  </a:lnTo>
                  <a:lnTo>
                    <a:pt x="9582" y="32041"/>
                  </a:lnTo>
                  <a:lnTo>
                    <a:pt x="9533" y="31907"/>
                  </a:lnTo>
                  <a:lnTo>
                    <a:pt x="9496" y="31784"/>
                  </a:lnTo>
                  <a:lnTo>
                    <a:pt x="9460" y="31662"/>
                  </a:lnTo>
                  <a:lnTo>
                    <a:pt x="9448" y="31540"/>
                  </a:lnTo>
                  <a:lnTo>
                    <a:pt x="9435" y="31418"/>
                  </a:lnTo>
                  <a:lnTo>
                    <a:pt x="9435" y="31296"/>
                  </a:lnTo>
                  <a:lnTo>
                    <a:pt x="9460" y="31064"/>
                  </a:lnTo>
                  <a:lnTo>
                    <a:pt x="9509" y="30857"/>
                  </a:lnTo>
                  <a:lnTo>
                    <a:pt x="9557" y="30662"/>
                  </a:lnTo>
                  <a:lnTo>
                    <a:pt x="9631" y="30491"/>
                  </a:lnTo>
                  <a:lnTo>
                    <a:pt x="9692" y="30356"/>
                  </a:lnTo>
                  <a:lnTo>
                    <a:pt x="9741" y="30247"/>
                  </a:lnTo>
                  <a:lnTo>
                    <a:pt x="9802" y="30161"/>
                  </a:lnTo>
                  <a:lnTo>
                    <a:pt x="10448" y="29526"/>
                  </a:lnTo>
                  <a:lnTo>
                    <a:pt x="11181" y="28782"/>
                  </a:lnTo>
                  <a:lnTo>
                    <a:pt x="12121" y="27805"/>
                  </a:lnTo>
                  <a:lnTo>
                    <a:pt x="13231" y="26634"/>
                  </a:lnTo>
                  <a:lnTo>
                    <a:pt x="13830" y="25987"/>
                  </a:lnTo>
                  <a:lnTo>
                    <a:pt x="14440" y="25303"/>
                  </a:lnTo>
                  <a:lnTo>
                    <a:pt x="15075" y="24583"/>
                  </a:lnTo>
                  <a:lnTo>
                    <a:pt x="15721" y="23851"/>
                  </a:lnTo>
                  <a:lnTo>
                    <a:pt x="16368" y="23082"/>
                  </a:lnTo>
                  <a:lnTo>
                    <a:pt x="17015" y="22301"/>
                  </a:lnTo>
                  <a:lnTo>
                    <a:pt x="17650" y="21507"/>
                  </a:lnTo>
                  <a:lnTo>
                    <a:pt x="18272" y="20714"/>
                  </a:lnTo>
                  <a:lnTo>
                    <a:pt x="18883" y="19908"/>
                  </a:lnTo>
                  <a:lnTo>
                    <a:pt x="19456" y="19103"/>
                  </a:lnTo>
                  <a:lnTo>
                    <a:pt x="19993" y="18309"/>
                  </a:lnTo>
                  <a:lnTo>
                    <a:pt x="20250" y="17906"/>
                  </a:lnTo>
                  <a:lnTo>
                    <a:pt x="20494" y="17516"/>
                  </a:lnTo>
                  <a:lnTo>
                    <a:pt x="20726" y="17125"/>
                  </a:lnTo>
                  <a:lnTo>
                    <a:pt x="20958" y="16747"/>
                  </a:lnTo>
                  <a:lnTo>
                    <a:pt x="21165" y="16368"/>
                  </a:lnTo>
                  <a:lnTo>
                    <a:pt x="21361" y="15990"/>
                  </a:lnTo>
                  <a:lnTo>
                    <a:pt x="21544" y="15624"/>
                  </a:lnTo>
                  <a:lnTo>
                    <a:pt x="21702" y="15258"/>
                  </a:lnTo>
                  <a:lnTo>
                    <a:pt x="21849" y="14904"/>
                  </a:lnTo>
                  <a:lnTo>
                    <a:pt x="21983" y="14550"/>
                  </a:lnTo>
                  <a:lnTo>
                    <a:pt x="22105" y="14220"/>
                  </a:lnTo>
                  <a:lnTo>
                    <a:pt x="22203" y="13891"/>
                  </a:lnTo>
                  <a:lnTo>
                    <a:pt x="22276" y="13561"/>
                  </a:lnTo>
                  <a:lnTo>
                    <a:pt x="22337" y="13256"/>
                  </a:lnTo>
                  <a:lnTo>
                    <a:pt x="22374" y="12951"/>
                  </a:lnTo>
                  <a:lnTo>
                    <a:pt x="22398" y="12670"/>
                  </a:lnTo>
                  <a:lnTo>
                    <a:pt x="22386" y="12389"/>
                  </a:lnTo>
                  <a:lnTo>
                    <a:pt x="22361" y="12121"/>
                  </a:lnTo>
                  <a:lnTo>
                    <a:pt x="22313" y="11865"/>
                  </a:lnTo>
                  <a:lnTo>
                    <a:pt x="22239" y="11633"/>
                  </a:lnTo>
                  <a:lnTo>
                    <a:pt x="22142" y="11401"/>
                  </a:lnTo>
                  <a:lnTo>
                    <a:pt x="22081" y="11291"/>
                  </a:lnTo>
                  <a:lnTo>
                    <a:pt x="22007" y="11193"/>
                  </a:lnTo>
                  <a:lnTo>
                    <a:pt x="21861" y="10986"/>
                  </a:lnTo>
                  <a:lnTo>
                    <a:pt x="21690" y="10778"/>
                  </a:lnTo>
                  <a:lnTo>
                    <a:pt x="21495" y="10571"/>
                  </a:lnTo>
                  <a:lnTo>
                    <a:pt x="21287" y="10351"/>
                  </a:lnTo>
                  <a:lnTo>
                    <a:pt x="21068" y="10131"/>
                  </a:lnTo>
                  <a:lnTo>
                    <a:pt x="20823" y="9912"/>
                  </a:lnTo>
                  <a:lnTo>
                    <a:pt x="20567" y="9692"/>
                  </a:lnTo>
                  <a:lnTo>
                    <a:pt x="20286" y="9460"/>
                  </a:lnTo>
                  <a:lnTo>
                    <a:pt x="19993" y="9240"/>
                  </a:lnTo>
                  <a:lnTo>
                    <a:pt x="19701" y="9008"/>
                  </a:lnTo>
                  <a:lnTo>
                    <a:pt x="19041" y="8545"/>
                  </a:lnTo>
                  <a:lnTo>
                    <a:pt x="18346" y="8081"/>
                  </a:lnTo>
                  <a:lnTo>
                    <a:pt x="17613" y="7605"/>
                  </a:lnTo>
                  <a:lnTo>
                    <a:pt x="16832" y="7141"/>
                  </a:lnTo>
                  <a:lnTo>
                    <a:pt x="16014" y="6677"/>
                  </a:lnTo>
                  <a:lnTo>
                    <a:pt x="15184" y="6201"/>
                  </a:lnTo>
                  <a:lnTo>
                    <a:pt x="14330" y="5737"/>
                  </a:lnTo>
                  <a:lnTo>
                    <a:pt x="13463" y="5286"/>
                  </a:lnTo>
                  <a:lnTo>
                    <a:pt x="12585" y="4834"/>
                  </a:lnTo>
                  <a:lnTo>
                    <a:pt x="11706" y="4395"/>
                  </a:lnTo>
                  <a:lnTo>
                    <a:pt x="10827" y="3967"/>
                  </a:lnTo>
                  <a:lnTo>
                    <a:pt x="9106" y="3150"/>
                  </a:lnTo>
                  <a:lnTo>
                    <a:pt x="7458" y="2393"/>
                  </a:lnTo>
                  <a:lnTo>
                    <a:pt x="5945" y="1721"/>
                  </a:lnTo>
                  <a:lnTo>
                    <a:pt x="4602" y="1136"/>
                  </a:lnTo>
                  <a:lnTo>
                    <a:pt x="3479" y="660"/>
                  </a:lnTo>
                  <a:lnTo>
                    <a:pt x="2612" y="306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rgbClr val="D87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274;p32">
              <a:extLst>
                <a:ext uri="{FF2B5EF4-FFF2-40B4-BE49-F238E27FC236}">
                  <a16:creationId xmlns:a16="http://schemas.microsoft.com/office/drawing/2014/main" id="{FDA60D24-7A41-70A2-8948-CCA623CFFC7C}"/>
                </a:ext>
              </a:extLst>
            </p:cNvPr>
            <p:cNvSpPr/>
            <p:nvPr/>
          </p:nvSpPr>
          <p:spPr>
            <a:xfrm>
              <a:off x="3392250" y="2813550"/>
              <a:ext cx="644800" cy="974350"/>
            </a:xfrm>
            <a:custGeom>
              <a:avLst/>
              <a:gdLst/>
              <a:ahLst/>
              <a:cxnLst/>
              <a:rect l="l" t="t" r="r" b="b"/>
              <a:pathLst>
                <a:path w="25792" h="38974" extrusionOk="0">
                  <a:moveTo>
                    <a:pt x="15929" y="0"/>
                  </a:moveTo>
                  <a:lnTo>
                    <a:pt x="15306" y="562"/>
                  </a:lnTo>
                  <a:lnTo>
                    <a:pt x="14586" y="1233"/>
                  </a:lnTo>
                  <a:lnTo>
                    <a:pt x="13646" y="2100"/>
                  </a:lnTo>
                  <a:lnTo>
                    <a:pt x="12523" y="3162"/>
                  </a:lnTo>
                  <a:lnTo>
                    <a:pt x="11266" y="4382"/>
                  </a:lnTo>
                  <a:lnTo>
                    <a:pt x="9924" y="5713"/>
                  </a:lnTo>
                  <a:lnTo>
                    <a:pt x="8508" y="7141"/>
                  </a:lnTo>
                  <a:lnTo>
                    <a:pt x="7800" y="7873"/>
                  </a:lnTo>
                  <a:lnTo>
                    <a:pt x="7092" y="8618"/>
                  </a:lnTo>
                  <a:lnTo>
                    <a:pt x="6384" y="9374"/>
                  </a:lnTo>
                  <a:lnTo>
                    <a:pt x="5688" y="10131"/>
                  </a:lnTo>
                  <a:lnTo>
                    <a:pt x="5005" y="10900"/>
                  </a:lnTo>
                  <a:lnTo>
                    <a:pt x="4358" y="11645"/>
                  </a:lnTo>
                  <a:lnTo>
                    <a:pt x="3723" y="12402"/>
                  </a:lnTo>
                  <a:lnTo>
                    <a:pt x="3125" y="13134"/>
                  </a:lnTo>
                  <a:lnTo>
                    <a:pt x="2563" y="13854"/>
                  </a:lnTo>
                  <a:lnTo>
                    <a:pt x="2039" y="14562"/>
                  </a:lnTo>
                  <a:lnTo>
                    <a:pt x="1563" y="15233"/>
                  </a:lnTo>
                  <a:lnTo>
                    <a:pt x="1343" y="15563"/>
                  </a:lnTo>
                  <a:lnTo>
                    <a:pt x="1135" y="15892"/>
                  </a:lnTo>
                  <a:lnTo>
                    <a:pt x="952" y="16210"/>
                  </a:lnTo>
                  <a:lnTo>
                    <a:pt x="769" y="16515"/>
                  </a:lnTo>
                  <a:lnTo>
                    <a:pt x="611" y="16808"/>
                  </a:lnTo>
                  <a:lnTo>
                    <a:pt x="464" y="17101"/>
                  </a:lnTo>
                  <a:lnTo>
                    <a:pt x="342" y="17381"/>
                  </a:lnTo>
                  <a:lnTo>
                    <a:pt x="232" y="17650"/>
                  </a:lnTo>
                  <a:lnTo>
                    <a:pt x="134" y="17906"/>
                  </a:lnTo>
                  <a:lnTo>
                    <a:pt x="61" y="18150"/>
                  </a:lnTo>
                  <a:lnTo>
                    <a:pt x="37" y="18273"/>
                  </a:lnTo>
                  <a:lnTo>
                    <a:pt x="12" y="18395"/>
                  </a:lnTo>
                  <a:lnTo>
                    <a:pt x="0" y="18517"/>
                  </a:lnTo>
                  <a:lnTo>
                    <a:pt x="0" y="18651"/>
                  </a:lnTo>
                  <a:lnTo>
                    <a:pt x="0" y="18773"/>
                  </a:lnTo>
                  <a:lnTo>
                    <a:pt x="12" y="18895"/>
                  </a:lnTo>
                  <a:lnTo>
                    <a:pt x="49" y="19151"/>
                  </a:lnTo>
                  <a:lnTo>
                    <a:pt x="122" y="19408"/>
                  </a:lnTo>
                  <a:lnTo>
                    <a:pt x="220" y="19664"/>
                  </a:lnTo>
                  <a:lnTo>
                    <a:pt x="342" y="19933"/>
                  </a:lnTo>
                  <a:lnTo>
                    <a:pt x="488" y="20189"/>
                  </a:lnTo>
                  <a:lnTo>
                    <a:pt x="659" y="20457"/>
                  </a:lnTo>
                  <a:lnTo>
                    <a:pt x="855" y="20726"/>
                  </a:lnTo>
                  <a:lnTo>
                    <a:pt x="1062" y="20994"/>
                  </a:lnTo>
                  <a:lnTo>
                    <a:pt x="1306" y="21263"/>
                  </a:lnTo>
                  <a:lnTo>
                    <a:pt x="1563" y="21531"/>
                  </a:lnTo>
                  <a:lnTo>
                    <a:pt x="1843" y="21800"/>
                  </a:lnTo>
                  <a:lnTo>
                    <a:pt x="2136" y="22069"/>
                  </a:lnTo>
                  <a:lnTo>
                    <a:pt x="2454" y="22337"/>
                  </a:lnTo>
                  <a:lnTo>
                    <a:pt x="2783" y="22606"/>
                  </a:lnTo>
                  <a:lnTo>
                    <a:pt x="3125" y="22886"/>
                  </a:lnTo>
                  <a:lnTo>
                    <a:pt x="3479" y="23155"/>
                  </a:lnTo>
                  <a:lnTo>
                    <a:pt x="3857" y="23423"/>
                  </a:lnTo>
                  <a:lnTo>
                    <a:pt x="4236" y="23692"/>
                  </a:lnTo>
                  <a:lnTo>
                    <a:pt x="4638" y="23960"/>
                  </a:lnTo>
                  <a:lnTo>
                    <a:pt x="5456" y="24485"/>
                  </a:lnTo>
                  <a:lnTo>
                    <a:pt x="6323" y="25010"/>
                  </a:lnTo>
                  <a:lnTo>
                    <a:pt x="7202" y="25523"/>
                  </a:lnTo>
                  <a:lnTo>
                    <a:pt x="8117" y="26023"/>
                  </a:lnTo>
                  <a:lnTo>
                    <a:pt x="9033" y="26511"/>
                  </a:lnTo>
                  <a:lnTo>
                    <a:pt x="9948" y="26975"/>
                  </a:lnTo>
                  <a:lnTo>
                    <a:pt x="10863" y="27427"/>
                  </a:lnTo>
                  <a:lnTo>
                    <a:pt x="11779" y="27866"/>
                  </a:lnTo>
                  <a:lnTo>
                    <a:pt x="12658" y="28281"/>
                  </a:lnTo>
                  <a:lnTo>
                    <a:pt x="13524" y="28672"/>
                  </a:lnTo>
                  <a:lnTo>
                    <a:pt x="14354" y="29050"/>
                  </a:lnTo>
                  <a:lnTo>
                    <a:pt x="15868" y="29697"/>
                  </a:lnTo>
                  <a:lnTo>
                    <a:pt x="17162" y="30234"/>
                  </a:lnTo>
                  <a:lnTo>
                    <a:pt x="18150" y="30637"/>
                  </a:lnTo>
                  <a:lnTo>
                    <a:pt x="19017" y="30979"/>
                  </a:lnTo>
                  <a:lnTo>
                    <a:pt x="19102" y="31040"/>
                  </a:lnTo>
                  <a:lnTo>
                    <a:pt x="19200" y="31113"/>
                  </a:lnTo>
                  <a:lnTo>
                    <a:pt x="19310" y="31223"/>
                  </a:lnTo>
                  <a:lnTo>
                    <a:pt x="19432" y="31345"/>
                  </a:lnTo>
                  <a:lnTo>
                    <a:pt x="19566" y="31504"/>
                  </a:lnTo>
                  <a:lnTo>
                    <a:pt x="19676" y="31687"/>
                  </a:lnTo>
                  <a:lnTo>
                    <a:pt x="19737" y="31784"/>
                  </a:lnTo>
                  <a:lnTo>
                    <a:pt x="19786" y="31894"/>
                  </a:lnTo>
                  <a:lnTo>
                    <a:pt x="19835" y="32004"/>
                  </a:lnTo>
                  <a:lnTo>
                    <a:pt x="19859" y="32114"/>
                  </a:lnTo>
                  <a:lnTo>
                    <a:pt x="19896" y="32236"/>
                  </a:lnTo>
                  <a:lnTo>
                    <a:pt x="19908" y="32370"/>
                  </a:lnTo>
                  <a:lnTo>
                    <a:pt x="19920" y="32492"/>
                  </a:lnTo>
                  <a:lnTo>
                    <a:pt x="19920" y="32627"/>
                  </a:lnTo>
                  <a:lnTo>
                    <a:pt x="19896" y="32773"/>
                  </a:lnTo>
                  <a:lnTo>
                    <a:pt x="19871" y="32920"/>
                  </a:lnTo>
                  <a:lnTo>
                    <a:pt x="19822" y="33066"/>
                  </a:lnTo>
                  <a:lnTo>
                    <a:pt x="19761" y="33212"/>
                  </a:lnTo>
                  <a:lnTo>
                    <a:pt x="19676" y="33371"/>
                  </a:lnTo>
                  <a:lnTo>
                    <a:pt x="19578" y="33530"/>
                  </a:lnTo>
                  <a:lnTo>
                    <a:pt x="19469" y="33701"/>
                  </a:lnTo>
                  <a:lnTo>
                    <a:pt x="19322" y="33872"/>
                  </a:lnTo>
                  <a:lnTo>
                    <a:pt x="19163" y="34042"/>
                  </a:lnTo>
                  <a:lnTo>
                    <a:pt x="18980" y="34213"/>
                  </a:lnTo>
                  <a:lnTo>
                    <a:pt x="18590" y="34555"/>
                  </a:lnTo>
                  <a:lnTo>
                    <a:pt x="18199" y="34860"/>
                  </a:lnTo>
                  <a:lnTo>
                    <a:pt x="17809" y="35129"/>
                  </a:lnTo>
                  <a:lnTo>
                    <a:pt x="17430" y="35385"/>
                  </a:lnTo>
                  <a:lnTo>
                    <a:pt x="17052" y="35605"/>
                  </a:lnTo>
                  <a:lnTo>
                    <a:pt x="16698" y="35800"/>
                  </a:lnTo>
                  <a:lnTo>
                    <a:pt x="16356" y="35971"/>
                  </a:lnTo>
                  <a:lnTo>
                    <a:pt x="16039" y="36117"/>
                  </a:lnTo>
                  <a:lnTo>
                    <a:pt x="15746" y="36240"/>
                  </a:lnTo>
                  <a:lnTo>
                    <a:pt x="15489" y="36349"/>
                  </a:lnTo>
                  <a:lnTo>
                    <a:pt x="15050" y="36508"/>
                  </a:lnTo>
                  <a:lnTo>
                    <a:pt x="14769" y="36593"/>
                  </a:lnTo>
                  <a:lnTo>
                    <a:pt x="14672" y="36618"/>
                  </a:lnTo>
                  <a:lnTo>
                    <a:pt x="14733" y="36716"/>
                  </a:lnTo>
                  <a:lnTo>
                    <a:pt x="14794" y="36825"/>
                  </a:lnTo>
                  <a:lnTo>
                    <a:pt x="14891" y="36984"/>
                  </a:lnTo>
                  <a:lnTo>
                    <a:pt x="15026" y="37155"/>
                  </a:lnTo>
                  <a:lnTo>
                    <a:pt x="15184" y="37362"/>
                  </a:lnTo>
                  <a:lnTo>
                    <a:pt x="15367" y="37570"/>
                  </a:lnTo>
                  <a:lnTo>
                    <a:pt x="15599" y="37790"/>
                  </a:lnTo>
                  <a:lnTo>
                    <a:pt x="15856" y="38009"/>
                  </a:lnTo>
                  <a:lnTo>
                    <a:pt x="16002" y="38119"/>
                  </a:lnTo>
                  <a:lnTo>
                    <a:pt x="16149" y="38217"/>
                  </a:lnTo>
                  <a:lnTo>
                    <a:pt x="16307" y="38327"/>
                  </a:lnTo>
                  <a:lnTo>
                    <a:pt x="16478" y="38424"/>
                  </a:lnTo>
                  <a:lnTo>
                    <a:pt x="16661" y="38510"/>
                  </a:lnTo>
                  <a:lnTo>
                    <a:pt x="16844" y="38595"/>
                  </a:lnTo>
                  <a:lnTo>
                    <a:pt x="17040" y="38681"/>
                  </a:lnTo>
                  <a:lnTo>
                    <a:pt x="17247" y="38754"/>
                  </a:lnTo>
                  <a:lnTo>
                    <a:pt x="17467" y="38815"/>
                  </a:lnTo>
                  <a:lnTo>
                    <a:pt x="17699" y="38864"/>
                  </a:lnTo>
                  <a:lnTo>
                    <a:pt x="17931" y="38913"/>
                  </a:lnTo>
                  <a:lnTo>
                    <a:pt x="18175" y="38937"/>
                  </a:lnTo>
                  <a:lnTo>
                    <a:pt x="18431" y="38961"/>
                  </a:lnTo>
                  <a:lnTo>
                    <a:pt x="18700" y="38974"/>
                  </a:lnTo>
                  <a:lnTo>
                    <a:pt x="19005" y="38949"/>
                  </a:lnTo>
                  <a:lnTo>
                    <a:pt x="19346" y="38913"/>
                  </a:lnTo>
                  <a:lnTo>
                    <a:pt x="19786" y="38852"/>
                  </a:lnTo>
                  <a:lnTo>
                    <a:pt x="20311" y="38742"/>
                  </a:lnTo>
                  <a:lnTo>
                    <a:pt x="20604" y="38668"/>
                  </a:lnTo>
                  <a:lnTo>
                    <a:pt x="20897" y="38595"/>
                  </a:lnTo>
                  <a:lnTo>
                    <a:pt x="21214" y="38498"/>
                  </a:lnTo>
                  <a:lnTo>
                    <a:pt x="21531" y="38388"/>
                  </a:lnTo>
                  <a:lnTo>
                    <a:pt x="21849" y="38266"/>
                  </a:lnTo>
                  <a:lnTo>
                    <a:pt x="22178" y="38119"/>
                  </a:lnTo>
                  <a:lnTo>
                    <a:pt x="22508" y="37961"/>
                  </a:lnTo>
                  <a:lnTo>
                    <a:pt x="22837" y="37790"/>
                  </a:lnTo>
                  <a:lnTo>
                    <a:pt x="23155" y="37582"/>
                  </a:lnTo>
                  <a:lnTo>
                    <a:pt x="23472" y="37375"/>
                  </a:lnTo>
                  <a:lnTo>
                    <a:pt x="23777" y="37131"/>
                  </a:lnTo>
                  <a:lnTo>
                    <a:pt x="24070" y="36862"/>
                  </a:lnTo>
                  <a:lnTo>
                    <a:pt x="24351" y="36581"/>
                  </a:lnTo>
                  <a:lnTo>
                    <a:pt x="24473" y="36423"/>
                  </a:lnTo>
                  <a:lnTo>
                    <a:pt x="24607" y="36264"/>
                  </a:lnTo>
                  <a:lnTo>
                    <a:pt x="24729" y="36105"/>
                  </a:lnTo>
                  <a:lnTo>
                    <a:pt x="24851" y="35934"/>
                  </a:lnTo>
                  <a:lnTo>
                    <a:pt x="24961" y="35751"/>
                  </a:lnTo>
                  <a:lnTo>
                    <a:pt x="25071" y="35568"/>
                  </a:lnTo>
                  <a:lnTo>
                    <a:pt x="25169" y="35373"/>
                  </a:lnTo>
                  <a:lnTo>
                    <a:pt x="25266" y="35178"/>
                  </a:lnTo>
                  <a:lnTo>
                    <a:pt x="25352" y="34970"/>
                  </a:lnTo>
                  <a:lnTo>
                    <a:pt x="25437" y="34750"/>
                  </a:lnTo>
                  <a:lnTo>
                    <a:pt x="25510" y="34531"/>
                  </a:lnTo>
                  <a:lnTo>
                    <a:pt x="25571" y="34299"/>
                  </a:lnTo>
                  <a:lnTo>
                    <a:pt x="25632" y="34067"/>
                  </a:lnTo>
                  <a:lnTo>
                    <a:pt x="25681" y="33823"/>
                  </a:lnTo>
                  <a:lnTo>
                    <a:pt x="25730" y="33566"/>
                  </a:lnTo>
                  <a:lnTo>
                    <a:pt x="25755" y="33310"/>
                  </a:lnTo>
                  <a:lnTo>
                    <a:pt x="25779" y="33042"/>
                  </a:lnTo>
                  <a:lnTo>
                    <a:pt x="25791" y="32761"/>
                  </a:lnTo>
                  <a:lnTo>
                    <a:pt x="25791" y="32614"/>
                  </a:lnTo>
                  <a:lnTo>
                    <a:pt x="25779" y="32431"/>
                  </a:lnTo>
                  <a:lnTo>
                    <a:pt x="25755" y="32187"/>
                  </a:lnTo>
                  <a:lnTo>
                    <a:pt x="25718" y="31894"/>
                  </a:lnTo>
                  <a:lnTo>
                    <a:pt x="25669" y="31565"/>
                  </a:lnTo>
                  <a:lnTo>
                    <a:pt x="25584" y="31186"/>
                  </a:lnTo>
                  <a:lnTo>
                    <a:pt x="25474" y="30784"/>
                  </a:lnTo>
                  <a:lnTo>
                    <a:pt x="25327" y="30356"/>
                  </a:lnTo>
                  <a:lnTo>
                    <a:pt x="25242" y="30124"/>
                  </a:lnTo>
                  <a:lnTo>
                    <a:pt x="25144" y="29905"/>
                  </a:lnTo>
                  <a:lnTo>
                    <a:pt x="25047" y="29673"/>
                  </a:lnTo>
                  <a:lnTo>
                    <a:pt x="24925" y="29453"/>
                  </a:lnTo>
                  <a:lnTo>
                    <a:pt x="24790" y="29221"/>
                  </a:lnTo>
                  <a:lnTo>
                    <a:pt x="24656" y="28989"/>
                  </a:lnTo>
                  <a:lnTo>
                    <a:pt x="24497" y="28757"/>
                  </a:lnTo>
                  <a:lnTo>
                    <a:pt x="24339" y="28538"/>
                  </a:lnTo>
                  <a:lnTo>
                    <a:pt x="24156" y="28306"/>
                  </a:lnTo>
                  <a:lnTo>
                    <a:pt x="23960" y="28086"/>
                  </a:lnTo>
                  <a:lnTo>
                    <a:pt x="23741" y="27879"/>
                  </a:lnTo>
                  <a:lnTo>
                    <a:pt x="23521" y="27671"/>
                  </a:lnTo>
                  <a:lnTo>
                    <a:pt x="23277" y="27464"/>
                  </a:lnTo>
                  <a:lnTo>
                    <a:pt x="23020" y="27268"/>
                  </a:lnTo>
                  <a:lnTo>
                    <a:pt x="8947" y="18431"/>
                  </a:lnTo>
                  <a:lnTo>
                    <a:pt x="20872" y="7153"/>
                  </a:lnTo>
                  <a:lnTo>
                    <a:pt x="15929" y="0"/>
                  </a:lnTo>
                  <a:close/>
                </a:path>
              </a:pathLst>
            </a:custGeom>
            <a:solidFill>
              <a:srgbClr val="D87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275;p32">
              <a:extLst>
                <a:ext uri="{FF2B5EF4-FFF2-40B4-BE49-F238E27FC236}">
                  <a16:creationId xmlns:a16="http://schemas.microsoft.com/office/drawing/2014/main" id="{C617C6DB-3376-F438-A65C-22E5A3AFC51A}"/>
                </a:ext>
              </a:extLst>
            </p:cNvPr>
            <p:cNvSpPr/>
            <p:nvPr/>
          </p:nvSpPr>
          <p:spPr>
            <a:xfrm>
              <a:off x="4499925" y="4671275"/>
              <a:ext cx="191050" cy="666475"/>
            </a:xfrm>
            <a:custGeom>
              <a:avLst/>
              <a:gdLst/>
              <a:ahLst/>
              <a:cxnLst/>
              <a:rect l="l" t="t" r="r" b="b"/>
              <a:pathLst>
                <a:path w="7642" h="26659" extrusionOk="0">
                  <a:moveTo>
                    <a:pt x="7641" y="1"/>
                  </a:moveTo>
                  <a:lnTo>
                    <a:pt x="0" y="2173"/>
                  </a:lnTo>
                  <a:lnTo>
                    <a:pt x="61" y="11523"/>
                  </a:lnTo>
                  <a:lnTo>
                    <a:pt x="98" y="18541"/>
                  </a:lnTo>
                  <a:lnTo>
                    <a:pt x="110" y="22996"/>
                  </a:lnTo>
                  <a:lnTo>
                    <a:pt x="232" y="26658"/>
                  </a:lnTo>
                  <a:lnTo>
                    <a:pt x="2344" y="25938"/>
                  </a:lnTo>
                  <a:lnTo>
                    <a:pt x="4565" y="14965"/>
                  </a:lnTo>
                  <a:lnTo>
                    <a:pt x="6323" y="6299"/>
                  </a:lnTo>
                  <a:lnTo>
                    <a:pt x="7080" y="2649"/>
                  </a:lnTo>
                  <a:lnTo>
                    <a:pt x="7641" y="1"/>
                  </a:lnTo>
                  <a:close/>
                </a:path>
              </a:pathLst>
            </a:custGeom>
            <a:solidFill>
              <a:srgbClr val="D87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276;p32">
              <a:extLst>
                <a:ext uri="{FF2B5EF4-FFF2-40B4-BE49-F238E27FC236}">
                  <a16:creationId xmlns:a16="http://schemas.microsoft.com/office/drawing/2014/main" id="{DDDD8B08-89E2-684F-2D36-704FC1E02758}"/>
                </a:ext>
              </a:extLst>
            </p:cNvPr>
            <p:cNvSpPr/>
            <p:nvPr/>
          </p:nvSpPr>
          <p:spPr>
            <a:xfrm>
              <a:off x="3687625" y="4566000"/>
              <a:ext cx="428450" cy="707350"/>
            </a:xfrm>
            <a:custGeom>
              <a:avLst/>
              <a:gdLst/>
              <a:ahLst/>
              <a:cxnLst/>
              <a:rect l="l" t="t" r="r" b="b"/>
              <a:pathLst>
                <a:path w="17138" h="28294" extrusionOk="0">
                  <a:moveTo>
                    <a:pt x="17137" y="1"/>
                  </a:moveTo>
                  <a:lnTo>
                    <a:pt x="6555" y="1380"/>
                  </a:lnTo>
                  <a:lnTo>
                    <a:pt x="6384" y="2210"/>
                  </a:lnTo>
                  <a:lnTo>
                    <a:pt x="5908" y="4468"/>
                  </a:lnTo>
                  <a:lnTo>
                    <a:pt x="5188" y="7800"/>
                  </a:lnTo>
                  <a:lnTo>
                    <a:pt x="4761" y="9753"/>
                  </a:lnTo>
                  <a:lnTo>
                    <a:pt x="4297" y="11852"/>
                  </a:lnTo>
                  <a:lnTo>
                    <a:pt x="3784" y="14037"/>
                  </a:lnTo>
                  <a:lnTo>
                    <a:pt x="3259" y="16283"/>
                  </a:lnTo>
                  <a:lnTo>
                    <a:pt x="2722" y="18529"/>
                  </a:lnTo>
                  <a:lnTo>
                    <a:pt x="2173" y="20726"/>
                  </a:lnTo>
                  <a:lnTo>
                    <a:pt x="1612" y="22850"/>
                  </a:lnTo>
                  <a:lnTo>
                    <a:pt x="1331" y="23875"/>
                  </a:lnTo>
                  <a:lnTo>
                    <a:pt x="1062" y="24852"/>
                  </a:lnTo>
                  <a:lnTo>
                    <a:pt x="794" y="25792"/>
                  </a:lnTo>
                  <a:lnTo>
                    <a:pt x="525" y="26683"/>
                  </a:lnTo>
                  <a:lnTo>
                    <a:pt x="257" y="27513"/>
                  </a:lnTo>
                  <a:lnTo>
                    <a:pt x="0" y="28294"/>
                  </a:lnTo>
                  <a:lnTo>
                    <a:pt x="354" y="28294"/>
                  </a:lnTo>
                  <a:lnTo>
                    <a:pt x="525" y="28282"/>
                  </a:lnTo>
                  <a:lnTo>
                    <a:pt x="733" y="28257"/>
                  </a:lnTo>
                  <a:lnTo>
                    <a:pt x="953" y="28220"/>
                  </a:lnTo>
                  <a:lnTo>
                    <a:pt x="1184" y="28172"/>
                  </a:lnTo>
                  <a:lnTo>
                    <a:pt x="1441" y="28098"/>
                  </a:lnTo>
                  <a:lnTo>
                    <a:pt x="1697" y="28001"/>
                  </a:lnTo>
                  <a:lnTo>
                    <a:pt x="1966" y="27879"/>
                  </a:lnTo>
                  <a:lnTo>
                    <a:pt x="2088" y="27818"/>
                  </a:lnTo>
                  <a:lnTo>
                    <a:pt x="2222" y="27732"/>
                  </a:lnTo>
                  <a:lnTo>
                    <a:pt x="2344" y="27647"/>
                  </a:lnTo>
                  <a:lnTo>
                    <a:pt x="2466" y="27549"/>
                  </a:lnTo>
                  <a:lnTo>
                    <a:pt x="2588" y="27452"/>
                  </a:lnTo>
                  <a:lnTo>
                    <a:pt x="2710" y="27329"/>
                  </a:lnTo>
                  <a:lnTo>
                    <a:pt x="2820" y="27207"/>
                  </a:lnTo>
                  <a:lnTo>
                    <a:pt x="2930" y="27073"/>
                  </a:lnTo>
                  <a:lnTo>
                    <a:pt x="3028" y="26939"/>
                  </a:lnTo>
                  <a:lnTo>
                    <a:pt x="3125" y="26780"/>
                  </a:lnTo>
                  <a:lnTo>
                    <a:pt x="3809" y="25621"/>
                  </a:lnTo>
                  <a:lnTo>
                    <a:pt x="4565" y="24302"/>
                  </a:lnTo>
                  <a:lnTo>
                    <a:pt x="5408" y="22825"/>
                  </a:lnTo>
                  <a:lnTo>
                    <a:pt x="6311" y="21239"/>
                  </a:lnTo>
                  <a:lnTo>
                    <a:pt x="7275" y="19530"/>
                  </a:lnTo>
                  <a:lnTo>
                    <a:pt x="8264" y="17748"/>
                  </a:lnTo>
                  <a:lnTo>
                    <a:pt x="9265" y="15905"/>
                  </a:lnTo>
                  <a:lnTo>
                    <a:pt x="10290" y="14013"/>
                  </a:lnTo>
                  <a:lnTo>
                    <a:pt x="11303" y="12109"/>
                  </a:lnTo>
                  <a:lnTo>
                    <a:pt x="12304" y="10205"/>
                  </a:lnTo>
                  <a:lnTo>
                    <a:pt x="13268" y="8313"/>
                  </a:lnTo>
                  <a:lnTo>
                    <a:pt x="14184" y="6482"/>
                  </a:lnTo>
                  <a:lnTo>
                    <a:pt x="15050" y="4712"/>
                  </a:lnTo>
                  <a:lnTo>
                    <a:pt x="15453" y="3858"/>
                  </a:lnTo>
                  <a:lnTo>
                    <a:pt x="15831" y="3028"/>
                  </a:lnTo>
                  <a:lnTo>
                    <a:pt x="16198" y="2222"/>
                  </a:lnTo>
                  <a:lnTo>
                    <a:pt x="16539" y="1441"/>
                  </a:lnTo>
                  <a:lnTo>
                    <a:pt x="16857" y="708"/>
                  </a:lnTo>
                  <a:lnTo>
                    <a:pt x="17137" y="1"/>
                  </a:lnTo>
                  <a:close/>
                </a:path>
              </a:pathLst>
            </a:custGeom>
            <a:solidFill>
              <a:srgbClr val="D87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277;p32">
              <a:extLst>
                <a:ext uri="{FF2B5EF4-FFF2-40B4-BE49-F238E27FC236}">
                  <a16:creationId xmlns:a16="http://schemas.microsoft.com/office/drawing/2014/main" id="{32B97C32-1578-3B9F-1DFF-7C640CE7C088}"/>
                </a:ext>
              </a:extLst>
            </p:cNvPr>
            <p:cNvSpPr/>
            <p:nvPr/>
          </p:nvSpPr>
          <p:spPr>
            <a:xfrm>
              <a:off x="3008375" y="786150"/>
              <a:ext cx="1821425" cy="1728075"/>
            </a:xfrm>
            <a:custGeom>
              <a:avLst/>
              <a:gdLst/>
              <a:ahLst/>
              <a:cxnLst/>
              <a:rect l="l" t="t" r="r" b="b"/>
              <a:pathLst>
                <a:path w="72857" h="69123" extrusionOk="0">
                  <a:moveTo>
                    <a:pt x="37924" y="1"/>
                  </a:moveTo>
                  <a:lnTo>
                    <a:pt x="14611" y="8386"/>
                  </a:lnTo>
                  <a:lnTo>
                    <a:pt x="1746" y="29380"/>
                  </a:lnTo>
                  <a:lnTo>
                    <a:pt x="1489" y="44149"/>
                  </a:lnTo>
                  <a:lnTo>
                    <a:pt x="8801" y="52693"/>
                  </a:lnTo>
                  <a:lnTo>
                    <a:pt x="8532" y="52449"/>
                  </a:lnTo>
                  <a:lnTo>
                    <a:pt x="8239" y="52181"/>
                  </a:lnTo>
                  <a:lnTo>
                    <a:pt x="7836" y="51851"/>
                  </a:lnTo>
                  <a:lnTo>
                    <a:pt x="7348" y="51473"/>
                  </a:lnTo>
                  <a:lnTo>
                    <a:pt x="7080" y="51290"/>
                  </a:lnTo>
                  <a:lnTo>
                    <a:pt x="6799" y="51094"/>
                  </a:lnTo>
                  <a:lnTo>
                    <a:pt x="6506" y="50911"/>
                  </a:lnTo>
                  <a:lnTo>
                    <a:pt x="6201" y="50728"/>
                  </a:lnTo>
                  <a:lnTo>
                    <a:pt x="5871" y="50570"/>
                  </a:lnTo>
                  <a:lnTo>
                    <a:pt x="5554" y="50411"/>
                  </a:lnTo>
                  <a:lnTo>
                    <a:pt x="5212" y="50264"/>
                  </a:lnTo>
                  <a:lnTo>
                    <a:pt x="4870" y="50155"/>
                  </a:lnTo>
                  <a:lnTo>
                    <a:pt x="4529" y="50057"/>
                  </a:lnTo>
                  <a:lnTo>
                    <a:pt x="4187" y="49984"/>
                  </a:lnTo>
                  <a:lnTo>
                    <a:pt x="4016" y="49959"/>
                  </a:lnTo>
                  <a:lnTo>
                    <a:pt x="3845" y="49947"/>
                  </a:lnTo>
                  <a:lnTo>
                    <a:pt x="3674" y="49935"/>
                  </a:lnTo>
                  <a:lnTo>
                    <a:pt x="3503" y="49935"/>
                  </a:lnTo>
                  <a:lnTo>
                    <a:pt x="3332" y="49947"/>
                  </a:lnTo>
                  <a:lnTo>
                    <a:pt x="3162" y="49959"/>
                  </a:lnTo>
                  <a:lnTo>
                    <a:pt x="3003" y="49996"/>
                  </a:lnTo>
                  <a:lnTo>
                    <a:pt x="2832" y="50032"/>
                  </a:lnTo>
                  <a:lnTo>
                    <a:pt x="2673" y="50081"/>
                  </a:lnTo>
                  <a:lnTo>
                    <a:pt x="2502" y="50142"/>
                  </a:lnTo>
                  <a:lnTo>
                    <a:pt x="2344" y="50216"/>
                  </a:lnTo>
                  <a:lnTo>
                    <a:pt x="2197" y="50289"/>
                  </a:lnTo>
                  <a:lnTo>
                    <a:pt x="2039" y="50386"/>
                  </a:lnTo>
                  <a:lnTo>
                    <a:pt x="1892" y="50496"/>
                  </a:lnTo>
                  <a:lnTo>
                    <a:pt x="1734" y="50618"/>
                  </a:lnTo>
                  <a:lnTo>
                    <a:pt x="1599" y="50753"/>
                  </a:lnTo>
                  <a:lnTo>
                    <a:pt x="1453" y="50899"/>
                  </a:lnTo>
                  <a:lnTo>
                    <a:pt x="1319" y="51070"/>
                  </a:lnTo>
                  <a:lnTo>
                    <a:pt x="1184" y="51241"/>
                  </a:lnTo>
                  <a:lnTo>
                    <a:pt x="1050" y="51436"/>
                  </a:lnTo>
                  <a:lnTo>
                    <a:pt x="928" y="51644"/>
                  </a:lnTo>
                  <a:lnTo>
                    <a:pt x="806" y="51863"/>
                  </a:lnTo>
                  <a:lnTo>
                    <a:pt x="696" y="52107"/>
                  </a:lnTo>
                  <a:lnTo>
                    <a:pt x="586" y="52364"/>
                  </a:lnTo>
                  <a:lnTo>
                    <a:pt x="476" y="52620"/>
                  </a:lnTo>
                  <a:lnTo>
                    <a:pt x="391" y="52889"/>
                  </a:lnTo>
                  <a:lnTo>
                    <a:pt x="305" y="53145"/>
                  </a:lnTo>
                  <a:lnTo>
                    <a:pt x="232" y="53401"/>
                  </a:lnTo>
                  <a:lnTo>
                    <a:pt x="171" y="53658"/>
                  </a:lnTo>
                  <a:lnTo>
                    <a:pt x="122" y="53914"/>
                  </a:lnTo>
                  <a:lnTo>
                    <a:pt x="86" y="54158"/>
                  </a:lnTo>
                  <a:lnTo>
                    <a:pt x="49" y="54414"/>
                  </a:lnTo>
                  <a:lnTo>
                    <a:pt x="25" y="54658"/>
                  </a:lnTo>
                  <a:lnTo>
                    <a:pt x="12" y="54903"/>
                  </a:lnTo>
                  <a:lnTo>
                    <a:pt x="0" y="55147"/>
                  </a:lnTo>
                  <a:lnTo>
                    <a:pt x="0" y="55379"/>
                  </a:lnTo>
                  <a:lnTo>
                    <a:pt x="12" y="55623"/>
                  </a:lnTo>
                  <a:lnTo>
                    <a:pt x="25" y="55855"/>
                  </a:lnTo>
                  <a:lnTo>
                    <a:pt x="49" y="56087"/>
                  </a:lnTo>
                  <a:lnTo>
                    <a:pt x="86" y="56318"/>
                  </a:lnTo>
                  <a:lnTo>
                    <a:pt x="171" y="56770"/>
                  </a:lnTo>
                  <a:lnTo>
                    <a:pt x="281" y="57210"/>
                  </a:lnTo>
                  <a:lnTo>
                    <a:pt x="415" y="57637"/>
                  </a:lnTo>
                  <a:lnTo>
                    <a:pt x="562" y="58052"/>
                  </a:lnTo>
                  <a:lnTo>
                    <a:pt x="745" y="58467"/>
                  </a:lnTo>
                  <a:lnTo>
                    <a:pt x="940" y="58857"/>
                  </a:lnTo>
                  <a:lnTo>
                    <a:pt x="1148" y="59248"/>
                  </a:lnTo>
                  <a:lnTo>
                    <a:pt x="1367" y="59614"/>
                  </a:lnTo>
                  <a:lnTo>
                    <a:pt x="1611" y="59980"/>
                  </a:lnTo>
                  <a:lnTo>
                    <a:pt x="1856" y="60322"/>
                  </a:lnTo>
                  <a:lnTo>
                    <a:pt x="2112" y="60664"/>
                  </a:lnTo>
                  <a:lnTo>
                    <a:pt x="2368" y="60981"/>
                  </a:lnTo>
                  <a:lnTo>
                    <a:pt x="2637" y="61298"/>
                  </a:lnTo>
                  <a:lnTo>
                    <a:pt x="2905" y="61591"/>
                  </a:lnTo>
                  <a:lnTo>
                    <a:pt x="3174" y="61872"/>
                  </a:lnTo>
                  <a:lnTo>
                    <a:pt x="3442" y="62141"/>
                  </a:lnTo>
                  <a:lnTo>
                    <a:pt x="3711" y="62385"/>
                  </a:lnTo>
                  <a:lnTo>
                    <a:pt x="3967" y="62629"/>
                  </a:lnTo>
                  <a:lnTo>
                    <a:pt x="4468" y="63056"/>
                  </a:lnTo>
                  <a:lnTo>
                    <a:pt x="4919" y="63422"/>
                  </a:lnTo>
                  <a:lnTo>
                    <a:pt x="5310" y="63727"/>
                  </a:lnTo>
                  <a:lnTo>
                    <a:pt x="5725" y="64020"/>
                  </a:lnTo>
                  <a:lnTo>
                    <a:pt x="5969" y="64179"/>
                  </a:lnTo>
                  <a:lnTo>
                    <a:pt x="6250" y="64350"/>
                  </a:lnTo>
                  <a:lnTo>
                    <a:pt x="6543" y="64521"/>
                  </a:lnTo>
                  <a:lnTo>
                    <a:pt x="6860" y="64704"/>
                  </a:lnTo>
                  <a:lnTo>
                    <a:pt x="7190" y="64875"/>
                  </a:lnTo>
                  <a:lnTo>
                    <a:pt x="7543" y="65058"/>
                  </a:lnTo>
                  <a:lnTo>
                    <a:pt x="7922" y="65229"/>
                  </a:lnTo>
                  <a:lnTo>
                    <a:pt x="8312" y="65400"/>
                  </a:lnTo>
                  <a:lnTo>
                    <a:pt x="8715" y="65558"/>
                  </a:lnTo>
                  <a:lnTo>
                    <a:pt x="9130" y="65705"/>
                  </a:lnTo>
                  <a:lnTo>
                    <a:pt x="9557" y="65839"/>
                  </a:lnTo>
                  <a:lnTo>
                    <a:pt x="9997" y="65961"/>
                  </a:lnTo>
                  <a:lnTo>
                    <a:pt x="10448" y="66071"/>
                  </a:lnTo>
                  <a:lnTo>
                    <a:pt x="10900" y="66169"/>
                  </a:lnTo>
                  <a:lnTo>
                    <a:pt x="11364" y="66242"/>
                  </a:lnTo>
                  <a:lnTo>
                    <a:pt x="11828" y="66291"/>
                  </a:lnTo>
                  <a:lnTo>
                    <a:pt x="12292" y="66315"/>
                  </a:lnTo>
                  <a:lnTo>
                    <a:pt x="12768" y="66315"/>
                  </a:lnTo>
                  <a:lnTo>
                    <a:pt x="13231" y="66291"/>
                  </a:lnTo>
                  <a:lnTo>
                    <a:pt x="13463" y="66266"/>
                  </a:lnTo>
                  <a:lnTo>
                    <a:pt x="13707" y="66230"/>
                  </a:lnTo>
                  <a:lnTo>
                    <a:pt x="13939" y="66193"/>
                  </a:lnTo>
                  <a:lnTo>
                    <a:pt x="14171" y="66144"/>
                  </a:lnTo>
                  <a:lnTo>
                    <a:pt x="14403" y="66083"/>
                  </a:lnTo>
                  <a:lnTo>
                    <a:pt x="14635" y="66022"/>
                  </a:lnTo>
                  <a:lnTo>
                    <a:pt x="14855" y="65949"/>
                  </a:lnTo>
                  <a:lnTo>
                    <a:pt x="15087" y="65863"/>
                  </a:lnTo>
                  <a:lnTo>
                    <a:pt x="15319" y="65766"/>
                  </a:lnTo>
                  <a:lnTo>
                    <a:pt x="15538" y="65656"/>
                  </a:lnTo>
                  <a:lnTo>
                    <a:pt x="15758" y="65546"/>
                  </a:lnTo>
                  <a:lnTo>
                    <a:pt x="15978" y="65424"/>
                  </a:lnTo>
                  <a:lnTo>
                    <a:pt x="16197" y="65290"/>
                  </a:lnTo>
                  <a:lnTo>
                    <a:pt x="16405" y="65143"/>
                  </a:lnTo>
                  <a:lnTo>
                    <a:pt x="16625" y="64985"/>
                  </a:lnTo>
                  <a:lnTo>
                    <a:pt x="16832" y="64814"/>
                  </a:lnTo>
                  <a:lnTo>
                    <a:pt x="17040" y="64643"/>
                  </a:lnTo>
                  <a:lnTo>
                    <a:pt x="17235" y="64448"/>
                  </a:lnTo>
                  <a:lnTo>
                    <a:pt x="17430" y="64252"/>
                  </a:lnTo>
                  <a:lnTo>
                    <a:pt x="17626" y="64033"/>
                  </a:lnTo>
                  <a:lnTo>
                    <a:pt x="17821" y="63801"/>
                  </a:lnTo>
                  <a:lnTo>
                    <a:pt x="18004" y="63557"/>
                  </a:lnTo>
                  <a:lnTo>
                    <a:pt x="18150" y="63666"/>
                  </a:lnTo>
                  <a:lnTo>
                    <a:pt x="18590" y="63959"/>
                  </a:lnTo>
                  <a:lnTo>
                    <a:pt x="18907" y="64167"/>
                  </a:lnTo>
                  <a:lnTo>
                    <a:pt x="19298" y="64411"/>
                  </a:lnTo>
                  <a:lnTo>
                    <a:pt x="19749" y="64679"/>
                  </a:lnTo>
                  <a:lnTo>
                    <a:pt x="20262" y="64972"/>
                  </a:lnTo>
                  <a:lnTo>
                    <a:pt x="20848" y="65278"/>
                  </a:lnTo>
                  <a:lnTo>
                    <a:pt x="21483" y="65607"/>
                  </a:lnTo>
                  <a:lnTo>
                    <a:pt x="22178" y="65949"/>
                  </a:lnTo>
                  <a:lnTo>
                    <a:pt x="22935" y="66291"/>
                  </a:lnTo>
                  <a:lnTo>
                    <a:pt x="23753" y="66632"/>
                  </a:lnTo>
                  <a:lnTo>
                    <a:pt x="24619" y="66962"/>
                  </a:lnTo>
                  <a:lnTo>
                    <a:pt x="25547" y="67304"/>
                  </a:lnTo>
                  <a:lnTo>
                    <a:pt x="26023" y="67462"/>
                  </a:lnTo>
                  <a:lnTo>
                    <a:pt x="26511" y="67621"/>
                  </a:lnTo>
                  <a:lnTo>
                    <a:pt x="27024" y="67768"/>
                  </a:lnTo>
                  <a:lnTo>
                    <a:pt x="27537" y="67914"/>
                  </a:lnTo>
                  <a:lnTo>
                    <a:pt x="28061" y="68061"/>
                  </a:lnTo>
                  <a:lnTo>
                    <a:pt x="28611" y="68195"/>
                  </a:lnTo>
                  <a:lnTo>
                    <a:pt x="29160" y="68317"/>
                  </a:lnTo>
                  <a:lnTo>
                    <a:pt x="29721" y="68439"/>
                  </a:lnTo>
                  <a:lnTo>
                    <a:pt x="30295" y="68561"/>
                  </a:lnTo>
                  <a:lnTo>
                    <a:pt x="30881" y="68659"/>
                  </a:lnTo>
                  <a:lnTo>
                    <a:pt x="31479" y="68756"/>
                  </a:lnTo>
                  <a:lnTo>
                    <a:pt x="32089" y="68842"/>
                  </a:lnTo>
                  <a:lnTo>
                    <a:pt x="32712" y="68915"/>
                  </a:lnTo>
                  <a:lnTo>
                    <a:pt x="33334" y="68988"/>
                  </a:lnTo>
                  <a:lnTo>
                    <a:pt x="33981" y="69037"/>
                  </a:lnTo>
                  <a:lnTo>
                    <a:pt x="34628" y="69074"/>
                  </a:lnTo>
                  <a:lnTo>
                    <a:pt x="35287" y="69110"/>
                  </a:lnTo>
                  <a:lnTo>
                    <a:pt x="35959" y="69122"/>
                  </a:lnTo>
                  <a:lnTo>
                    <a:pt x="36630" y="69122"/>
                  </a:lnTo>
                  <a:lnTo>
                    <a:pt x="37326" y="69110"/>
                  </a:lnTo>
                  <a:lnTo>
                    <a:pt x="38021" y="69086"/>
                  </a:lnTo>
                  <a:lnTo>
                    <a:pt x="38717" y="69049"/>
                  </a:lnTo>
                  <a:lnTo>
                    <a:pt x="39437" y="68988"/>
                  </a:lnTo>
                  <a:lnTo>
                    <a:pt x="40157" y="68915"/>
                  </a:lnTo>
                  <a:lnTo>
                    <a:pt x="40890" y="68817"/>
                  </a:lnTo>
                  <a:lnTo>
                    <a:pt x="41622" y="68720"/>
                  </a:lnTo>
                  <a:lnTo>
                    <a:pt x="42367" y="68585"/>
                  </a:lnTo>
                  <a:lnTo>
                    <a:pt x="43123" y="68439"/>
                  </a:lnTo>
                  <a:lnTo>
                    <a:pt x="43880" y="68268"/>
                  </a:lnTo>
                  <a:lnTo>
                    <a:pt x="44649" y="68085"/>
                  </a:lnTo>
                  <a:lnTo>
                    <a:pt x="45430" y="67877"/>
                  </a:lnTo>
                  <a:lnTo>
                    <a:pt x="46212" y="67658"/>
                  </a:lnTo>
                  <a:lnTo>
                    <a:pt x="47005" y="67401"/>
                  </a:lnTo>
                  <a:lnTo>
                    <a:pt x="47798" y="67133"/>
                  </a:lnTo>
                  <a:lnTo>
                    <a:pt x="48543" y="66852"/>
                  </a:lnTo>
                  <a:lnTo>
                    <a:pt x="49263" y="66559"/>
                  </a:lnTo>
                  <a:lnTo>
                    <a:pt x="49959" y="66254"/>
                  </a:lnTo>
                  <a:lnTo>
                    <a:pt x="50642" y="65937"/>
                  </a:lnTo>
                  <a:lnTo>
                    <a:pt x="51301" y="65607"/>
                  </a:lnTo>
                  <a:lnTo>
                    <a:pt x="51948" y="65265"/>
                  </a:lnTo>
                  <a:lnTo>
                    <a:pt x="52571" y="64911"/>
                  </a:lnTo>
                  <a:lnTo>
                    <a:pt x="53181" y="64545"/>
                  </a:lnTo>
                  <a:lnTo>
                    <a:pt x="53767" y="64167"/>
                  </a:lnTo>
                  <a:lnTo>
                    <a:pt x="54328" y="63776"/>
                  </a:lnTo>
                  <a:lnTo>
                    <a:pt x="54878" y="63386"/>
                  </a:lnTo>
                  <a:lnTo>
                    <a:pt x="55403" y="62983"/>
                  </a:lnTo>
                  <a:lnTo>
                    <a:pt x="55915" y="62568"/>
                  </a:lnTo>
                  <a:lnTo>
                    <a:pt x="56416" y="62141"/>
                  </a:lnTo>
                  <a:lnTo>
                    <a:pt x="56892" y="61713"/>
                  </a:lnTo>
                  <a:lnTo>
                    <a:pt x="57355" y="61274"/>
                  </a:lnTo>
                  <a:lnTo>
                    <a:pt x="57807" y="60835"/>
                  </a:lnTo>
                  <a:lnTo>
                    <a:pt x="58234" y="60383"/>
                  </a:lnTo>
                  <a:lnTo>
                    <a:pt x="58649" y="59931"/>
                  </a:lnTo>
                  <a:lnTo>
                    <a:pt x="59052" y="59480"/>
                  </a:lnTo>
                  <a:lnTo>
                    <a:pt x="59443" y="59016"/>
                  </a:lnTo>
                  <a:lnTo>
                    <a:pt x="59809" y="58552"/>
                  </a:lnTo>
                  <a:lnTo>
                    <a:pt x="60163" y="58088"/>
                  </a:lnTo>
                  <a:lnTo>
                    <a:pt x="60505" y="57625"/>
                  </a:lnTo>
                  <a:lnTo>
                    <a:pt x="60834" y="57148"/>
                  </a:lnTo>
                  <a:lnTo>
                    <a:pt x="61152" y="56685"/>
                  </a:lnTo>
                  <a:lnTo>
                    <a:pt x="61444" y="56209"/>
                  </a:lnTo>
                  <a:lnTo>
                    <a:pt x="61737" y="55745"/>
                  </a:lnTo>
                  <a:lnTo>
                    <a:pt x="62018" y="55269"/>
                  </a:lnTo>
                  <a:lnTo>
                    <a:pt x="62274" y="54805"/>
                  </a:lnTo>
                  <a:lnTo>
                    <a:pt x="62531" y="54341"/>
                  </a:lnTo>
                  <a:lnTo>
                    <a:pt x="62775" y="53877"/>
                  </a:lnTo>
                  <a:lnTo>
                    <a:pt x="62995" y="53413"/>
                  </a:lnTo>
                  <a:lnTo>
                    <a:pt x="63214" y="52962"/>
                  </a:lnTo>
                  <a:lnTo>
                    <a:pt x="63422" y="52510"/>
                  </a:lnTo>
                  <a:lnTo>
                    <a:pt x="63617" y="52059"/>
                  </a:lnTo>
                  <a:lnTo>
                    <a:pt x="63983" y="51180"/>
                  </a:lnTo>
                  <a:lnTo>
                    <a:pt x="64313" y="50338"/>
                  </a:lnTo>
                  <a:lnTo>
                    <a:pt x="64606" y="49520"/>
                  </a:lnTo>
                  <a:lnTo>
                    <a:pt x="64862" y="48739"/>
                  </a:lnTo>
                  <a:lnTo>
                    <a:pt x="65094" y="47994"/>
                  </a:lnTo>
                  <a:lnTo>
                    <a:pt x="65289" y="47298"/>
                  </a:lnTo>
                  <a:lnTo>
                    <a:pt x="65460" y="46651"/>
                  </a:lnTo>
                  <a:lnTo>
                    <a:pt x="65619" y="46066"/>
                  </a:lnTo>
                  <a:lnTo>
                    <a:pt x="65863" y="45065"/>
                  </a:lnTo>
                  <a:lnTo>
                    <a:pt x="66046" y="44345"/>
                  </a:lnTo>
                  <a:lnTo>
                    <a:pt x="66119" y="44088"/>
                  </a:lnTo>
                  <a:lnTo>
                    <a:pt x="66193" y="43930"/>
                  </a:lnTo>
                  <a:lnTo>
                    <a:pt x="66266" y="43930"/>
                  </a:lnTo>
                  <a:lnTo>
                    <a:pt x="66473" y="43917"/>
                  </a:lnTo>
                  <a:lnTo>
                    <a:pt x="66803" y="43869"/>
                  </a:lnTo>
                  <a:lnTo>
                    <a:pt x="67010" y="43832"/>
                  </a:lnTo>
                  <a:lnTo>
                    <a:pt x="67230" y="43783"/>
                  </a:lnTo>
                  <a:lnTo>
                    <a:pt x="67474" y="43710"/>
                  </a:lnTo>
                  <a:lnTo>
                    <a:pt x="67730" y="43624"/>
                  </a:lnTo>
                  <a:lnTo>
                    <a:pt x="68011" y="43515"/>
                  </a:lnTo>
                  <a:lnTo>
                    <a:pt x="68304" y="43380"/>
                  </a:lnTo>
                  <a:lnTo>
                    <a:pt x="68597" y="43222"/>
                  </a:lnTo>
                  <a:lnTo>
                    <a:pt x="68902" y="43026"/>
                  </a:lnTo>
                  <a:lnTo>
                    <a:pt x="69207" y="42807"/>
                  </a:lnTo>
                  <a:lnTo>
                    <a:pt x="69525" y="42562"/>
                  </a:lnTo>
                  <a:lnTo>
                    <a:pt x="69842" y="42282"/>
                  </a:lnTo>
                  <a:lnTo>
                    <a:pt x="69989" y="42123"/>
                  </a:lnTo>
                  <a:lnTo>
                    <a:pt x="70147" y="41952"/>
                  </a:lnTo>
                  <a:lnTo>
                    <a:pt x="70306" y="41781"/>
                  </a:lnTo>
                  <a:lnTo>
                    <a:pt x="70452" y="41598"/>
                  </a:lnTo>
                  <a:lnTo>
                    <a:pt x="70599" y="41391"/>
                  </a:lnTo>
                  <a:lnTo>
                    <a:pt x="70745" y="41195"/>
                  </a:lnTo>
                  <a:lnTo>
                    <a:pt x="70892" y="40976"/>
                  </a:lnTo>
                  <a:lnTo>
                    <a:pt x="71038" y="40744"/>
                  </a:lnTo>
                  <a:lnTo>
                    <a:pt x="71172" y="40500"/>
                  </a:lnTo>
                  <a:lnTo>
                    <a:pt x="71319" y="40243"/>
                  </a:lnTo>
                  <a:lnTo>
                    <a:pt x="71441" y="39987"/>
                  </a:lnTo>
                  <a:lnTo>
                    <a:pt x="71575" y="39706"/>
                  </a:lnTo>
                  <a:lnTo>
                    <a:pt x="71697" y="39413"/>
                  </a:lnTo>
                  <a:lnTo>
                    <a:pt x="71819" y="39120"/>
                  </a:lnTo>
                  <a:lnTo>
                    <a:pt x="71929" y="38803"/>
                  </a:lnTo>
                  <a:lnTo>
                    <a:pt x="72039" y="38474"/>
                  </a:lnTo>
                  <a:lnTo>
                    <a:pt x="72149" y="38132"/>
                  </a:lnTo>
                  <a:lnTo>
                    <a:pt x="72247" y="37766"/>
                  </a:lnTo>
                  <a:lnTo>
                    <a:pt x="72332" y="37399"/>
                  </a:lnTo>
                  <a:lnTo>
                    <a:pt x="72417" y="37009"/>
                  </a:lnTo>
                  <a:lnTo>
                    <a:pt x="72503" y="36606"/>
                  </a:lnTo>
                  <a:lnTo>
                    <a:pt x="72576" y="36191"/>
                  </a:lnTo>
                  <a:lnTo>
                    <a:pt x="72637" y="35764"/>
                  </a:lnTo>
                  <a:lnTo>
                    <a:pt x="72686" y="35312"/>
                  </a:lnTo>
                  <a:lnTo>
                    <a:pt x="72735" y="34848"/>
                  </a:lnTo>
                  <a:lnTo>
                    <a:pt x="72784" y="34372"/>
                  </a:lnTo>
                  <a:lnTo>
                    <a:pt x="72808" y="33872"/>
                  </a:lnTo>
                  <a:lnTo>
                    <a:pt x="72832" y="33359"/>
                  </a:lnTo>
                  <a:lnTo>
                    <a:pt x="72845" y="32834"/>
                  </a:lnTo>
                  <a:lnTo>
                    <a:pt x="72857" y="32285"/>
                  </a:lnTo>
                  <a:lnTo>
                    <a:pt x="72845" y="31455"/>
                  </a:lnTo>
                  <a:lnTo>
                    <a:pt x="72796" y="30662"/>
                  </a:lnTo>
                  <a:lnTo>
                    <a:pt x="72735" y="29929"/>
                  </a:lnTo>
                  <a:lnTo>
                    <a:pt x="72649" y="29234"/>
                  </a:lnTo>
                  <a:lnTo>
                    <a:pt x="72540" y="28587"/>
                  </a:lnTo>
                  <a:lnTo>
                    <a:pt x="72405" y="27989"/>
                  </a:lnTo>
                  <a:lnTo>
                    <a:pt x="72259" y="27415"/>
                  </a:lnTo>
                  <a:lnTo>
                    <a:pt x="72100" y="26890"/>
                  </a:lnTo>
                  <a:lnTo>
                    <a:pt x="71917" y="26402"/>
                  </a:lnTo>
                  <a:lnTo>
                    <a:pt x="71710" y="25950"/>
                  </a:lnTo>
                  <a:lnTo>
                    <a:pt x="71502" y="25535"/>
                  </a:lnTo>
                  <a:lnTo>
                    <a:pt x="71270" y="25157"/>
                  </a:lnTo>
                  <a:lnTo>
                    <a:pt x="71026" y="24803"/>
                  </a:lnTo>
                  <a:lnTo>
                    <a:pt x="70782" y="24473"/>
                  </a:lnTo>
                  <a:lnTo>
                    <a:pt x="70526" y="24193"/>
                  </a:lnTo>
                  <a:lnTo>
                    <a:pt x="70257" y="23924"/>
                  </a:lnTo>
                  <a:lnTo>
                    <a:pt x="69976" y="23680"/>
                  </a:lnTo>
                  <a:lnTo>
                    <a:pt x="69696" y="23473"/>
                  </a:lnTo>
                  <a:lnTo>
                    <a:pt x="69415" y="23277"/>
                  </a:lnTo>
                  <a:lnTo>
                    <a:pt x="69122" y="23106"/>
                  </a:lnTo>
                  <a:lnTo>
                    <a:pt x="68829" y="22960"/>
                  </a:lnTo>
                  <a:lnTo>
                    <a:pt x="68536" y="22838"/>
                  </a:lnTo>
                  <a:lnTo>
                    <a:pt x="68243" y="22728"/>
                  </a:lnTo>
                  <a:lnTo>
                    <a:pt x="67950" y="22630"/>
                  </a:lnTo>
                  <a:lnTo>
                    <a:pt x="67657" y="22545"/>
                  </a:lnTo>
                  <a:lnTo>
                    <a:pt x="67376" y="22484"/>
                  </a:lnTo>
                  <a:lnTo>
                    <a:pt x="67096" y="22423"/>
                  </a:lnTo>
                  <a:lnTo>
                    <a:pt x="66815" y="22386"/>
                  </a:lnTo>
                  <a:lnTo>
                    <a:pt x="66290" y="22313"/>
                  </a:lnTo>
                  <a:lnTo>
                    <a:pt x="65814" y="22276"/>
                  </a:lnTo>
                  <a:lnTo>
                    <a:pt x="65582" y="22276"/>
                  </a:lnTo>
                  <a:lnTo>
                    <a:pt x="65472" y="22289"/>
                  </a:lnTo>
                  <a:lnTo>
                    <a:pt x="65375" y="22313"/>
                  </a:lnTo>
                  <a:lnTo>
                    <a:pt x="65277" y="22350"/>
                  </a:lnTo>
                  <a:lnTo>
                    <a:pt x="65167" y="22398"/>
                  </a:lnTo>
                  <a:lnTo>
                    <a:pt x="65082" y="22447"/>
                  </a:lnTo>
                  <a:lnTo>
                    <a:pt x="64984" y="22508"/>
                  </a:lnTo>
                  <a:lnTo>
                    <a:pt x="64899" y="22569"/>
                  </a:lnTo>
                  <a:lnTo>
                    <a:pt x="64813" y="22643"/>
                  </a:lnTo>
                  <a:lnTo>
                    <a:pt x="64642" y="22813"/>
                  </a:lnTo>
                  <a:lnTo>
                    <a:pt x="64496" y="23009"/>
                  </a:lnTo>
                  <a:lnTo>
                    <a:pt x="64349" y="23216"/>
                  </a:lnTo>
                  <a:lnTo>
                    <a:pt x="64215" y="23460"/>
                  </a:lnTo>
                  <a:lnTo>
                    <a:pt x="64093" y="23704"/>
                  </a:lnTo>
                  <a:lnTo>
                    <a:pt x="63983" y="23973"/>
                  </a:lnTo>
                  <a:lnTo>
                    <a:pt x="63886" y="24266"/>
                  </a:lnTo>
                  <a:lnTo>
                    <a:pt x="63788" y="24559"/>
                  </a:lnTo>
                  <a:lnTo>
                    <a:pt x="63703" y="24852"/>
                  </a:lnTo>
                  <a:lnTo>
                    <a:pt x="63617" y="25157"/>
                  </a:lnTo>
                  <a:lnTo>
                    <a:pt x="63556" y="25474"/>
                  </a:lnTo>
                  <a:lnTo>
                    <a:pt x="63434" y="26085"/>
                  </a:lnTo>
                  <a:lnTo>
                    <a:pt x="63336" y="26683"/>
                  </a:lnTo>
                  <a:lnTo>
                    <a:pt x="63263" y="27244"/>
                  </a:lnTo>
                  <a:lnTo>
                    <a:pt x="63214" y="27757"/>
                  </a:lnTo>
                  <a:lnTo>
                    <a:pt x="63178" y="28184"/>
                  </a:lnTo>
                  <a:lnTo>
                    <a:pt x="63153" y="28514"/>
                  </a:lnTo>
                  <a:lnTo>
                    <a:pt x="63141" y="28794"/>
                  </a:lnTo>
                  <a:lnTo>
                    <a:pt x="54512" y="11792"/>
                  </a:lnTo>
                  <a:lnTo>
                    <a:pt x="37924" y="1"/>
                  </a:lnTo>
                  <a:close/>
                </a:path>
              </a:pathLst>
            </a:custGeom>
            <a:solidFill>
              <a:srgbClr val="D87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278;p32">
              <a:extLst>
                <a:ext uri="{FF2B5EF4-FFF2-40B4-BE49-F238E27FC236}">
                  <a16:creationId xmlns:a16="http://schemas.microsoft.com/office/drawing/2014/main" id="{2594E8C4-8182-A380-8577-57E675FD70C9}"/>
                </a:ext>
              </a:extLst>
            </p:cNvPr>
            <p:cNvSpPr/>
            <p:nvPr/>
          </p:nvSpPr>
          <p:spPr>
            <a:xfrm>
              <a:off x="4030000" y="238125"/>
              <a:ext cx="683850" cy="704600"/>
            </a:xfrm>
            <a:custGeom>
              <a:avLst/>
              <a:gdLst/>
              <a:ahLst/>
              <a:cxnLst/>
              <a:rect l="l" t="t" r="r" b="b"/>
              <a:pathLst>
                <a:path w="27354" h="28184" extrusionOk="0">
                  <a:moveTo>
                    <a:pt x="11755" y="0"/>
                  </a:moveTo>
                  <a:lnTo>
                    <a:pt x="11498" y="24"/>
                  </a:lnTo>
                  <a:lnTo>
                    <a:pt x="11242" y="61"/>
                  </a:lnTo>
                  <a:lnTo>
                    <a:pt x="10998" y="122"/>
                  </a:lnTo>
                  <a:lnTo>
                    <a:pt x="10766" y="195"/>
                  </a:lnTo>
                  <a:lnTo>
                    <a:pt x="10558" y="305"/>
                  </a:lnTo>
                  <a:lnTo>
                    <a:pt x="10375" y="415"/>
                  </a:lnTo>
                  <a:lnTo>
                    <a:pt x="10204" y="561"/>
                  </a:lnTo>
                  <a:lnTo>
                    <a:pt x="10046" y="708"/>
                  </a:lnTo>
                  <a:lnTo>
                    <a:pt x="9912" y="879"/>
                  </a:lnTo>
                  <a:lnTo>
                    <a:pt x="9802" y="1050"/>
                  </a:lnTo>
                  <a:lnTo>
                    <a:pt x="9692" y="1245"/>
                  </a:lnTo>
                  <a:lnTo>
                    <a:pt x="9606" y="1440"/>
                  </a:lnTo>
                  <a:lnTo>
                    <a:pt x="9533" y="1648"/>
                  </a:lnTo>
                  <a:lnTo>
                    <a:pt x="9472" y="1855"/>
                  </a:lnTo>
                  <a:lnTo>
                    <a:pt x="9423" y="2075"/>
                  </a:lnTo>
                  <a:lnTo>
                    <a:pt x="9374" y="2295"/>
                  </a:lnTo>
                  <a:lnTo>
                    <a:pt x="9350" y="2514"/>
                  </a:lnTo>
                  <a:lnTo>
                    <a:pt x="9326" y="2746"/>
                  </a:lnTo>
                  <a:lnTo>
                    <a:pt x="9313" y="2966"/>
                  </a:lnTo>
                  <a:lnTo>
                    <a:pt x="9313" y="3174"/>
                  </a:lnTo>
                  <a:lnTo>
                    <a:pt x="9326" y="3601"/>
                  </a:lnTo>
                  <a:lnTo>
                    <a:pt x="9350" y="3991"/>
                  </a:lnTo>
                  <a:lnTo>
                    <a:pt x="9387" y="4333"/>
                  </a:lnTo>
                  <a:lnTo>
                    <a:pt x="9423" y="4626"/>
                  </a:lnTo>
                  <a:lnTo>
                    <a:pt x="9460" y="4846"/>
                  </a:lnTo>
                  <a:lnTo>
                    <a:pt x="9497" y="5041"/>
                  </a:lnTo>
                  <a:lnTo>
                    <a:pt x="9387" y="4956"/>
                  </a:lnTo>
                  <a:lnTo>
                    <a:pt x="9240" y="4858"/>
                  </a:lnTo>
                  <a:lnTo>
                    <a:pt x="9045" y="4748"/>
                  </a:lnTo>
                  <a:lnTo>
                    <a:pt x="8813" y="4614"/>
                  </a:lnTo>
                  <a:lnTo>
                    <a:pt x="8532" y="4480"/>
                  </a:lnTo>
                  <a:lnTo>
                    <a:pt x="8227" y="4345"/>
                  </a:lnTo>
                  <a:lnTo>
                    <a:pt x="7898" y="4223"/>
                  </a:lnTo>
                  <a:lnTo>
                    <a:pt x="7531" y="4113"/>
                  </a:lnTo>
                  <a:lnTo>
                    <a:pt x="7348" y="4065"/>
                  </a:lnTo>
                  <a:lnTo>
                    <a:pt x="7153" y="4028"/>
                  </a:lnTo>
                  <a:lnTo>
                    <a:pt x="6958" y="4004"/>
                  </a:lnTo>
                  <a:lnTo>
                    <a:pt x="6762" y="3979"/>
                  </a:lnTo>
                  <a:lnTo>
                    <a:pt x="6567" y="3967"/>
                  </a:lnTo>
                  <a:lnTo>
                    <a:pt x="6360" y="3979"/>
                  </a:lnTo>
                  <a:lnTo>
                    <a:pt x="6164" y="3991"/>
                  </a:lnTo>
                  <a:lnTo>
                    <a:pt x="5957" y="4016"/>
                  </a:lnTo>
                  <a:lnTo>
                    <a:pt x="5762" y="4065"/>
                  </a:lnTo>
                  <a:lnTo>
                    <a:pt x="5554" y="4126"/>
                  </a:lnTo>
                  <a:lnTo>
                    <a:pt x="5359" y="4199"/>
                  </a:lnTo>
                  <a:lnTo>
                    <a:pt x="5163" y="4296"/>
                  </a:lnTo>
                  <a:lnTo>
                    <a:pt x="4968" y="4406"/>
                  </a:lnTo>
                  <a:lnTo>
                    <a:pt x="4773" y="4541"/>
                  </a:lnTo>
                  <a:lnTo>
                    <a:pt x="4590" y="4687"/>
                  </a:lnTo>
                  <a:lnTo>
                    <a:pt x="4443" y="4834"/>
                  </a:lnTo>
                  <a:lnTo>
                    <a:pt x="4297" y="4980"/>
                  </a:lnTo>
                  <a:lnTo>
                    <a:pt x="4187" y="5139"/>
                  </a:lnTo>
                  <a:lnTo>
                    <a:pt x="4089" y="5285"/>
                  </a:lnTo>
                  <a:lnTo>
                    <a:pt x="4004" y="5444"/>
                  </a:lnTo>
                  <a:lnTo>
                    <a:pt x="3931" y="5602"/>
                  </a:lnTo>
                  <a:lnTo>
                    <a:pt x="3882" y="5761"/>
                  </a:lnTo>
                  <a:lnTo>
                    <a:pt x="3845" y="5908"/>
                  </a:lnTo>
                  <a:lnTo>
                    <a:pt x="3821" y="6066"/>
                  </a:lnTo>
                  <a:lnTo>
                    <a:pt x="3809" y="6213"/>
                  </a:lnTo>
                  <a:lnTo>
                    <a:pt x="3809" y="6371"/>
                  </a:lnTo>
                  <a:lnTo>
                    <a:pt x="3821" y="6518"/>
                  </a:lnTo>
                  <a:lnTo>
                    <a:pt x="3833" y="6664"/>
                  </a:lnTo>
                  <a:lnTo>
                    <a:pt x="3857" y="6799"/>
                  </a:lnTo>
                  <a:lnTo>
                    <a:pt x="3894" y="6945"/>
                  </a:lnTo>
                  <a:lnTo>
                    <a:pt x="3980" y="7201"/>
                  </a:lnTo>
                  <a:lnTo>
                    <a:pt x="4065" y="7446"/>
                  </a:lnTo>
                  <a:lnTo>
                    <a:pt x="4175" y="7653"/>
                  </a:lnTo>
                  <a:lnTo>
                    <a:pt x="4285" y="7836"/>
                  </a:lnTo>
                  <a:lnTo>
                    <a:pt x="4370" y="7983"/>
                  </a:lnTo>
                  <a:lnTo>
                    <a:pt x="4456" y="8092"/>
                  </a:lnTo>
                  <a:lnTo>
                    <a:pt x="4529" y="8190"/>
                  </a:lnTo>
                  <a:lnTo>
                    <a:pt x="4407" y="8117"/>
                  </a:lnTo>
                  <a:lnTo>
                    <a:pt x="4272" y="8031"/>
                  </a:lnTo>
                  <a:lnTo>
                    <a:pt x="4102" y="7934"/>
                  </a:lnTo>
                  <a:lnTo>
                    <a:pt x="3882" y="7836"/>
                  </a:lnTo>
                  <a:lnTo>
                    <a:pt x="3626" y="7739"/>
                  </a:lnTo>
                  <a:lnTo>
                    <a:pt x="3345" y="7653"/>
                  </a:lnTo>
                  <a:lnTo>
                    <a:pt x="3198" y="7629"/>
                  </a:lnTo>
                  <a:lnTo>
                    <a:pt x="3040" y="7604"/>
                  </a:lnTo>
                  <a:lnTo>
                    <a:pt x="2881" y="7592"/>
                  </a:lnTo>
                  <a:lnTo>
                    <a:pt x="2722" y="7580"/>
                  </a:lnTo>
                  <a:lnTo>
                    <a:pt x="2551" y="7592"/>
                  </a:lnTo>
                  <a:lnTo>
                    <a:pt x="2381" y="7616"/>
                  </a:lnTo>
                  <a:lnTo>
                    <a:pt x="2210" y="7653"/>
                  </a:lnTo>
                  <a:lnTo>
                    <a:pt x="2039" y="7702"/>
                  </a:lnTo>
                  <a:lnTo>
                    <a:pt x="1868" y="7775"/>
                  </a:lnTo>
                  <a:lnTo>
                    <a:pt x="1685" y="7861"/>
                  </a:lnTo>
                  <a:lnTo>
                    <a:pt x="1514" y="7958"/>
                  </a:lnTo>
                  <a:lnTo>
                    <a:pt x="1343" y="8092"/>
                  </a:lnTo>
                  <a:lnTo>
                    <a:pt x="1172" y="8239"/>
                  </a:lnTo>
                  <a:lnTo>
                    <a:pt x="1001" y="8410"/>
                  </a:lnTo>
                  <a:lnTo>
                    <a:pt x="843" y="8605"/>
                  </a:lnTo>
                  <a:lnTo>
                    <a:pt x="684" y="8825"/>
                  </a:lnTo>
                  <a:lnTo>
                    <a:pt x="525" y="9081"/>
                  </a:lnTo>
                  <a:lnTo>
                    <a:pt x="379" y="9350"/>
                  </a:lnTo>
                  <a:lnTo>
                    <a:pt x="245" y="9643"/>
                  </a:lnTo>
                  <a:lnTo>
                    <a:pt x="135" y="9936"/>
                  </a:lnTo>
                  <a:lnTo>
                    <a:pt x="61" y="10229"/>
                  </a:lnTo>
                  <a:lnTo>
                    <a:pt x="25" y="10521"/>
                  </a:lnTo>
                  <a:lnTo>
                    <a:pt x="0" y="10814"/>
                  </a:lnTo>
                  <a:lnTo>
                    <a:pt x="0" y="11107"/>
                  </a:lnTo>
                  <a:lnTo>
                    <a:pt x="25" y="11388"/>
                  </a:lnTo>
                  <a:lnTo>
                    <a:pt x="74" y="11669"/>
                  </a:lnTo>
                  <a:lnTo>
                    <a:pt x="135" y="11950"/>
                  </a:lnTo>
                  <a:lnTo>
                    <a:pt x="208" y="12218"/>
                  </a:lnTo>
                  <a:lnTo>
                    <a:pt x="306" y="12487"/>
                  </a:lnTo>
                  <a:lnTo>
                    <a:pt x="415" y="12743"/>
                  </a:lnTo>
                  <a:lnTo>
                    <a:pt x="537" y="12999"/>
                  </a:lnTo>
                  <a:lnTo>
                    <a:pt x="660" y="13243"/>
                  </a:lnTo>
                  <a:lnTo>
                    <a:pt x="806" y="13487"/>
                  </a:lnTo>
                  <a:lnTo>
                    <a:pt x="940" y="13719"/>
                  </a:lnTo>
                  <a:lnTo>
                    <a:pt x="1087" y="13939"/>
                  </a:lnTo>
                  <a:lnTo>
                    <a:pt x="1245" y="14147"/>
                  </a:lnTo>
                  <a:lnTo>
                    <a:pt x="1551" y="14549"/>
                  </a:lnTo>
                  <a:lnTo>
                    <a:pt x="1843" y="14891"/>
                  </a:lnTo>
                  <a:lnTo>
                    <a:pt x="2112" y="15184"/>
                  </a:lnTo>
                  <a:lnTo>
                    <a:pt x="2344" y="15416"/>
                  </a:lnTo>
                  <a:lnTo>
                    <a:pt x="2539" y="15599"/>
                  </a:lnTo>
                  <a:lnTo>
                    <a:pt x="2698" y="15746"/>
                  </a:lnTo>
                  <a:lnTo>
                    <a:pt x="4272" y="20884"/>
                  </a:lnTo>
                  <a:lnTo>
                    <a:pt x="13158" y="28183"/>
                  </a:lnTo>
                  <a:lnTo>
                    <a:pt x="19212" y="26536"/>
                  </a:lnTo>
                  <a:lnTo>
                    <a:pt x="19347" y="26645"/>
                  </a:lnTo>
                  <a:lnTo>
                    <a:pt x="19505" y="26755"/>
                  </a:lnTo>
                  <a:lnTo>
                    <a:pt x="19737" y="26902"/>
                  </a:lnTo>
                  <a:lnTo>
                    <a:pt x="20018" y="27060"/>
                  </a:lnTo>
                  <a:lnTo>
                    <a:pt x="20177" y="27134"/>
                  </a:lnTo>
                  <a:lnTo>
                    <a:pt x="20348" y="27207"/>
                  </a:lnTo>
                  <a:lnTo>
                    <a:pt x="20531" y="27280"/>
                  </a:lnTo>
                  <a:lnTo>
                    <a:pt x="20726" y="27341"/>
                  </a:lnTo>
                  <a:lnTo>
                    <a:pt x="20933" y="27402"/>
                  </a:lnTo>
                  <a:lnTo>
                    <a:pt x="21153" y="27451"/>
                  </a:lnTo>
                  <a:lnTo>
                    <a:pt x="21385" y="27488"/>
                  </a:lnTo>
                  <a:lnTo>
                    <a:pt x="21629" y="27512"/>
                  </a:lnTo>
                  <a:lnTo>
                    <a:pt x="21873" y="27524"/>
                  </a:lnTo>
                  <a:lnTo>
                    <a:pt x="22142" y="27512"/>
                  </a:lnTo>
                  <a:lnTo>
                    <a:pt x="22410" y="27488"/>
                  </a:lnTo>
                  <a:lnTo>
                    <a:pt x="22691" y="27451"/>
                  </a:lnTo>
                  <a:lnTo>
                    <a:pt x="22972" y="27390"/>
                  </a:lnTo>
                  <a:lnTo>
                    <a:pt x="23265" y="27304"/>
                  </a:lnTo>
                  <a:lnTo>
                    <a:pt x="23570" y="27195"/>
                  </a:lnTo>
                  <a:lnTo>
                    <a:pt x="23875" y="27060"/>
                  </a:lnTo>
                  <a:lnTo>
                    <a:pt x="24192" y="26902"/>
                  </a:lnTo>
                  <a:lnTo>
                    <a:pt x="24510" y="26706"/>
                  </a:lnTo>
                  <a:lnTo>
                    <a:pt x="24839" y="26487"/>
                  </a:lnTo>
                  <a:lnTo>
                    <a:pt x="25169" y="26230"/>
                  </a:lnTo>
                  <a:lnTo>
                    <a:pt x="25511" y="25937"/>
                  </a:lnTo>
                  <a:lnTo>
                    <a:pt x="25852" y="25620"/>
                  </a:lnTo>
                  <a:lnTo>
                    <a:pt x="26011" y="25449"/>
                  </a:lnTo>
                  <a:lnTo>
                    <a:pt x="26170" y="25266"/>
                  </a:lnTo>
                  <a:lnTo>
                    <a:pt x="26316" y="25095"/>
                  </a:lnTo>
                  <a:lnTo>
                    <a:pt x="26450" y="24924"/>
                  </a:lnTo>
                  <a:lnTo>
                    <a:pt x="26573" y="24753"/>
                  </a:lnTo>
                  <a:lnTo>
                    <a:pt x="26682" y="24583"/>
                  </a:lnTo>
                  <a:lnTo>
                    <a:pt x="26780" y="24399"/>
                  </a:lnTo>
                  <a:lnTo>
                    <a:pt x="26878" y="24229"/>
                  </a:lnTo>
                  <a:lnTo>
                    <a:pt x="26963" y="24058"/>
                  </a:lnTo>
                  <a:lnTo>
                    <a:pt x="27036" y="23887"/>
                  </a:lnTo>
                  <a:lnTo>
                    <a:pt x="27110" y="23704"/>
                  </a:lnTo>
                  <a:lnTo>
                    <a:pt x="27158" y="23533"/>
                  </a:lnTo>
                  <a:lnTo>
                    <a:pt x="27207" y="23362"/>
                  </a:lnTo>
                  <a:lnTo>
                    <a:pt x="27256" y="23191"/>
                  </a:lnTo>
                  <a:lnTo>
                    <a:pt x="27317" y="22849"/>
                  </a:lnTo>
                  <a:lnTo>
                    <a:pt x="27354" y="22520"/>
                  </a:lnTo>
                  <a:lnTo>
                    <a:pt x="27354" y="22190"/>
                  </a:lnTo>
                  <a:lnTo>
                    <a:pt x="27341" y="21861"/>
                  </a:lnTo>
                  <a:lnTo>
                    <a:pt x="27305" y="21543"/>
                  </a:lnTo>
                  <a:lnTo>
                    <a:pt x="27244" y="21226"/>
                  </a:lnTo>
                  <a:lnTo>
                    <a:pt x="27171" y="20921"/>
                  </a:lnTo>
                  <a:lnTo>
                    <a:pt x="27073" y="20628"/>
                  </a:lnTo>
                  <a:lnTo>
                    <a:pt x="26975" y="20347"/>
                  </a:lnTo>
                  <a:lnTo>
                    <a:pt x="26853" y="20066"/>
                  </a:lnTo>
                  <a:lnTo>
                    <a:pt x="26731" y="19810"/>
                  </a:lnTo>
                  <a:lnTo>
                    <a:pt x="26609" y="19554"/>
                  </a:lnTo>
                  <a:lnTo>
                    <a:pt x="26475" y="19322"/>
                  </a:lnTo>
                  <a:lnTo>
                    <a:pt x="26341" y="19102"/>
                  </a:lnTo>
                  <a:lnTo>
                    <a:pt x="26206" y="18882"/>
                  </a:lnTo>
                  <a:lnTo>
                    <a:pt x="25938" y="18516"/>
                  </a:lnTo>
                  <a:lnTo>
                    <a:pt x="25706" y="18223"/>
                  </a:lnTo>
                  <a:lnTo>
                    <a:pt x="25523" y="18004"/>
                  </a:lnTo>
                  <a:lnTo>
                    <a:pt x="25352" y="17821"/>
                  </a:lnTo>
                  <a:lnTo>
                    <a:pt x="25437" y="17637"/>
                  </a:lnTo>
                  <a:lnTo>
                    <a:pt x="25681" y="17125"/>
                  </a:lnTo>
                  <a:lnTo>
                    <a:pt x="25828" y="16771"/>
                  </a:lnTo>
                  <a:lnTo>
                    <a:pt x="25999" y="16368"/>
                  </a:lnTo>
                  <a:lnTo>
                    <a:pt x="26170" y="15904"/>
                  </a:lnTo>
                  <a:lnTo>
                    <a:pt x="26341" y="15404"/>
                  </a:lnTo>
                  <a:lnTo>
                    <a:pt x="26511" y="14879"/>
                  </a:lnTo>
                  <a:lnTo>
                    <a:pt x="26658" y="14317"/>
                  </a:lnTo>
                  <a:lnTo>
                    <a:pt x="26719" y="14037"/>
                  </a:lnTo>
                  <a:lnTo>
                    <a:pt x="26780" y="13756"/>
                  </a:lnTo>
                  <a:lnTo>
                    <a:pt x="26829" y="13463"/>
                  </a:lnTo>
                  <a:lnTo>
                    <a:pt x="26865" y="13170"/>
                  </a:lnTo>
                  <a:lnTo>
                    <a:pt x="26902" y="12877"/>
                  </a:lnTo>
                  <a:lnTo>
                    <a:pt x="26914" y="12596"/>
                  </a:lnTo>
                  <a:lnTo>
                    <a:pt x="26926" y="12303"/>
                  </a:lnTo>
                  <a:lnTo>
                    <a:pt x="26926" y="12023"/>
                  </a:lnTo>
                  <a:lnTo>
                    <a:pt x="26902" y="11742"/>
                  </a:lnTo>
                  <a:lnTo>
                    <a:pt x="26878" y="11461"/>
                  </a:lnTo>
                  <a:lnTo>
                    <a:pt x="26829" y="11193"/>
                  </a:lnTo>
                  <a:lnTo>
                    <a:pt x="26756" y="10924"/>
                  </a:lnTo>
                  <a:lnTo>
                    <a:pt x="26682" y="10680"/>
                  </a:lnTo>
                  <a:lnTo>
                    <a:pt x="26585" y="10448"/>
                  </a:lnTo>
                  <a:lnTo>
                    <a:pt x="26475" y="10229"/>
                  </a:lnTo>
                  <a:lnTo>
                    <a:pt x="26353" y="10021"/>
                  </a:lnTo>
                  <a:lnTo>
                    <a:pt x="26219" y="9826"/>
                  </a:lnTo>
                  <a:lnTo>
                    <a:pt x="26072" y="9655"/>
                  </a:lnTo>
                  <a:lnTo>
                    <a:pt x="25913" y="9484"/>
                  </a:lnTo>
                  <a:lnTo>
                    <a:pt x="25743" y="9337"/>
                  </a:lnTo>
                  <a:lnTo>
                    <a:pt x="25572" y="9203"/>
                  </a:lnTo>
                  <a:lnTo>
                    <a:pt x="25401" y="9069"/>
                  </a:lnTo>
                  <a:lnTo>
                    <a:pt x="25218" y="8959"/>
                  </a:lnTo>
                  <a:lnTo>
                    <a:pt x="25035" y="8849"/>
                  </a:lnTo>
                  <a:lnTo>
                    <a:pt x="24839" y="8752"/>
                  </a:lnTo>
                  <a:lnTo>
                    <a:pt x="24656" y="8666"/>
                  </a:lnTo>
                  <a:lnTo>
                    <a:pt x="24461" y="8593"/>
                  </a:lnTo>
                  <a:lnTo>
                    <a:pt x="24278" y="8520"/>
                  </a:lnTo>
                  <a:lnTo>
                    <a:pt x="23899" y="8410"/>
                  </a:lnTo>
                  <a:lnTo>
                    <a:pt x="23545" y="8324"/>
                  </a:lnTo>
                  <a:lnTo>
                    <a:pt x="23228" y="8276"/>
                  </a:lnTo>
                  <a:lnTo>
                    <a:pt x="22947" y="8227"/>
                  </a:lnTo>
                  <a:lnTo>
                    <a:pt x="22703" y="8202"/>
                  </a:lnTo>
                  <a:lnTo>
                    <a:pt x="22520" y="8202"/>
                  </a:lnTo>
                  <a:lnTo>
                    <a:pt x="22361" y="8190"/>
                  </a:lnTo>
                  <a:lnTo>
                    <a:pt x="22459" y="8007"/>
                  </a:lnTo>
                  <a:lnTo>
                    <a:pt x="22569" y="7787"/>
                  </a:lnTo>
                  <a:lnTo>
                    <a:pt x="22703" y="7507"/>
                  </a:lnTo>
                  <a:lnTo>
                    <a:pt x="22850" y="7153"/>
                  </a:lnTo>
                  <a:lnTo>
                    <a:pt x="22996" y="6738"/>
                  </a:lnTo>
                  <a:lnTo>
                    <a:pt x="23130" y="6286"/>
                  </a:lnTo>
                  <a:lnTo>
                    <a:pt x="23191" y="6054"/>
                  </a:lnTo>
                  <a:lnTo>
                    <a:pt x="23240" y="5798"/>
                  </a:lnTo>
                  <a:lnTo>
                    <a:pt x="23277" y="5541"/>
                  </a:lnTo>
                  <a:lnTo>
                    <a:pt x="23314" y="5285"/>
                  </a:lnTo>
                  <a:lnTo>
                    <a:pt x="23338" y="5017"/>
                  </a:lnTo>
                  <a:lnTo>
                    <a:pt x="23350" y="4736"/>
                  </a:lnTo>
                  <a:lnTo>
                    <a:pt x="23350" y="4467"/>
                  </a:lnTo>
                  <a:lnTo>
                    <a:pt x="23326" y="4187"/>
                  </a:lnTo>
                  <a:lnTo>
                    <a:pt x="23289" y="3906"/>
                  </a:lnTo>
                  <a:lnTo>
                    <a:pt x="23228" y="3637"/>
                  </a:lnTo>
                  <a:lnTo>
                    <a:pt x="23155" y="3357"/>
                  </a:lnTo>
                  <a:lnTo>
                    <a:pt x="23057" y="3088"/>
                  </a:lnTo>
                  <a:lnTo>
                    <a:pt x="22935" y="2820"/>
                  </a:lnTo>
                  <a:lnTo>
                    <a:pt x="22801" y="2551"/>
                  </a:lnTo>
                  <a:lnTo>
                    <a:pt x="22630" y="2282"/>
                  </a:lnTo>
                  <a:lnTo>
                    <a:pt x="22435" y="2038"/>
                  </a:lnTo>
                  <a:lnTo>
                    <a:pt x="22203" y="1794"/>
                  </a:lnTo>
                  <a:lnTo>
                    <a:pt x="21946" y="1550"/>
                  </a:lnTo>
                  <a:lnTo>
                    <a:pt x="21678" y="1343"/>
                  </a:lnTo>
                  <a:lnTo>
                    <a:pt x="21409" y="1160"/>
                  </a:lnTo>
                  <a:lnTo>
                    <a:pt x="21129" y="1013"/>
                  </a:lnTo>
                  <a:lnTo>
                    <a:pt x="20860" y="891"/>
                  </a:lnTo>
                  <a:lnTo>
                    <a:pt x="20592" y="793"/>
                  </a:lnTo>
                  <a:lnTo>
                    <a:pt x="20323" y="732"/>
                  </a:lnTo>
                  <a:lnTo>
                    <a:pt x="20055" y="684"/>
                  </a:lnTo>
                  <a:lnTo>
                    <a:pt x="19798" y="671"/>
                  </a:lnTo>
                  <a:lnTo>
                    <a:pt x="19542" y="671"/>
                  </a:lnTo>
                  <a:lnTo>
                    <a:pt x="19286" y="696"/>
                  </a:lnTo>
                  <a:lnTo>
                    <a:pt x="19029" y="732"/>
                  </a:lnTo>
                  <a:lnTo>
                    <a:pt x="18785" y="781"/>
                  </a:lnTo>
                  <a:lnTo>
                    <a:pt x="18553" y="854"/>
                  </a:lnTo>
                  <a:lnTo>
                    <a:pt x="18321" y="928"/>
                  </a:lnTo>
                  <a:lnTo>
                    <a:pt x="18089" y="1025"/>
                  </a:lnTo>
                  <a:lnTo>
                    <a:pt x="17882" y="1123"/>
                  </a:lnTo>
                  <a:lnTo>
                    <a:pt x="17674" y="1233"/>
                  </a:lnTo>
                  <a:lnTo>
                    <a:pt x="17467" y="1343"/>
                  </a:lnTo>
                  <a:lnTo>
                    <a:pt x="17284" y="1465"/>
                  </a:lnTo>
                  <a:lnTo>
                    <a:pt x="17101" y="1587"/>
                  </a:lnTo>
                  <a:lnTo>
                    <a:pt x="16783" y="1819"/>
                  </a:lnTo>
                  <a:lnTo>
                    <a:pt x="16503" y="2051"/>
                  </a:lnTo>
                  <a:lnTo>
                    <a:pt x="16283" y="2246"/>
                  </a:lnTo>
                  <a:lnTo>
                    <a:pt x="16112" y="2405"/>
                  </a:lnTo>
                  <a:lnTo>
                    <a:pt x="15978" y="2551"/>
                  </a:lnTo>
                  <a:lnTo>
                    <a:pt x="15880" y="2417"/>
                  </a:lnTo>
                  <a:lnTo>
                    <a:pt x="15770" y="2270"/>
                  </a:lnTo>
                  <a:lnTo>
                    <a:pt x="15624" y="2087"/>
                  </a:lnTo>
                  <a:lnTo>
                    <a:pt x="15441" y="1867"/>
                  </a:lnTo>
                  <a:lnTo>
                    <a:pt x="15209" y="1623"/>
                  </a:lnTo>
                  <a:lnTo>
                    <a:pt x="14953" y="1367"/>
                  </a:lnTo>
                  <a:lnTo>
                    <a:pt x="14647" y="1111"/>
                  </a:lnTo>
                  <a:lnTo>
                    <a:pt x="14330" y="867"/>
                  </a:lnTo>
                  <a:lnTo>
                    <a:pt x="14147" y="745"/>
                  </a:lnTo>
                  <a:lnTo>
                    <a:pt x="13964" y="622"/>
                  </a:lnTo>
                  <a:lnTo>
                    <a:pt x="13769" y="513"/>
                  </a:lnTo>
                  <a:lnTo>
                    <a:pt x="13573" y="415"/>
                  </a:lnTo>
                  <a:lnTo>
                    <a:pt x="13366" y="317"/>
                  </a:lnTo>
                  <a:lnTo>
                    <a:pt x="13158" y="232"/>
                  </a:lnTo>
                  <a:lnTo>
                    <a:pt x="12939" y="159"/>
                  </a:lnTo>
                  <a:lnTo>
                    <a:pt x="12719" y="98"/>
                  </a:lnTo>
                  <a:lnTo>
                    <a:pt x="12487" y="49"/>
                  </a:lnTo>
                  <a:lnTo>
                    <a:pt x="12243" y="24"/>
                  </a:lnTo>
                  <a:lnTo>
                    <a:pt x="119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279;p32">
              <a:extLst>
                <a:ext uri="{FF2B5EF4-FFF2-40B4-BE49-F238E27FC236}">
                  <a16:creationId xmlns:a16="http://schemas.microsoft.com/office/drawing/2014/main" id="{1D4766EB-D00D-16F3-B6D8-FADCEAB449DA}"/>
                </a:ext>
              </a:extLst>
            </p:cNvPr>
            <p:cNvSpPr/>
            <p:nvPr/>
          </p:nvSpPr>
          <p:spPr>
            <a:xfrm>
              <a:off x="2376425" y="956725"/>
              <a:ext cx="706125" cy="794325"/>
            </a:xfrm>
            <a:custGeom>
              <a:avLst/>
              <a:gdLst/>
              <a:ahLst/>
              <a:cxnLst/>
              <a:rect l="l" t="t" r="r" b="b"/>
              <a:pathLst>
                <a:path w="28245" h="31773" extrusionOk="0">
                  <a:moveTo>
                    <a:pt x="14781" y="1"/>
                  </a:moveTo>
                  <a:lnTo>
                    <a:pt x="14501" y="13"/>
                  </a:lnTo>
                  <a:lnTo>
                    <a:pt x="14232" y="50"/>
                  </a:lnTo>
                  <a:lnTo>
                    <a:pt x="13976" y="98"/>
                  </a:lnTo>
                  <a:lnTo>
                    <a:pt x="13732" y="184"/>
                  </a:lnTo>
                  <a:lnTo>
                    <a:pt x="13487" y="282"/>
                  </a:lnTo>
                  <a:lnTo>
                    <a:pt x="13268" y="391"/>
                  </a:lnTo>
                  <a:lnTo>
                    <a:pt x="13048" y="526"/>
                  </a:lnTo>
                  <a:lnTo>
                    <a:pt x="12841" y="672"/>
                  </a:lnTo>
                  <a:lnTo>
                    <a:pt x="12633" y="831"/>
                  </a:lnTo>
                  <a:lnTo>
                    <a:pt x="12450" y="1002"/>
                  </a:lnTo>
                  <a:lnTo>
                    <a:pt x="12267" y="1185"/>
                  </a:lnTo>
                  <a:lnTo>
                    <a:pt x="12096" y="1368"/>
                  </a:lnTo>
                  <a:lnTo>
                    <a:pt x="11925" y="1563"/>
                  </a:lnTo>
                  <a:lnTo>
                    <a:pt x="11779" y="1758"/>
                  </a:lnTo>
                  <a:lnTo>
                    <a:pt x="11632" y="1954"/>
                  </a:lnTo>
                  <a:lnTo>
                    <a:pt x="11486" y="2161"/>
                  </a:lnTo>
                  <a:lnTo>
                    <a:pt x="11242" y="2564"/>
                  </a:lnTo>
                  <a:lnTo>
                    <a:pt x="11034" y="2955"/>
                  </a:lnTo>
                  <a:lnTo>
                    <a:pt x="10851" y="3321"/>
                  </a:lnTo>
                  <a:lnTo>
                    <a:pt x="10705" y="3650"/>
                  </a:lnTo>
                  <a:lnTo>
                    <a:pt x="10595" y="3919"/>
                  </a:lnTo>
                  <a:lnTo>
                    <a:pt x="10521" y="4139"/>
                  </a:lnTo>
                  <a:lnTo>
                    <a:pt x="10448" y="4322"/>
                  </a:lnTo>
                  <a:lnTo>
                    <a:pt x="10314" y="4261"/>
                  </a:lnTo>
                  <a:lnTo>
                    <a:pt x="10155" y="4175"/>
                  </a:lnTo>
                  <a:lnTo>
                    <a:pt x="9923" y="4090"/>
                  </a:lnTo>
                  <a:lnTo>
                    <a:pt x="9655" y="3992"/>
                  </a:lnTo>
                  <a:lnTo>
                    <a:pt x="9337" y="3907"/>
                  </a:lnTo>
                  <a:lnTo>
                    <a:pt x="8971" y="3821"/>
                  </a:lnTo>
                  <a:lnTo>
                    <a:pt x="8568" y="3748"/>
                  </a:lnTo>
                  <a:lnTo>
                    <a:pt x="8349" y="3724"/>
                  </a:lnTo>
                  <a:lnTo>
                    <a:pt x="8129" y="3699"/>
                  </a:lnTo>
                  <a:lnTo>
                    <a:pt x="7665" y="3699"/>
                  </a:lnTo>
                  <a:lnTo>
                    <a:pt x="7421" y="3711"/>
                  </a:lnTo>
                  <a:lnTo>
                    <a:pt x="7177" y="3724"/>
                  </a:lnTo>
                  <a:lnTo>
                    <a:pt x="6933" y="3760"/>
                  </a:lnTo>
                  <a:lnTo>
                    <a:pt x="6677" y="3809"/>
                  </a:lnTo>
                  <a:lnTo>
                    <a:pt x="6420" y="3870"/>
                  </a:lnTo>
                  <a:lnTo>
                    <a:pt x="6164" y="3955"/>
                  </a:lnTo>
                  <a:lnTo>
                    <a:pt x="5895" y="4053"/>
                  </a:lnTo>
                  <a:lnTo>
                    <a:pt x="5639" y="4163"/>
                  </a:lnTo>
                  <a:lnTo>
                    <a:pt x="5371" y="4297"/>
                  </a:lnTo>
                  <a:lnTo>
                    <a:pt x="5102" y="4444"/>
                  </a:lnTo>
                  <a:lnTo>
                    <a:pt x="4846" y="4615"/>
                  </a:lnTo>
                  <a:lnTo>
                    <a:pt x="4577" y="4810"/>
                  </a:lnTo>
                  <a:lnTo>
                    <a:pt x="4333" y="5017"/>
                  </a:lnTo>
                  <a:lnTo>
                    <a:pt x="4113" y="5237"/>
                  </a:lnTo>
                  <a:lnTo>
                    <a:pt x="3930" y="5457"/>
                  </a:lnTo>
                  <a:lnTo>
                    <a:pt x="3772" y="5701"/>
                  </a:lnTo>
                  <a:lnTo>
                    <a:pt x="3650" y="5933"/>
                  </a:lnTo>
                  <a:lnTo>
                    <a:pt x="3540" y="6177"/>
                  </a:lnTo>
                  <a:lnTo>
                    <a:pt x="3466" y="6433"/>
                  </a:lnTo>
                  <a:lnTo>
                    <a:pt x="3405" y="6690"/>
                  </a:lnTo>
                  <a:lnTo>
                    <a:pt x="3369" y="6934"/>
                  </a:lnTo>
                  <a:lnTo>
                    <a:pt x="3357" y="7190"/>
                  </a:lnTo>
                  <a:lnTo>
                    <a:pt x="3357" y="7446"/>
                  </a:lnTo>
                  <a:lnTo>
                    <a:pt x="3369" y="7703"/>
                  </a:lnTo>
                  <a:lnTo>
                    <a:pt x="3393" y="7959"/>
                  </a:lnTo>
                  <a:lnTo>
                    <a:pt x="3442" y="8203"/>
                  </a:lnTo>
                  <a:lnTo>
                    <a:pt x="3491" y="8447"/>
                  </a:lnTo>
                  <a:lnTo>
                    <a:pt x="3564" y="8691"/>
                  </a:lnTo>
                  <a:lnTo>
                    <a:pt x="3625" y="8923"/>
                  </a:lnTo>
                  <a:lnTo>
                    <a:pt x="3711" y="9143"/>
                  </a:lnTo>
                  <a:lnTo>
                    <a:pt x="3881" y="9570"/>
                  </a:lnTo>
                  <a:lnTo>
                    <a:pt x="4065" y="9949"/>
                  </a:lnTo>
                  <a:lnTo>
                    <a:pt x="4235" y="10290"/>
                  </a:lnTo>
                  <a:lnTo>
                    <a:pt x="4394" y="10559"/>
                  </a:lnTo>
                  <a:lnTo>
                    <a:pt x="4516" y="10766"/>
                  </a:lnTo>
                  <a:lnTo>
                    <a:pt x="4638" y="10937"/>
                  </a:lnTo>
                  <a:lnTo>
                    <a:pt x="4467" y="10974"/>
                  </a:lnTo>
                  <a:lnTo>
                    <a:pt x="4260" y="11035"/>
                  </a:lnTo>
                  <a:lnTo>
                    <a:pt x="3991" y="11108"/>
                  </a:lnTo>
                  <a:lnTo>
                    <a:pt x="3686" y="11206"/>
                  </a:lnTo>
                  <a:lnTo>
                    <a:pt x="3332" y="11340"/>
                  </a:lnTo>
                  <a:lnTo>
                    <a:pt x="2942" y="11499"/>
                  </a:lnTo>
                  <a:lnTo>
                    <a:pt x="2551" y="11682"/>
                  </a:lnTo>
                  <a:lnTo>
                    <a:pt x="2344" y="11792"/>
                  </a:lnTo>
                  <a:lnTo>
                    <a:pt x="2136" y="11914"/>
                  </a:lnTo>
                  <a:lnTo>
                    <a:pt x="1941" y="12036"/>
                  </a:lnTo>
                  <a:lnTo>
                    <a:pt x="1733" y="12158"/>
                  </a:lnTo>
                  <a:lnTo>
                    <a:pt x="1538" y="12304"/>
                  </a:lnTo>
                  <a:lnTo>
                    <a:pt x="1355" y="12451"/>
                  </a:lnTo>
                  <a:lnTo>
                    <a:pt x="1172" y="12622"/>
                  </a:lnTo>
                  <a:lnTo>
                    <a:pt x="1001" y="12780"/>
                  </a:lnTo>
                  <a:lnTo>
                    <a:pt x="830" y="12963"/>
                  </a:lnTo>
                  <a:lnTo>
                    <a:pt x="671" y="13159"/>
                  </a:lnTo>
                  <a:lnTo>
                    <a:pt x="537" y="13354"/>
                  </a:lnTo>
                  <a:lnTo>
                    <a:pt x="403" y="13561"/>
                  </a:lnTo>
                  <a:lnTo>
                    <a:pt x="293" y="13781"/>
                  </a:lnTo>
                  <a:lnTo>
                    <a:pt x="195" y="14013"/>
                  </a:lnTo>
                  <a:lnTo>
                    <a:pt x="110" y="14257"/>
                  </a:lnTo>
                  <a:lnTo>
                    <a:pt x="49" y="14514"/>
                  </a:lnTo>
                  <a:lnTo>
                    <a:pt x="12" y="14770"/>
                  </a:lnTo>
                  <a:lnTo>
                    <a:pt x="0" y="15014"/>
                  </a:lnTo>
                  <a:lnTo>
                    <a:pt x="12" y="15246"/>
                  </a:lnTo>
                  <a:lnTo>
                    <a:pt x="49" y="15478"/>
                  </a:lnTo>
                  <a:lnTo>
                    <a:pt x="110" y="15685"/>
                  </a:lnTo>
                  <a:lnTo>
                    <a:pt x="183" y="15893"/>
                  </a:lnTo>
                  <a:lnTo>
                    <a:pt x="269" y="16088"/>
                  </a:lnTo>
                  <a:lnTo>
                    <a:pt x="378" y="16271"/>
                  </a:lnTo>
                  <a:lnTo>
                    <a:pt x="500" y="16442"/>
                  </a:lnTo>
                  <a:lnTo>
                    <a:pt x="635" y="16613"/>
                  </a:lnTo>
                  <a:lnTo>
                    <a:pt x="781" y="16772"/>
                  </a:lnTo>
                  <a:lnTo>
                    <a:pt x="940" y="16918"/>
                  </a:lnTo>
                  <a:lnTo>
                    <a:pt x="1099" y="17065"/>
                  </a:lnTo>
                  <a:lnTo>
                    <a:pt x="1269" y="17199"/>
                  </a:lnTo>
                  <a:lnTo>
                    <a:pt x="1440" y="17321"/>
                  </a:lnTo>
                  <a:lnTo>
                    <a:pt x="1623" y="17431"/>
                  </a:lnTo>
                  <a:lnTo>
                    <a:pt x="1977" y="17638"/>
                  </a:lnTo>
                  <a:lnTo>
                    <a:pt x="2331" y="17809"/>
                  </a:lnTo>
                  <a:lnTo>
                    <a:pt x="2661" y="17956"/>
                  </a:lnTo>
                  <a:lnTo>
                    <a:pt x="2966" y="18078"/>
                  </a:lnTo>
                  <a:lnTo>
                    <a:pt x="3222" y="18163"/>
                  </a:lnTo>
                  <a:lnTo>
                    <a:pt x="3418" y="18224"/>
                  </a:lnTo>
                  <a:lnTo>
                    <a:pt x="3589" y="18273"/>
                  </a:lnTo>
                  <a:lnTo>
                    <a:pt x="3405" y="18334"/>
                  </a:lnTo>
                  <a:lnTo>
                    <a:pt x="3198" y="18419"/>
                  </a:lnTo>
                  <a:lnTo>
                    <a:pt x="2942" y="18541"/>
                  </a:lnTo>
                  <a:lnTo>
                    <a:pt x="2636" y="18700"/>
                  </a:lnTo>
                  <a:lnTo>
                    <a:pt x="2478" y="18798"/>
                  </a:lnTo>
                  <a:lnTo>
                    <a:pt x="2319" y="18908"/>
                  </a:lnTo>
                  <a:lnTo>
                    <a:pt x="2148" y="19030"/>
                  </a:lnTo>
                  <a:lnTo>
                    <a:pt x="1990" y="19164"/>
                  </a:lnTo>
                  <a:lnTo>
                    <a:pt x="1819" y="19310"/>
                  </a:lnTo>
                  <a:lnTo>
                    <a:pt x="1660" y="19469"/>
                  </a:lnTo>
                  <a:lnTo>
                    <a:pt x="1501" y="19640"/>
                  </a:lnTo>
                  <a:lnTo>
                    <a:pt x="1355" y="19823"/>
                  </a:lnTo>
                  <a:lnTo>
                    <a:pt x="1221" y="20018"/>
                  </a:lnTo>
                  <a:lnTo>
                    <a:pt x="1086" y="20226"/>
                  </a:lnTo>
                  <a:lnTo>
                    <a:pt x="976" y="20446"/>
                  </a:lnTo>
                  <a:lnTo>
                    <a:pt x="879" y="20690"/>
                  </a:lnTo>
                  <a:lnTo>
                    <a:pt x="793" y="20946"/>
                  </a:lnTo>
                  <a:lnTo>
                    <a:pt x="732" y="21215"/>
                  </a:lnTo>
                  <a:lnTo>
                    <a:pt x="696" y="21495"/>
                  </a:lnTo>
                  <a:lnTo>
                    <a:pt x="671" y="21800"/>
                  </a:lnTo>
                  <a:lnTo>
                    <a:pt x="684" y="22118"/>
                  </a:lnTo>
                  <a:lnTo>
                    <a:pt x="720" y="22460"/>
                  </a:lnTo>
                  <a:lnTo>
                    <a:pt x="781" y="22801"/>
                  </a:lnTo>
                  <a:lnTo>
                    <a:pt x="867" y="23167"/>
                  </a:lnTo>
                  <a:lnTo>
                    <a:pt x="1001" y="23558"/>
                  </a:lnTo>
                  <a:lnTo>
                    <a:pt x="1160" y="23961"/>
                  </a:lnTo>
                  <a:lnTo>
                    <a:pt x="1257" y="24168"/>
                  </a:lnTo>
                  <a:lnTo>
                    <a:pt x="1355" y="24364"/>
                  </a:lnTo>
                  <a:lnTo>
                    <a:pt x="1452" y="24547"/>
                  </a:lnTo>
                  <a:lnTo>
                    <a:pt x="1562" y="24718"/>
                  </a:lnTo>
                  <a:lnTo>
                    <a:pt x="1672" y="24876"/>
                  </a:lnTo>
                  <a:lnTo>
                    <a:pt x="1794" y="25035"/>
                  </a:lnTo>
                  <a:lnTo>
                    <a:pt x="1916" y="25181"/>
                  </a:lnTo>
                  <a:lnTo>
                    <a:pt x="2038" y="25328"/>
                  </a:lnTo>
                  <a:lnTo>
                    <a:pt x="2173" y="25462"/>
                  </a:lnTo>
                  <a:lnTo>
                    <a:pt x="2307" y="25584"/>
                  </a:lnTo>
                  <a:lnTo>
                    <a:pt x="2441" y="25694"/>
                  </a:lnTo>
                  <a:lnTo>
                    <a:pt x="2588" y="25804"/>
                  </a:lnTo>
                  <a:lnTo>
                    <a:pt x="2734" y="25914"/>
                  </a:lnTo>
                  <a:lnTo>
                    <a:pt x="2881" y="25999"/>
                  </a:lnTo>
                  <a:lnTo>
                    <a:pt x="3174" y="26170"/>
                  </a:lnTo>
                  <a:lnTo>
                    <a:pt x="3491" y="26317"/>
                  </a:lnTo>
                  <a:lnTo>
                    <a:pt x="3808" y="26439"/>
                  </a:lnTo>
                  <a:lnTo>
                    <a:pt x="4126" y="26536"/>
                  </a:lnTo>
                  <a:lnTo>
                    <a:pt x="4455" y="26610"/>
                  </a:lnTo>
                  <a:lnTo>
                    <a:pt x="4785" y="26658"/>
                  </a:lnTo>
                  <a:lnTo>
                    <a:pt x="5114" y="26707"/>
                  </a:lnTo>
                  <a:lnTo>
                    <a:pt x="5432" y="26732"/>
                  </a:lnTo>
                  <a:lnTo>
                    <a:pt x="6066" y="26732"/>
                  </a:lnTo>
                  <a:lnTo>
                    <a:pt x="6384" y="26719"/>
                  </a:lnTo>
                  <a:lnTo>
                    <a:pt x="6677" y="26683"/>
                  </a:lnTo>
                  <a:lnTo>
                    <a:pt x="6970" y="26658"/>
                  </a:lnTo>
                  <a:lnTo>
                    <a:pt x="7238" y="26610"/>
                  </a:lnTo>
                  <a:lnTo>
                    <a:pt x="7507" y="26573"/>
                  </a:lnTo>
                  <a:lnTo>
                    <a:pt x="7970" y="26475"/>
                  </a:lnTo>
                  <a:lnTo>
                    <a:pt x="8361" y="26365"/>
                  </a:lnTo>
                  <a:lnTo>
                    <a:pt x="8666" y="26280"/>
                  </a:lnTo>
                  <a:lnTo>
                    <a:pt x="8922" y="26195"/>
                  </a:lnTo>
                  <a:lnTo>
                    <a:pt x="8922" y="26195"/>
                  </a:lnTo>
                  <a:lnTo>
                    <a:pt x="8849" y="26353"/>
                  </a:lnTo>
                  <a:lnTo>
                    <a:pt x="8788" y="26548"/>
                  </a:lnTo>
                  <a:lnTo>
                    <a:pt x="8715" y="26793"/>
                  </a:lnTo>
                  <a:lnTo>
                    <a:pt x="8642" y="27086"/>
                  </a:lnTo>
                  <a:lnTo>
                    <a:pt x="8593" y="27440"/>
                  </a:lnTo>
                  <a:lnTo>
                    <a:pt x="8568" y="27623"/>
                  </a:lnTo>
                  <a:lnTo>
                    <a:pt x="8556" y="27818"/>
                  </a:lnTo>
                  <a:lnTo>
                    <a:pt x="8556" y="28013"/>
                  </a:lnTo>
                  <a:lnTo>
                    <a:pt x="8556" y="28221"/>
                  </a:lnTo>
                  <a:lnTo>
                    <a:pt x="8581" y="28428"/>
                  </a:lnTo>
                  <a:lnTo>
                    <a:pt x="8605" y="28648"/>
                  </a:lnTo>
                  <a:lnTo>
                    <a:pt x="8654" y="28868"/>
                  </a:lnTo>
                  <a:lnTo>
                    <a:pt x="8715" y="29075"/>
                  </a:lnTo>
                  <a:lnTo>
                    <a:pt x="8788" y="29295"/>
                  </a:lnTo>
                  <a:lnTo>
                    <a:pt x="8886" y="29515"/>
                  </a:lnTo>
                  <a:lnTo>
                    <a:pt x="8996" y="29734"/>
                  </a:lnTo>
                  <a:lnTo>
                    <a:pt x="9130" y="29954"/>
                  </a:lnTo>
                  <a:lnTo>
                    <a:pt x="9289" y="30161"/>
                  </a:lnTo>
                  <a:lnTo>
                    <a:pt x="9472" y="30369"/>
                  </a:lnTo>
                  <a:lnTo>
                    <a:pt x="9679" y="30576"/>
                  </a:lnTo>
                  <a:lnTo>
                    <a:pt x="9911" y="30772"/>
                  </a:lnTo>
                  <a:lnTo>
                    <a:pt x="10167" y="30967"/>
                  </a:lnTo>
                  <a:lnTo>
                    <a:pt x="10448" y="31138"/>
                  </a:lnTo>
                  <a:lnTo>
                    <a:pt x="10766" y="31309"/>
                  </a:lnTo>
                  <a:lnTo>
                    <a:pt x="11120" y="31467"/>
                  </a:lnTo>
                  <a:lnTo>
                    <a:pt x="11303" y="31541"/>
                  </a:lnTo>
                  <a:lnTo>
                    <a:pt x="11473" y="31602"/>
                  </a:lnTo>
                  <a:lnTo>
                    <a:pt x="11644" y="31651"/>
                  </a:lnTo>
                  <a:lnTo>
                    <a:pt x="11815" y="31699"/>
                  </a:lnTo>
                  <a:lnTo>
                    <a:pt x="11974" y="31736"/>
                  </a:lnTo>
                  <a:lnTo>
                    <a:pt x="12145" y="31748"/>
                  </a:lnTo>
                  <a:lnTo>
                    <a:pt x="12303" y="31773"/>
                  </a:lnTo>
                  <a:lnTo>
                    <a:pt x="12609" y="31773"/>
                  </a:lnTo>
                  <a:lnTo>
                    <a:pt x="12755" y="31760"/>
                  </a:lnTo>
                  <a:lnTo>
                    <a:pt x="12889" y="31736"/>
                  </a:lnTo>
                  <a:lnTo>
                    <a:pt x="13036" y="31712"/>
                  </a:lnTo>
                  <a:lnTo>
                    <a:pt x="13170" y="31687"/>
                  </a:lnTo>
                  <a:lnTo>
                    <a:pt x="13304" y="31638"/>
                  </a:lnTo>
                  <a:lnTo>
                    <a:pt x="13561" y="31541"/>
                  </a:lnTo>
                  <a:lnTo>
                    <a:pt x="13805" y="31419"/>
                  </a:lnTo>
                  <a:lnTo>
                    <a:pt x="14025" y="31272"/>
                  </a:lnTo>
                  <a:lnTo>
                    <a:pt x="14244" y="31113"/>
                  </a:lnTo>
                  <a:lnTo>
                    <a:pt x="14452" y="30930"/>
                  </a:lnTo>
                  <a:lnTo>
                    <a:pt x="14635" y="30735"/>
                  </a:lnTo>
                  <a:lnTo>
                    <a:pt x="14818" y="30528"/>
                  </a:lnTo>
                  <a:lnTo>
                    <a:pt x="14977" y="30320"/>
                  </a:lnTo>
                  <a:lnTo>
                    <a:pt x="15135" y="30088"/>
                  </a:lnTo>
                  <a:lnTo>
                    <a:pt x="15282" y="29868"/>
                  </a:lnTo>
                  <a:lnTo>
                    <a:pt x="15416" y="29637"/>
                  </a:lnTo>
                  <a:lnTo>
                    <a:pt x="15538" y="29405"/>
                  </a:lnTo>
                  <a:lnTo>
                    <a:pt x="15648" y="29173"/>
                  </a:lnTo>
                  <a:lnTo>
                    <a:pt x="15831" y="28733"/>
                  </a:lnTo>
                  <a:lnTo>
                    <a:pt x="15990" y="28343"/>
                  </a:lnTo>
                  <a:lnTo>
                    <a:pt x="16099" y="27989"/>
                  </a:lnTo>
                  <a:lnTo>
                    <a:pt x="16185" y="27720"/>
                  </a:lnTo>
                  <a:lnTo>
                    <a:pt x="16234" y="27476"/>
                  </a:lnTo>
                  <a:lnTo>
                    <a:pt x="16319" y="27586"/>
                  </a:lnTo>
                  <a:lnTo>
                    <a:pt x="16563" y="27867"/>
                  </a:lnTo>
                  <a:lnTo>
                    <a:pt x="16734" y="28050"/>
                  </a:lnTo>
                  <a:lnTo>
                    <a:pt x="16929" y="28245"/>
                  </a:lnTo>
                  <a:lnTo>
                    <a:pt x="17161" y="28453"/>
                  </a:lnTo>
                  <a:lnTo>
                    <a:pt x="17406" y="28648"/>
                  </a:lnTo>
                  <a:lnTo>
                    <a:pt x="17674" y="28843"/>
                  </a:lnTo>
                  <a:lnTo>
                    <a:pt x="17808" y="28929"/>
                  </a:lnTo>
                  <a:lnTo>
                    <a:pt x="17955" y="29014"/>
                  </a:lnTo>
                  <a:lnTo>
                    <a:pt x="18101" y="29087"/>
                  </a:lnTo>
                  <a:lnTo>
                    <a:pt x="18260" y="29161"/>
                  </a:lnTo>
                  <a:lnTo>
                    <a:pt x="18406" y="29209"/>
                  </a:lnTo>
                  <a:lnTo>
                    <a:pt x="18565" y="29258"/>
                  </a:lnTo>
                  <a:lnTo>
                    <a:pt x="18724" y="29295"/>
                  </a:lnTo>
                  <a:lnTo>
                    <a:pt x="18882" y="29319"/>
                  </a:lnTo>
                  <a:lnTo>
                    <a:pt x="19041" y="29331"/>
                  </a:lnTo>
                  <a:lnTo>
                    <a:pt x="19212" y="29319"/>
                  </a:lnTo>
                  <a:lnTo>
                    <a:pt x="19371" y="29307"/>
                  </a:lnTo>
                  <a:lnTo>
                    <a:pt x="19529" y="29258"/>
                  </a:lnTo>
                  <a:lnTo>
                    <a:pt x="19688" y="29209"/>
                  </a:lnTo>
                  <a:lnTo>
                    <a:pt x="19859" y="29136"/>
                  </a:lnTo>
                  <a:lnTo>
                    <a:pt x="20005" y="29038"/>
                  </a:lnTo>
                  <a:lnTo>
                    <a:pt x="20140" y="28929"/>
                  </a:lnTo>
                  <a:lnTo>
                    <a:pt x="20249" y="28807"/>
                  </a:lnTo>
                  <a:lnTo>
                    <a:pt x="20347" y="28685"/>
                  </a:lnTo>
                  <a:lnTo>
                    <a:pt x="20420" y="28538"/>
                  </a:lnTo>
                  <a:lnTo>
                    <a:pt x="20481" y="28392"/>
                  </a:lnTo>
                  <a:lnTo>
                    <a:pt x="20530" y="28233"/>
                  </a:lnTo>
                  <a:lnTo>
                    <a:pt x="20567" y="28074"/>
                  </a:lnTo>
                  <a:lnTo>
                    <a:pt x="20591" y="27903"/>
                  </a:lnTo>
                  <a:lnTo>
                    <a:pt x="20603" y="27732"/>
                  </a:lnTo>
                  <a:lnTo>
                    <a:pt x="20603" y="27549"/>
                  </a:lnTo>
                  <a:lnTo>
                    <a:pt x="20591" y="27378"/>
                  </a:lnTo>
                  <a:lnTo>
                    <a:pt x="20579" y="27195"/>
                  </a:lnTo>
                  <a:lnTo>
                    <a:pt x="20555" y="27012"/>
                  </a:lnTo>
                  <a:lnTo>
                    <a:pt x="20481" y="26646"/>
                  </a:lnTo>
                  <a:lnTo>
                    <a:pt x="20384" y="26292"/>
                  </a:lnTo>
                  <a:lnTo>
                    <a:pt x="20274" y="25963"/>
                  </a:lnTo>
                  <a:lnTo>
                    <a:pt x="20164" y="25657"/>
                  </a:lnTo>
                  <a:lnTo>
                    <a:pt x="20066" y="25401"/>
                  </a:lnTo>
                  <a:lnTo>
                    <a:pt x="19883" y="24998"/>
                  </a:lnTo>
                  <a:lnTo>
                    <a:pt x="19810" y="24852"/>
                  </a:lnTo>
                  <a:lnTo>
                    <a:pt x="23191" y="24730"/>
                  </a:lnTo>
                  <a:lnTo>
                    <a:pt x="27793" y="17248"/>
                  </a:lnTo>
                  <a:lnTo>
                    <a:pt x="27842" y="16955"/>
                  </a:lnTo>
                  <a:lnTo>
                    <a:pt x="27964" y="16186"/>
                  </a:lnTo>
                  <a:lnTo>
                    <a:pt x="28025" y="15661"/>
                  </a:lnTo>
                  <a:lnTo>
                    <a:pt x="28098" y="15063"/>
                  </a:lnTo>
                  <a:lnTo>
                    <a:pt x="28159" y="14404"/>
                  </a:lnTo>
                  <a:lnTo>
                    <a:pt x="28208" y="13708"/>
                  </a:lnTo>
                  <a:lnTo>
                    <a:pt x="28232" y="12988"/>
                  </a:lnTo>
                  <a:lnTo>
                    <a:pt x="28244" y="12255"/>
                  </a:lnTo>
                  <a:lnTo>
                    <a:pt x="28244" y="11889"/>
                  </a:lnTo>
                  <a:lnTo>
                    <a:pt x="28232" y="11523"/>
                  </a:lnTo>
                  <a:lnTo>
                    <a:pt x="28208" y="11169"/>
                  </a:lnTo>
                  <a:lnTo>
                    <a:pt x="28171" y="10827"/>
                  </a:lnTo>
                  <a:lnTo>
                    <a:pt x="28134" y="10486"/>
                  </a:lnTo>
                  <a:lnTo>
                    <a:pt x="28086" y="10156"/>
                  </a:lnTo>
                  <a:lnTo>
                    <a:pt x="28025" y="9839"/>
                  </a:lnTo>
                  <a:lnTo>
                    <a:pt x="27939" y="9546"/>
                  </a:lnTo>
                  <a:lnTo>
                    <a:pt x="27854" y="9265"/>
                  </a:lnTo>
                  <a:lnTo>
                    <a:pt x="27756" y="8996"/>
                  </a:lnTo>
                  <a:lnTo>
                    <a:pt x="27634" y="8765"/>
                  </a:lnTo>
                  <a:lnTo>
                    <a:pt x="27512" y="8545"/>
                  </a:lnTo>
                  <a:lnTo>
                    <a:pt x="27365" y="8362"/>
                  </a:lnTo>
                  <a:lnTo>
                    <a:pt x="27219" y="8203"/>
                  </a:lnTo>
                  <a:lnTo>
                    <a:pt x="27060" y="8069"/>
                  </a:lnTo>
                  <a:lnTo>
                    <a:pt x="26889" y="7959"/>
                  </a:lnTo>
                  <a:lnTo>
                    <a:pt x="26719" y="7886"/>
                  </a:lnTo>
                  <a:lnTo>
                    <a:pt x="26548" y="7825"/>
                  </a:lnTo>
                  <a:lnTo>
                    <a:pt x="26365" y="7788"/>
                  </a:lnTo>
                  <a:lnTo>
                    <a:pt x="26182" y="7776"/>
                  </a:lnTo>
                  <a:lnTo>
                    <a:pt x="25998" y="7776"/>
                  </a:lnTo>
                  <a:lnTo>
                    <a:pt x="25803" y="7800"/>
                  </a:lnTo>
                  <a:lnTo>
                    <a:pt x="25620" y="7825"/>
                  </a:lnTo>
                  <a:lnTo>
                    <a:pt x="25437" y="7886"/>
                  </a:lnTo>
                  <a:lnTo>
                    <a:pt x="25242" y="7947"/>
                  </a:lnTo>
                  <a:lnTo>
                    <a:pt x="25059" y="8020"/>
                  </a:lnTo>
                  <a:lnTo>
                    <a:pt x="24875" y="8093"/>
                  </a:lnTo>
                  <a:lnTo>
                    <a:pt x="24705" y="8191"/>
                  </a:lnTo>
                  <a:lnTo>
                    <a:pt x="24363" y="8386"/>
                  </a:lnTo>
                  <a:lnTo>
                    <a:pt x="24033" y="8594"/>
                  </a:lnTo>
                  <a:lnTo>
                    <a:pt x="23753" y="8813"/>
                  </a:lnTo>
                  <a:lnTo>
                    <a:pt x="23496" y="9009"/>
                  </a:lnTo>
                  <a:lnTo>
                    <a:pt x="23289" y="9192"/>
                  </a:lnTo>
                  <a:lnTo>
                    <a:pt x="23142" y="9326"/>
                  </a:lnTo>
                  <a:lnTo>
                    <a:pt x="23008" y="9460"/>
                  </a:lnTo>
                  <a:lnTo>
                    <a:pt x="23106" y="9302"/>
                  </a:lnTo>
                  <a:lnTo>
                    <a:pt x="23228" y="9119"/>
                  </a:lnTo>
                  <a:lnTo>
                    <a:pt x="23374" y="8874"/>
                  </a:lnTo>
                  <a:lnTo>
                    <a:pt x="23533" y="8569"/>
                  </a:lnTo>
                  <a:lnTo>
                    <a:pt x="23704" y="8228"/>
                  </a:lnTo>
                  <a:lnTo>
                    <a:pt x="23887" y="7837"/>
                  </a:lnTo>
                  <a:lnTo>
                    <a:pt x="24045" y="7422"/>
                  </a:lnTo>
                  <a:lnTo>
                    <a:pt x="24119" y="7202"/>
                  </a:lnTo>
                  <a:lnTo>
                    <a:pt x="24192" y="6970"/>
                  </a:lnTo>
                  <a:lnTo>
                    <a:pt x="24253" y="6738"/>
                  </a:lnTo>
                  <a:lnTo>
                    <a:pt x="24314" y="6506"/>
                  </a:lnTo>
                  <a:lnTo>
                    <a:pt x="24351" y="6275"/>
                  </a:lnTo>
                  <a:lnTo>
                    <a:pt x="24387" y="6030"/>
                  </a:lnTo>
                  <a:lnTo>
                    <a:pt x="24412" y="5799"/>
                  </a:lnTo>
                  <a:lnTo>
                    <a:pt x="24412" y="5554"/>
                  </a:lnTo>
                  <a:lnTo>
                    <a:pt x="24412" y="5310"/>
                  </a:lnTo>
                  <a:lnTo>
                    <a:pt x="24387" y="5078"/>
                  </a:lnTo>
                  <a:lnTo>
                    <a:pt x="24351" y="4846"/>
                  </a:lnTo>
                  <a:lnTo>
                    <a:pt x="24290" y="4615"/>
                  </a:lnTo>
                  <a:lnTo>
                    <a:pt x="24204" y="4383"/>
                  </a:lnTo>
                  <a:lnTo>
                    <a:pt x="24107" y="4163"/>
                  </a:lnTo>
                  <a:lnTo>
                    <a:pt x="23997" y="3955"/>
                  </a:lnTo>
                  <a:lnTo>
                    <a:pt x="23850" y="3736"/>
                  </a:lnTo>
                  <a:lnTo>
                    <a:pt x="23765" y="3638"/>
                  </a:lnTo>
                  <a:lnTo>
                    <a:pt x="23692" y="3553"/>
                  </a:lnTo>
                  <a:lnTo>
                    <a:pt x="23606" y="3467"/>
                  </a:lnTo>
                  <a:lnTo>
                    <a:pt x="23508" y="3394"/>
                  </a:lnTo>
                  <a:lnTo>
                    <a:pt x="23338" y="3272"/>
                  </a:lnTo>
                  <a:lnTo>
                    <a:pt x="23142" y="3174"/>
                  </a:lnTo>
                  <a:lnTo>
                    <a:pt x="22947" y="3101"/>
                  </a:lnTo>
                  <a:lnTo>
                    <a:pt x="22739" y="3052"/>
                  </a:lnTo>
                  <a:lnTo>
                    <a:pt x="22520" y="3016"/>
                  </a:lnTo>
                  <a:lnTo>
                    <a:pt x="22312" y="3016"/>
                  </a:lnTo>
                  <a:lnTo>
                    <a:pt x="22093" y="3028"/>
                  </a:lnTo>
                  <a:lnTo>
                    <a:pt x="21861" y="3064"/>
                  </a:lnTo>
                  <a:lnTo>
                    <a:pt x="21641" y="3113"/>
                  </a:lnTo>
                  <a:lnTo>
                    <a:pt x="21421" y="3174"/>
                  </a:lnTo>
                  <a:lnTo>
                    <a:pt x="21189" y="3248"/>
                  </a:lnTo>
                  <a:lnTo>
                    <a:pt x="20970" y="3345"/>
                  </a:lnTo>
                  <a:lnTo>
                    <a:pt x="20750" y="3443"/>
                  </a:lnTo>
                  <a:lnTo>
                    <a:pt x="20530" y="3540"/>
                  </a:lnTo>
                  <a:lnTo>
                    <a:pt x="20115" y="3772"/>
                  </a:lnTo>
                  <a:lnTo>
                    <a:pt x="19737" y="4016"/>
                  </a:lnTo>
                  <a:lnTo>
                    <a:pt x="19383" y="4261"/>
                  </a:lnTo>
                  <a:lnTo>
                    <a:pt x="19078" y="4480"/>
                  </a:lnTo>
                  <a:lnTo>
                    <a:pt x="18821" y="4676"/>
                  </a:lnTo>
                  <a:lnTo>
                    <a:pt x="18626" y="4834"/>
                  </a:lnTo>
                  <a:lnTo>
                    <a:pt x="18467" y="4981"/>
                  </a:lnTo>
                  <a:lnTo>
                    <a:pt x="18431" y="4773"/>
                  </a:lnTo>
                  <a:lnTo>
                    <a:pt x="18382" y="4517"/>
                  </a:lnTo>
                  <a:lnTo>
                    <a:pt x="18309" y="4200"/>
                  </a:lnTo>
                  <a:lnTo>
                    <a:pt x="18211" y="3821"/>
                  </a:lnTo>
                  <a:lnTo>
                    <a:pt x="18089" y="3406"/>
                  </a:lnTo>
                  <a:lnTo>
                    <a:pt x="17930" y="2955"/>
                  </a:lnTo>
                  <a:lnTo>
                    <a:pt x="17845" y="2723"/>
                  </a:lnTo>
                  <a:lnTo>
                    <a:pt x="17747" y="2491"/>
                  </a:lnTo>
                  <a:lnTo>
                    <a:pt x="17637" y="2259"/>
                  </a:lnTo>
                  <a:lnTo>
                    <a:pt x="17528" y="2027"/>
                  </a:lnTo>
                  <a:lnTo>
                    <a:pt x="17393" y="1795"/>
                  </a:lnTo>
                  <a:lnTo>
                    <a:pt x="17259" y="1575"/>
                  </a:lnTo>
                  <a:lnTo>
                    <a:pt x="17113" y="1356"/>
                  </a:lnTo>
                  <a:lnTo>
                    <a:pt x="16966" y="1148"/>
                  </a:lnTo>
                  <a:lnTo>
                    <a:pt x="16795" y="953"/>
                  </a:lnTo>
                  <a:lnTo>
                    <a:pt x="16624" y="782"/>
                  </a:lnTo>
                  <a:lnTo>
                    <a:pt x="16429" y="611"/>
                  </a:lnTo>
                  <a:lnTo>
                    <a:pt x="16234" y="452"/>
                  </a:lnTo>
                  <a:lnTo>
                    <a:pt x="16026" y="330"/>
                  </a:lnTo>
                  <a:lnTo>
                    <a:pt x="15794" y="208"/>
                  </a:lnTo>
                  <a:lnTo>
                    <a:pt x="15562" y="123"/>
                  </a:lnTo>
                  <a:lnTo>
                    <a:pt x="15318" y="50"/>
                  </a:lnTo>
                  <a:lnTo>
                    <a:pt x="15050" y="13"/>
                  </a:lnTo>
                  <a:lnTo>
                    <a:pt x="147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1280;p32">
              <a:extLst>
                <a:ext uri="{FF2B5EF4-FFF2-40B4-BE49-F238E27FC236}">
                  <a16:creationId xmlns:a16="http://schemas.microsoft.com/office/drawing/2014/main" id="{89BA49D9-A19D-47D3-A54B-6E0091C395BE}"/>
                </a:ext>
              </a:extLst>
            </p:cNvPr>
            <p:cNvSpPr/>
            <p:nvPr/>
          </p:nvSpPr>
          <p:spPr>
            <a:xfrm>
              <a:off x="2810625" y="548750"/>
              <a:ext cx="1976475" cy="1605700"/>
            </a:xfrm>
            <a:custGeom>
              <a:avLst/>
              <a:gdLst/>
              <a:ahLst/>
              <a:cxnLst/>
              <a:rect l="l" t="t" r="r" b="b"/>
              <a:pathLst>
                <a:path w="79059" h="64228" extrusionOk="0">
                  <a:moveTo>
                    <a:pt x="40561" y="1"/>
                  </a:moveTo>
                  <a:lnTo>
                    <a:pt x="40268" y="25"/>
                  </a:lnTo>
                  <a:lnTo>
                    <a:pt x="39999" y="62"/>
                  </a:lnTo>
                  <a:lnTo>
                    <a:pt x="39731" y="135"/>
                  </a:lnTo>
                  <a:lnTo>
                    <a:pt x="39475" y="220"/>
                  </a:lnTo>
                  <a:lnTo>
                    <a:pt x="39218" y="318"/>
                  </a:lnTo>
                  <a:lnTo>
                    <a:pt x="38974" y="428"/>
                  </a:lnTo>
                  <a:lnTo>
                    <a:pt x="38742" y="562"/>
                  </a:lnTo>
                  <a:lnTo>
                    <a:pt x="38523" y="708"/>
                  </a:lnTo>
                  <a:lnTo>
                    <a:pt x="38303" y="867"/>
                  </a:lnTo>
                  <a:lnTo>
                    <a:pt x="38108" y="1026"/>
                  </a:lnTo>
                  <a:lnTo>
                    <a:pt x="37900" y="1197"/>
                  </a:lnTo>
                  <a:lnTo>
                    <a:pt x="37717" y="1380"/>
                  </a:lnTo>
                  <a:lnTo>
                    <a:pt x="37546" y="1563"/>
                  </a:lnTo>
                  <a:lnTo>
                    <a:pt x="37375" y="1746"/>
                  </a:lnTo>
                  <a:lnTo>
                    <a:pt x="37216" y="1941"/>
                  </a:lnTo>
                  <a:lnTo>
                    <a:pt x="36924" y="2320"/>
                  </a:lnTo>
                  <a:lnTo>
                    <a:pt x="36667" y="2686"/>
                  </a:lnTo>
                  <a:lnTo>
                    <a:pt x="36448" y="3028"/>
                  </a:lnTo>
                  <a:lnTo>
                    <a:pt x="36277" y="3345"/>
                  </a:lnTo>
                  <a:lnTo>
                    <a:pt x="36130" y="3601"/>
                  </a:lnTo>
                  <a:lnTo>
                    <a:pt x="36033" y="3809"/>
                  </a:lnTo>
                  <a:lnTo>
                    <a:pt x="35959" y="3980"/>
                  </a:lnTo>
                  <a:lnTo>
                    <a:pt x="35837" y="3797"/>
                  </a:lnTo>
                  <a:lnTo>
                    <a:pt x="35691" y="3589"/>
                  </a:lnTo>
                  <a:lnTo>
                    <a:pt x="35483" y="3321"/>
                  </a:lnTo>
                  <a:lnTo>
                    <a:pt x="35215" y="3028"/>
                  </a:lnTo>
                  <a:lnTo>
                    <a:pt x="35068" y="2869"/>
                  </a:lnTo>
                  <a:lnTo>
                    <a:pt x="34910" y="2722"/>
                  </a:lnTo>
                  <a:lnTo>
                    <a:pt x="34726" y="2564"/>
                  </a:lnTo>
                  <a:lnTo>
                    <a:pt x="34543" y="2405"/>
                  </a:lnTo>
                  <a:lnTo>
                    <a:pt x="34336" y="2259"/>
                  </a:lnTo>
                  <a:lnTo>
                    <a:pt x="34128" y="2124"/>
                  </a:lnTo>
                  <a:lnTo>
                    <a:pt x="33909" y="1990"/>
                  </a:lnTo>
                  <a:lnTo>
                    <a:pt x="33665" y="1880"/>
                  </a:lnTo>
                  <a:lnTo>
                    <a:pt x="33420" y="1770"/>
                  </a:lnTo>
                  <a:lnTo>
                    <a:pt x="33164" y="1685"/>
                  </a:lnTo>
                  <a:lnTo>
                    <a:pt x="32896" y="1612"/>
                  </a:lnTo>
                  <a:lnTo>
                    <a:pt x="32615" y="1563"/>
                  </a:lnTo>
                  <a:lnTo>
                    <a:pt x="32334" y="1538"/>
                  </a:lnTo>
                  <a:lnTo>
                    <a:pt x="32029" y="1538"/>
                  </a:lnTo>
                  <a:lnTo>
                    <a:pt x="31724" y="1575"/>
                  </a:lnTo>
                  <a:lnTo>
                    <a:pt x="31565" y="1600"/>
                  </a:lnTo>
                  <a:lnTo>
                    <a:pt x="31407" y="1624"/>
                  </a:lnTo>
                  <a:lnTo>
                    <a:pt x="31248" y="1673"/>
                  </a:lnTo>
                  <a:lnTo>
                    <a:pt x="31077" y="1722"/>
                  </a:lnTo>
                  <a:lnTo>
                    <a:pt x="30918" y="1783"/>
                  </a:lnTo>
                  <a:lnTo>
                    <a:pt x="30747" y="1844"/>
                  </a:lnTo>
                  <a:lnTo>
                    <a:pt x="30577" y="1917"/>
                  </a:lnTo>
                  <a:lnTo>
                    <a:pt x="30406" y="2002"/>
                  </a:lnTo>
                  <a:lnTo>
                    <a:pt x="30223" y="2100"/>
                  </a:lnTo>
                  <a:lnTo>
                    <a:pt x="30052" y="2210"/>
                  </a:lnTo>
                  <a:lnTo>
                    <a:pt x="29869" y="2320"/>
                  </a:lnTo>
                  <a:lnTo>
                    <a:pt x="29685" y="2454"/>
                  </a:lnTo>
                  <a:lnTo>
                    <a:pt x="29502" y="2588"/>
                  </a:lnTo>
                  <a:lnTo>
                    <a:pt x="29319" y="2735"/>
                  </a:lnTo>
                  <a:lnTo>
                    <a:pt x="29136" y="2893"/>
                  </a:lnTo>
                  <a:lnTo>
                    <a:pt x="28965" y="3052"/>
                  </a:lnTo>
                  <a:lnTo>
                    <a:pt x="28794" y="3211"/>
                  </a:lnTo>
                  <a:lnTo>
                    <a:pt x="28648" y="3382"/>
                  </a:lnTo>
                  <a:lnTo>
                    <a:pt x="28489" y="3552"/>
                  </a:lnTo>
                  <a:lnTo>
                    <a:pt x="28355" y="3723"/>
                  </a:lnTo>
                  <a:lnTo>
                    <a:pt x="28221" y="3894"/>
                  </a:lnTo>
                  <a:lnTo>
                    <a:pt x="28099" y="4065"/>
                  </a:lnTo>
                  <a:lnTo>
                    <a:pt x="27867" y="4431"/>
                  </a:lnTo>
                  <a:lnTo>
                    <a:pt x="27672" y="4785"/>
                  </a:lnTo>
                  <a:lnTo>
                    <a:pt x="27488" y="5164"/>
                  </a:lnTo>
                  <a:lnTo>
                    <a:pt x="27342" y="5530"/>
                  </a:lnTo>
                  <a:lnTo>
                    <a:pt x="27220" y="5908"/>
                  </a:lnTo>
                  <a:lnTo>
                    <a:pt x="27122" y="6287"/>
                  </a:lnTo>
                  <a:lnTo>
                    <a:pt x="27037" y="6665"/>
                  </a:lnTo>
                  <a:lnTo>
                    <a:pt x="26976" y="7031"/>
                  </a:lnTo>
                  <a:lnTo>
                    <a:pt x="26927" y="7397"/>
                  </a:lnTo>
                  <a:lnTo>
                    <a:pt x="26890" y="7763"/>
                  </a:lnTo>
                  <a:lnTo>
                    <a:pt x="26878" y="8130"/>
                  </a:lnTo>
                  <a:lnTo>
                    <a:pt x="26878" y="8471"/>
                  </a:lnTo>
                  <a:lnTo>
                    <a:pt x="26890" y="8813"/>
                  </a:lnTo>
                  <a:lnTo>
                    <a:pt x="26903" y="9143"/>
                  </a:lnTo>
                  <a:lnTo>
                    <a:pt x="26927" y="9460"/>
                  </a:lnTo>
                  <a:lnTo>
                    <a:pt x="26964" y="9765"/>
                  </a:lnTo>
                  <a:lnTo>
                    <a:pt x="27049" y="10314"/>
                  </a:lnTo>
                  <a:lnTo>
                    <a:pt x="27147" y="10791"/>
                  </a:lnTo>
                  <a:lnTo>
                    <a:pt x="27244" y="11193"/>
                  </a:lnTo>
                  <a:lnTo>
                    <a:pt x="27330" y="11486"/>
                  </a:lnTo>
                  <a:lnTo>
                    <a:pt x="27415" y="11743"/>
                  </a:lnTo>
                  <a:lnTo>
                    <a:pt x="27415" y="11743"/>
                  </a:lnTo>
                  <a:lnTo>
                    <a:pt x="27196" y="11669"/>
                  </a:lnTo>
                  <a:lnTo>
                    <a:pt x="26951" y="11584"/>
                  </a:lnTo>
                  <a:lnTo>
                    <a:pt x="26610" y="11486"/>
                  </a:lnTo>
                  <a:lnTo>
                    <a:pt x="26195" y="11389"/>
                  </a:lnTo>
                  <a:lnTo>
                    <a:pt x="25694" y="11291"/>
                  </a:lnTo>
                  <a:lnTo>
                    <a:pt x="25145" y="11193"/>
                  </a:lnTo>
                  <a:lnTo>
                    <a:pt x="24840" y="11157"/>
                  </a:lnTo>
                  <a:lnTo>
                    <a:pt x="24535" y="11120"/>
                  </a:lnTo>
                  <a:lnTo>
                    <a:pt x="24205" y="11096"/>
                  </a:lnTo>
                  <a:lnTo>
                    <a:pt x="23876" y="11071"/>
                  </a:lnTo>
                  <a:lnTo>
                    <a:pt x="23522" y="11059"/>
                  </a:lnTo>
                  <a:lnTo>
                    <a:pt x="23168" y="11059"/>
                  </a:lnTo>
                  <a:lnTo>
                    <a:pt x="22801" y="11071"/>
                  </a:lnTo>
                  <a:lnTo>
                    <a:pt x="22435" y="11096"/>
                  </a:lnTo>
                  <a:lnTo>
                    <a:pt x="22057" y="11132"/>
                  </a:lnTo>
                  <a:lnTo>
                    <a:pt x="21678" y="11181"/>
                  </a:lnTo>
                  <a:lnTo>
                    <a:pt x="21288" y="11242"/>
                  </a:lnTo>
                  <a:lnTo>
                    <a:pt x="20897" y="11328"/>
                  </a:lnTo>
                  <a:lnTo>
                    <a:pt x="20507" y="11437"/>
                  </a:lnTo>
                  <a:lnTo>
                    <a:pt x="20104" y="11547"/>
                  </a:lnTo>
                  <a:lnTo>
                    <a:pt x="19713" y="11694"/>
                  </a:lnTo>
                  <a:lnTo>
                    <a:pt x="19323" y="11852"/>
                  </a:lnTo>
                  <a:lnTo>
                    <a:pt x="18920" y="12036"/>
                  </a:lnTo>
                  <a:lnTo>
                    <a:pt x="18529" y="12243"/>
                  </a:lnTo>
                  <a:lnTo>
                    <a:pt x="18151" y="12463"/>
                  </a:lnTo>
                  <a:lnTo>
                    <a:pt x="17797" y="12695"/>
                  </a:lnTo>
                  <a:lnTo>
                    <a:pt x="17467" y="12951"/>
                  </a:lnTo>
                  <a:lnTo>
                    <a:pt x="17150" y="13207"/>
                  </a:lnTo>
                  <a:lnTo>
                    <a:pt x="16869" y="13488"/>
                  </a:lnTo>
                  <a:lnTo>
                    <a:pt x="16601" y="13769"/>
                  </a:lnTo>
                  <a:lnTo>
                    <a:pt x="16345" y="14049"/>
                  </a:lnTo>
                  <a:lnTo>
                    <a:pt x="16113" y="14342"/>
                  </a:lnTo>
                  <a:lnTo>
                    <a:pt x="15905" y="14635"/>
                  </a:lnTo>
                  <a:lnTo>
                    <a:pt x="15710" y="14941"/>
                  </a:lnTo>
                  <a:lnTo>
                    <a:pt x="15527" y="15246"/>
                  </a:lnTo>
                  <a:lnTo>
                    <a:pt x="15368" y="15539"/>
                  </a:lnTo>
                  <a:lnTo>
                    <a:pt x="15222" y="15844"/>
                  </a:lnTo>
                  <a:lnTo>
                    <a:pt x="15087" y="16137"/>
                  </a:lnTo>
                  <a:lnTo>
                    <a:pt x="14965" y="16430"/>
                  </a:lnTo>
                  <a:lnTo>
                    <a:pt x="14855" y="16710"/>
                  </a:lnTo>
                  <a:lnTo>
                    <a:pt x="14758" y="16991"/>
                  </a:lnTo>
                  <a:lnTo>
                    <a:pt x="14672" y="17272"/>
                  </a:lnTo>
                  <a:lnTo>
                    <a:pt x="14538" y="17784"/>
                  </a:lnTo>
                  <a:lnTo>
                    <a:pt x="14440" y="18248"/>
                  </a:lnTo>
                  <a:lnTo>
                    <a:pt x="14379" y="18651"/>
                  </a:lnTo>
                  <a:lnTo>
                    <a:pt x="14331" y="18993"/>
                  </a:lnTo>
                  <a:lnTo>
                    <a:pt x="14306" y="19237"/>
                  </a:lnTo>
                  <a:lnTo>
                    <a:pt x="14306" y="19457"/>
                  </a:lnTo>
                  <a:lnTo>
                    <a:pt x="14196" y="19432"/>
                  </a:lnTo>
                  <a:lnTo>
                    <a:pt x="14074" y="19408"/>
                  </a:lnTo>
                  <a:lnTo>
                    <a:pt x="13916" y="19371"/>
                  </a:lnTo>
                  <a:lnTo>
                    <a:pt x="13720" y="19347"/>
                  </a:lnTo>
                  <a:lnTo>
                    <a:pt x="13476" y="19335"/>
                  </a:lnTo>
                  <a:lnTo>
                    <a:pt x="13220" y="19335"/>
                  </a:lnTo>
                  <a:lnTo>
                    <a:pt x="12927" y="19347"/>
                  </a:lnTo>
                  <a:lnTo>
                    <a:pt x="12610" y="19396"/>
                  </a:lnTo>
                  <a:lnTo>
                    <a:pt x="12280" y="19457"/>
                  </a:lnTo>
                  <a:lnTo>
                    <a:pt x="12109" y="19506"/>
                  </a:lnTo>
                  <a:lnTo>
                    <a:pt x="11938" y="19567"/>
                  </a:lnTo>
                  <a:lnTo>
                    <a:pt x="11767" y="19628"/>
                  </a:lnTo>
                  <a:lnTo>
                    <a:pt x="11584" y="19713"/>
                  </a:lnTo>
                  <a:lnTo>
                    <a:pt x="11413" y="19798"/>
                  </a:lnTo>
                  <a:lnTo>
                    <a:pt x="11230" y="19896"/>
                  </a:lnTo>
                  <a:lnTo>
                    <a:pt x="11047" y="20006"/>
                  </a:lnTo>
                  <a:lnTo>
                    <a:pt x="10864" y="20140"/>
                  </a:lnTo>
                  <a:lnTo>
                    <a:pt x="10681" y="20274"/>
                  </a:lnTo>
                  <a:lnTo>
                    <a:pt x="10510" y="20433"/>
                  </a:lnTo>
                  <a:lnTo>
                    <a:pt x="10327" y="20604"/>
                  </a:lnTo>
                  <a:lnTo>
                    <a:pt x="10156" y="20787"/>
                  </a:lnTo>
                  <a:lnTo>
                    <a:pt x="9985" y="20982"/>
                  </a:lnTo>
                  <a:lnTo>
                    <a:pt x="9827" y="21178"/>
                  </a:lnTo>
                  <a:lnTo>
                    <a:pt x="9692" y="21397"/>
                  </a:lnTo>
                  <a:lnTo>
                    <a:pt x="9558" y="21605"/>
                  </a:lnTo>
                  <a:lnTo>
                    <a:pt x="9448" y="21825"/>
                  </a:lnTo>
                  <a:lnTo>
                    <a:pt x="9338" y="22057"/>
                  </a:lnTo>
                  <a:lnTo>
                    <a:pt x="9253" y="22276"/>
                  </a:lnTo>
                  <a:lnTo>
                    <a:pt x="9167" y="22508"/>
                  </a:lnTo>
                  <a:lnTo>
                    <a:pt x="9094" y="22740"/>
                  </a:lnTo>
                  <a:lnTo>
                    <a:pt x="9033" y="22960"/>
                  </a:lnTo>
                  <a:lnTo>
                    <a:pt x="8984" y="23192"/>
                  </a:lnTo>
                  <a:lnTo>
                    <a:pt x="8936" y="23424"/>
                  </a:lnTo>
                  <a:lnTo>
                    <a:pt x="8875" y="23863"/>
                  </a:lnTo>
                  <a:lnTo>
                    <a:pt x="8826" y="24290"/>
                  </a:lnTo>
                  <a:lnTo>
                    <a:pt x="8814" y="24693"/>
                  </a:lnTo>
                  <a:lnTo>
                    <a:pt x="8814" y="25071"/>
                  </a:lnTo>
                  <a:lnTo>
                    <a:pt x="8826" y="25401"/>
                  </a:lnTo>
                  <a:lnTo>
                    <a:pt x="8838" y="25694"/>
                  </a:lnTo>
                  <a:lnTo>
                    <a:pt x="8887" y="26109"/>
                  </a:lnTo>
                  <a:lnTo>
                    <a:pt x="8911" y="26255"/>
                  </a:lnTo>
                  <a:lnTo>
                    <a:pt x="8777" y="26255"/>
                  </a:lnTo>
                  <a:lnTo>
                    <a:pt x="8630" y="26268"/>
                  </a:lnTo>
                  <a:lnTo>
                    <a:pt x="8423" y="26280"/>
                  </a:lnTo>
                  <a:lnTo>
                    <a:pt x="8179" y="26304"/>
                  </a:lnTo>
                  <a:lnTo>
                    <a:pt x="7910" y="26341"/>
                  </a:lnTo>
                  <a:lnTo>
                    <a:pt x="7593" y="26402"/>
                  </a:lnTo>
                  <a:lnTo>
                    <a:pt x="7276" y="26487"/>
                  </a:lnTo>
                  <a:lnTo>
                    <a:pt x="6922" y="26597"/>
                  </a:lnTo>
                  <a:lnTo>
                    <a:pt x="6751" y="26670"/>
                  </a:lnTo>
                  <a:lnTo>
                    <a:pt x="6580" y="26744"/>
                  </a:lnTo>
                  <a:lnTo>
                    <a:pt x="6397" y="26829"/>
                  </a:lnTo>
                  <a:lnTo>
                    <a:pt x="6226" y="26927"/>
                  </a:lnTo>
                  <a:lnTo>
                    <a:pt x="6043" y="27024"/>
                  </a:lnTo>
                  <a:lnTo>
                    <a:pt x="5872" y="27146"/>
                  </a:lnTo>
                  <a:lnTo>
                    <a:pt x="5701" y="27268"/>
                  </a:lnTo>
                  <a:lnTo>
                    <a:pt x="5542" y="27403"/>
                  </a:lnTo>
                  <a:lnTo>
                    <a:pt x="5384" y="27561"/>
                  </a:lnTo>
                  <a:lnTo>
                    <a:pt x="5225" y="27720"/>
                  </a:lnTo>
                  <a:lnTo>
                    <a:pt x="5079" y="27891"/>
                  </a:lnTo>
                  <a:lnTo>
                    <a:pt x="4932" y="28086"/>
                  </a:lnTo>
                  <a:lnTo>
                    <a:pt x="4798" y="28282"/>
                  </a:lnTo>
                  <a:lnTo>
                    <a:pt x="4676" y="28501"/>
                  </a:lnTo>
                  <a:lnTo>
                    <a:pt x="4566" y="28733"/>
                  </a:lnTo>
                  <a:lnTo>
                    <a:pt x="4456" y="28965"/>
                  </a:lnTo>
                  <a:lnTo>
                    <a:pt x="4371" y="29221"/>
                  </a:lnTo>
                  <a:lnTo>
                    <a:pt x="4285" y="29478"/>
                  </a:lnTo>
                  <a:lnTo>
                    <a:pt x="4212" y="29734"/>
                  </a:lnTo>
                  <a:lnTo>
                    <a:pt x="4151" y="30003"/>
                  </a:lnTo>
                  <a:lnTo>
                    <a:pt x="4102" y="30283"/>
                  </a:lnTo>
                  <a:lnTo>
                    <a:pt x="4053" y="30564"/>
                  </a:lnTo>
                  <a:lnTo>
                    <a:pt x="4017" y="30833"/>
                  </a:lnTo>
                  <a:lnTo>
                    <a:pt x="3992" y="31113"/>
                  </a:lnTo>
                  <a:lnTo>
                    <a:pt x="3956" y="31675"/>
                  </a:lnTo>
                  <a:lnTo>
                    <a:pt x="3943" y="32224"/>
                  </a:lnTo>
                  <a:lnTo>
                    <a:pt x="3943" y="32761"/>
                  </a:lnTo>
                  <a:lnTo>
                    <a:pt x="3968" y="33261"/>
                  </a:lnTo>
                  <a:lnTo>
                    <a:pt x="3992" y="33725"/>
                  </a:lnTo>
                  <a:lnTo>
                    <a:pt x="4041" y="34140"/>
                  </a:lnTo>
                  <a:lnTo>
                    <a:pt x="4078" y="34506"/>
                  </a:lnTo>
                  <a:lnTo>
                    <a:pt x="4151" y="35031"/>
                  </a:lnTo>
                  <a:lnTo>
                    <a:pt x="4175" y="35227"/>
                  </a:lnTo>
                  <a:lnTo>
                    <a:pt x="4041" y="35166"/>
                  </a:lnTo>
                  <a:lnTo>
                    <a:pt x="3882" y="35105"/>
                  </a:lnTo>
                  <a:lnTo>
                    <a:pt x="3663" y="35031"/>
                  </a:lnTo>
                  <a:lnTo>
                    <a:pt x="3406" y="34970"/>
                  </a:lnTo>
                  <a:lnTo>
                    <a:pt x="3126" y="34921"/>
                  </a:lnTo>
                  <a:lnTo>
                    <a:pt x="2967" y="34909"/>
                  </a:lnTo>
                  <a:lnTo>
                    <a:pt x="2637" y="34909"/>
                  </a:lnTo>
                  <a:lnTo>
                    <a:pt x="2466" y="34921"/>
                  </a:lnTo>
                  <a:lnTo>
                    <a:pt x="2296" y="34946"/>
                  </a:lnTo>
                  <a:lnTo>
                    <a:pt x="2125" y="34983"/>
                  </a:lnTo>
                  <a:lnTo>
                    <a:pt x="1954" y="35031"/>
                  </a:lnTo>
                  <a:lnTo>
                    <a:pt x="1783" y="35092"/>
                  </a:lnTo>
                  <a:lnTo>
                    <a:pt x="1612" y="35178"/>
                  </a:lnTo>
                  <a:lnTo>
                    <a:pt x="1441" y="35275"/>
                  </a:lnTo>
                  <a:lnTo>
                    <a:pt x="1283" y="35398"/>
                  </a:lnTo>
                  <a:lnTo>
                    <a:pt x="1112" y="35532"/>
                  </a:lnTo>
                  <a:lnTo>
                    <a:pt x="965" y="35690"/>
                  </a:lnTo>
                  <a:lnTo>
                    <a:pt x="806" y="35874"/>
                  </a:lnTo>
                  <a:lnTo>
                    <a:pt x="672" y="36093"/>
                  </a:lnTo>
                  <a:lnTo>
                    <a:pt x="538" y="36325"/>
                  </a:lnTo>
                  <a:lnTo>
                    <a:pt x="416" y="36581"/>
                  </a:lnTo>
                  <a:lnTo>
                    <a:pt x="306" y="36874"/>
                  </a:lnTo>
                  <a:lnTo>
                    <a:pt x="196" y="37192"/>
                  </a:lnTo>
                  <a:lnTo>
                    <a:pt x="111" y="37546"/>
                  </a:lnTo>
                  <a:lnTo>
                    <a:pt x="50" y="37912"/>
                  </a:lnTo>
                  <a:lnTo>
                    <a:pt x="13" y="38254"/>
                  </a:lnTo>
                  <a:lnTo>
                    <a:pt x="1" y="38608"/>
                  </a:lnTo>
                  <a:lnTo>
                    <a:pt x="13" y="38937"/>
                  </a:lnTo>
                  <a:lnTo>
                    <a:pt x="62" y="39267"/>
                  </a:lnTo>
                  <a:lnTo>
                    <a:pt x="123" y="39572"/>
                  </a:lnTo>
                  <a:lnTo>
                    <a:pt x="208" y="39889"/>
                  </a:lnTo>
                  <a:lnTo>
                    <a:pt x="318" y="40182"/>
                  </a:lnTo>
                  <a:lnTo>
                    <a:pt x="440" y="40463"/>
                  </a:lnTo>
                  <a:lnTo>
                    <a:pt x="575" y="40744"/>
                  </a:lnTo>
                  <a:lnTo>
                    <a:pt x="721" y="41000"/>
                  </a:lnTo>
                  <a:lnTo>
                    <a:pt x="880" y="41256"/>
                  </a:lnTo>
                  <a:lnTo>
                    <a:pt x="1051" y="41500"/>
                  </a:lnTo>
                  <a:lnTo>
                    <a:pt x="1234" y="41732"/>
                  </a:lnTo>
                  <a:lnTo>
                    <a:pt x="1417" y="41952"/>
                  </a:lnTo>
                  <a:lnTo>
                    <a:pt x="1612" y="42160"/>
                  </a:lnTo>
                  <a:lnTo>
                    <a:pt x="1807" y="42367"/>
                  </a:lnTo>
                  <a:lnTo>
                    <a:pt x="1990" y="42550"/>
                  </a:lnTo>
                  <a:lnTo>
                    <a:pt x="2186" y="42721"/>
                  </a:lnTo>
                  <a:lnTo>
                    <a:pt x="2381" y="42892"/>
                  </a:lnTo>
                  <a:lnTo>
                    <a:pt x="2735" y="43173"/>
                  </a:lnTo>
                  <a:lnTo>
                    <a:pt x="3065" y="43417"/>
                  </a:lnTo>
                  <a:lnTo>
                    <a:pt x="3345" y="43600"/>
                  </a:lnTo>
                  <a:lnTo>
                    <a:pt x="3565" y="43746"/>
                  </a:lnTo>
                  <a:lnTo>
                    <a:pt x="3760" y="43856"/>
                  </a:lnTo>
                  <a:lnTo>
                    <a:pt x="3614" y="43868"/>
                  </a:lnTo>
                  <a:lnTo>
                    <a:pt x="3455" y="43905"/>
                  </a:lnTo>
                  <a:lnTo>
                    <a:pt x="3248" y="43954"/>
                  </a:lnTo>
                  <a:lnTo>
                    <a:pt x="3004" y="44027"/>
                  </a:lnTo>
                  <a:lnTo>
                    <a:pt x="2723" y="44125"/>
                  </a:lnTo>
                  <a:lnTo>
                    <a:pt x="2430" y="44259"/>
                  </a:lnTo>
                  <a:lnTo>
                    <a:pt x="2283" y="44332"/>
                  </a:lnTo>
                  <a:lnTo>
                    <a:pt x="2137" y="44430"/>
                  </a:lnTo>
                  <a:lnTo>
                    <a:pt x="1990" y="44527"/>
                  </a:lnTo>
                  <a:lnTo>
                    <a:pt x="1844" y="44637"/>
                  </a:lnTo>
                  <a:lnTo>
                    <a:pt x="1698" y="44759"/>
                  </a:lnTo>
                  <a:lnTo>
                    <a:pt x="1563" y="44894"/>
                  </a:lnTo>
                  <a:lnTo>
                    <a:pt x="1441" y="45040"/>
                  </a:lnTo>
                  <a:lnTo>
                    <a:pt x="1307" y="45199"/>
                  </a:lnTo>
                  <a:lnTo>
                    <a:pt x="1197" y="45370"/>
                  </a:lnTo>
                  <a:lnTo>
                    <a:pt x="1099" y="45553"/>
                  </a:lnTo>
                  <a:lnTo>
                    <a:pt x="1002" y="45748"/>
                  </a:lnTo>
                  <a:lnTo>
                    <a:pt x="916" y="45968"/>
                  </a:lnTo>
                  <a:lnTo>
                    <a:pt x="855" y="46187"/>
                  </a:lnTo>
                  <a:lnTo>
                    <a:pt x="806" y="46432"/>
                  </a:lnTo>
                  <a:lnTo>
                    <a:pt x="770" y="46700"/>
                  </a:lnTo>
                  <a:lnTo>
                    <a:pt x="745" y="46981"/>
                  </a:lnTo>
                  <a:lnTo>
                    <a:pt x="758" y="47274"/>
                  </a:lnTo>
                  <a:lnTo>
                    <a:pt x="770" y="47579"/>
                  </a:lnTo>
                  <a:lnTo>
                    <a:pt x="819" y="47896"/>
                  </a:lnTo>
                  <a:lnTo>
                    <a:pt x="880" y="48201"/>
                  </a:lnTo>
                  <a:lnTo>
                    <a:pt x="953" y="48482"/>
                  </a:lnTo>
                  <a:lnTo>
                    <a:pt x="1051" y="48751"/>
                  </a:lnTo>
                  <a:lnTo>
                    <a:pt x="1160" y="49007"/>
                  </a:lnTo>
                  <a:lnTo>
                    <a:pt x="1270" y="49251"/>
                  </a:lnTo>
                  <a:lnTo>
                    <a:pt x="1405" y="49471"/>
                  </a:lnTo>
                  <a:lnTo>
                    <a:pt x="1551" y="49691"/>
                  </a:lnTo>
                  <a:lnTo>
                    <a:pt x="1698" y="49886"/>
                  </a:lnTo>
                  <a:lnTo>
                    <a:pt x="1856" y="50069"/>
                  </a:lnTo>
                  <a:lnTo>
                    <a:pt x="2015" y="50252"/>
                  </a:lnTo>
                  <a:lnTo>
                    <a:pt x="2186" y="50411"/>
                  </a:lnTo>
                  <a:lnTo>
                    <a:pt x="2369" y="50557"/>
                  </a:lnTo>
                  <a:lnTo>
                    <a:pt x="2540" y="50704"/>
                  </a:lnTo>
                  <a:lnTo>
                    <a:pt x="2723" y="50826"/>
                  </a:lnTo>
                  <a:lnTo>
                    <a:pt x="2894" y="50948"/>
                  </a:lnTo>
                  <a:lnTo>
                    <a:pt x="3077" y="51058"/>
                  </a:lnTo>
                  <a:lnTo>
                    <a:pt x="3248" y="51155"/>
                  </a:lnTo>
                  <a:lnTo>
                    <a:pt x="3589" y="51326"/>
                  </a:lnTo>
                  <a:lnTo>
                    <a:pt x="3907" y="51460"/>
                  </a:lnTo>
                  <a:lnTo>
                    <a:pt x="4188" y="51570"/>
                  </a:lnTo>
                  <a:lnTo>
                    <a:pt x="4419" y="51644"/>
                  </a:lnTo>
                  <a:lnTo>
                    <a:pt x="4603" y="51692"/>
                  </a:lnTo>
                  <a:lnTo>
                    <a:pt x="4761" y="51729"/>
                  </a:lnTo>
                  <a:lnTo>
                    <a:pt x="4639" y="51790"/>
                  </a:lnTo>
                  <a:lnTo>
                    <a:pt x="4505" y="51851"/>
                  </a:lnTo>
                  <a:lnTo>
                    <a:pt x="4334" y="51961"/>
                  </a:lnTo>
                  <a:lnTo>
                    <a:pt x="4139" y="52095"/>
                  </a:lnTo>
                  <a:lnTo>
                    <a:pt x="3931" y="52278"/>
                  </a:lnTo>
                  <a:lnTo>
                    <a:pt x="3821" y="52388"/>
                  </a:lnTo>
                  <a:lnTo>
                    <a:pt x="3711" y="52498"/>
                  </a:lnTo>
                  <a:lnTo>
                    <a:pt x="3614" y="52632"/>
                  </a:lnTo>
                  <a:lnTo>
                    <a:pt x="3504" y="52779"/>
                  </a:lnTo>
                  <a:lnTo>
                    <a:pt x="3406" y="52925"/>
                  </a:lnTo>
                  <a:lnTo>
                    <a:pt x="3309" y="53096"/>
                  </a:lnTo>
                  <a:lnTo>
                    <a:pt x="3223" y="53279"/>
                  </a:lnTo>
                  <a:lnTo>
                    <a:pt x="3150" y="53474"/>
                  </a:lnTo>
                  <a:lnTo>
                    <a:pt x="3077" y="53682"/>
                  </a:lnTo>
                  <a:lnTo>
                    <a:pt x="3016" y="53914"/>
                  </a:lnTo>
                  <a:lnTo>
                    <a:pt x="2967" y="54158"/>
                  </a:lnTo>
                  <a:lnTo>
                    <a:pt x="2930" y="54414"/>
                  </a:lnTo>
                  <a:lnTo>
                    <a:pt x="2906" y="54683"/>
                  </a:lnTo>
                  <a:lnTo>
                    <a:pt x="2906" y="54976"/>
                  </a:lnTo>
                  <a:lnTo>
                    <a:pt x="2918" y="55281"/>
                  </a:lnTo>
                  <a:lnTo>
                    <a:pt x="2943" y="55598"/>
                  </a:lnTo>
                  <a:lnTo>
                    <a:pt x="2991" y="55952"/>
                  </a:lnTo>
                  <a:lnTo>
                    <a:pt x="3065" y="56306"/>
                  </a:lnTo>
                  <a:lnTo>
                    <a:pt x="3150" y="56685"/>
                  </a:lnTo>
                  <a:lnTo>
                    <a:pt x="3260" y="57087"/>
                  </a:lnTo>
                  <a:lnTo>
                    <a:pt x="3394" y="57478"/>
                  </a:lnTo>
                  <a:lnTo>
                    <a:pt x="3553" y="57844"/>
                  </a:lnTo>
                  <a:lnTo>
                    <a:pt x="3711" y="58198"/>
                  </a:lnTo>
                  <a:lnTo>
                    <a:pt x="3895" y="58515"/>
                  </a:lnTo>
                  <a:lnTo>
                    <a:pt x="4078" y="58808"/>
                  </a:lnTo>
                  <a:lnTo>
                    <a:pt x="4273" y="59077"/>
                  </a:lnTo>
                  <a:lnTo>
                    <a:pt x="4480" y="59333"/>
                  </a:lnTo>
                  <a:lnTo>
                    <a:pt x="4700" y="59565"/>
                  </a:lnTo>
                  <a:lnTo>
                    <a:pt x="4920" y="59773"/>
                  </a:lnTo>
                  <a:lnTo>
                    <a:pt x="5152" y="59956"/>
                  </a:lnTo>
                  <a:lnTo>
                    <a:pt x="5384" y="60127"/>
                  </a:lnTo>
                  <a:lnTo>
                    <a:pt x="5616" y="60285"/>
                  </a:lnTo>
                  <a:lnTo>
                    <a:pt x="5847" y="60432"/>
                  </a:lnTo>
                  <a:lnTo>
                    <a:pt x="6079" y="60554"/>
                  </a:lnTo>
                  <a:lnTo>
                    <a:pt x="6324" y="60664"/>
                  </a:lnTo>
                  <a:lnTo>
                    <a:pt x="6555" y="60749"/>
                  </a:lnTo>
                  <a:lnTo>
                    <a:pt x="6775" y="60835"/>
                  </a:lnTo>
                  <a:lnTo>
                    <a:pt x="6995" y="60908"/>
                  </a:lnTo>
                  <a:lnTo>
                    <a:pt x="7215" y="60969"/>
                  </a:lnTo>
                  <a:lnTo>
                    <a:pt x="7422" y="61018"/>
                  </a:lnTo>
                  <a:lnTo>
                    <a:pt x="7800" y="61091"/>
                  </a:lnTo>
                  <a:lnTo>
                    <a:pt x="8142" y="61127"/>
                  </a:lnTo>
                  <a:lnTo>
                    <a:pt x="8423" y="61152"/>
                  </a:lnTo>
                  <a:lnTo>
                    <a:pt x="8826" y="61152"/>
                  </a:lnTo>
                  <a:lnTo>
                    <a:pt x="8948" y="60981"/>
                  </a:lnTo>
                  <a:lnTo>
                    <a:pt x="9094" y="60835"/>
                  </a:lnTo>
                  <a:lnTo>
                    <a:pt x="9241" y="60700"/>
                  </a:lnTo>
                  <a:lnTo>
                    <a:pt x="9412" y="60578"/>
                  </a:lnTo>
                  <a:lnTo>
                    <a:pt x="9582" y="60468"/>
                  </a:lnTo>
                  <a:lnTo>
                    <a:pt x="9778" y="60371"/>
                  </a:lnTo>
                  <a:lnTo>
                    <a:pt x="9973" y="60285"/>
                  </a:lnTo>
                  <a:lnTo>
                    <a:pt x="10168" y="60212"/>
                  </a:lnTo>
                  <a:lnTo>
                    <a:pt x="10376" y="60151"/>
                  </a:lnTo>
                  <a:lnTo>
                    <a:pt x="10596" y="60090"/>
                  </a:lnTo>
                  <a:lnTo>
                    <a:pt x="10815" y="60053"/>
                  </a:lnTo>
                  <a:lnTo>
                    <a:pt x="11035" y="60017"/>
                  </a:lnTo>
                  <a:lnTo>
                    <a:pt x="11255" y="59992"/>
                  </a:lnTo>
                  <a:lnTo>
                    <a:pt x="11474" y="59968"/>
                  </a:lnTo>
                  <a:lnTo>
                    <a:pt x="11914" y="59956"/>
                  </a:lnTo>
                  <a:lnTo>
                    <a:pt x="12329" y="59956"/>
                  </a:lnTo>
                  <a:lnTo>
                    <a:pt x="12732" y="59980"/>
                  </a:lnTo>
                  <a:lnTo>
                    <a:pt x="13098" y="60017"/>
                  </a:lnTo>
                  <a:lnTo>
                    <a:pt x="13415" y="60053"/>
                  </a:lnTo>
                  <a:lnTo>
                    <a:pt x="13879" y="60127"/>
                  </a:lnTo>
                  <a:lnTo>
                    <a:pt x="14050" y="60151"/>
                  </a:lnTo>
                  <a:lnTo>
                    <a:pt x="14245" y="60371"/>
                  </a:lnTo>
                  <a:lnTo>
                    <a:pt x="14770" y="60932"/>
                  </a:lnTo>
                  <a:lnTo>
                    <a:pt x="15124" y="61298"/>
                  </a:lnTo>
                  <a:lnTo>
                    <a:pt x="15539" y="61689"/>
                  </a:lnTo>
                  <a:lnTo>
                    <a:pt x="15978" y="62116"/>
                  </a:lnTo>
                  <a:lnTo>
                    <a:pt x="16454" y="62543"/>
                  </a:lnTo>
                  <a:lnTo>
                    <a:pt x="16955" y="62946"/>
                  </a:lnTo>
                  <a:lnTo>
                    <a:pt x="17211" y="63141"/>
                  </a:lnTo>
                  <a:lnTo>
                    <a:pt x="17455" y="63324"/>
                  </a:lnTo>
                  <a:lnTo>
                    <a:pt x="17712" y="63508"/>
                  </a:lnTo>
                  <a:lnTo>
                    <a:pt x="17956" y="63666"/>
                  </a:lnTo>
                  <a:lnTo>
                    <a:pt x="18200" y="63801"/>
                  </a:lnTo>
                  <a:lnTo>
                    <a:pt x="18444" y="63935"/>
                  </a:lnTo>
                  <a:lnTo>
                    <a:pt x="18676" y="64045"/>
                  </a:lnTo>
                  <a:lnTo>
                    <a:pt x="18896" y="64118"/>
                  </a:lnTo>
                  <a:lnTo>
                    <a:pt x="19115" y="64179"/>
                  </a:lnTo>
                  <a:lnTo>
                    <a:pt x="19323" y="64216"/>
                  </a:lnTo>
                  <a:lnTo>
                    <a:pt x="19518" y="64228"/>
                  </a:lnTo>
                  <a:lnTo>
                    <a:pt x="19616" y="64216"/>
                  </a:lnTo>
                  <a:lnTo>
                    <a:pt x="19701" y="64203"/>
                  </a:lnTo>
                  <a:lnTo>
                    <a:pt x="19787" y="64179"/>
                  </a:lnTo>
                  <a:lnTo>
                    <a:pt x="19872" y="64142"/>
                  </a:lnTo>
                  <a:lnTo>
                    <a:pt x="19945" y="64106"/>
                  </a:lnTo>
                  <a:lnTo>
                    <a:pt x="20031" y="64057"/>
                  </a:lnTo>
                  <a:lnTo>
                    <a:pt x="20092" y="63996"/>
                  </a:lnTo>
                  <a:lnTo>
                    <a:pt x="20153" y="63947"/>
                  </a:lnTo>
                  <a:lnTo>
                    <a:pt x="20202" y="63886"/>
                  </a:lnTo>
                  <a:lnTo>
                    <a:pt x="20250" y="63813"/>
                  </a:lnTo>
                  <a:lnTo>
                    <a:pt x="20275" y="63752"/>
                  </a:lnTo>
                  <a:lnTo>
                    <a:pt x="20299" y="63691"/>
                  </a:lnTo>
                  <a:lnTo>
                    <a:pt x="20324" y="63617"/>
                  </a:lnTo>
                  <a:lnTo>
                    <a:pt x="20336" y="63544"/>
                  </a:lnTo>
                  <a:lnTo>
                    <a:pt x="20336" y="63398"/>
                  </a:lnTo>
                  <a:lnTo>
                    <a:pt x="20311" y="63239"/>
                  </a:lnTo>
                  <a:lnTo>
                    <a:pt x="20263" y="63080"/>
                  </a:lnTo>
                  <a:lnTo>
                    <a:pt x="20189" y="62922"/>
                  </a:lnTo>
                  <a:lnTo>
                    <a:pt x="20092" y="62751"/>
                  </a:lnTo>
                  <a:lnTo>
                    <a:pt x="19982" y="62580"/>
                  </a:lnTo>
                  <a:lnTo>
                    <a:pt x="19848" y="62409"/>
                  </a:lnTo>
                  <a:lnTo>
                    <a:pt x="19701" y="62238"/>
                  </a:lnTo>
                  <a:lnTo>
                    <a:pt x="19555" y="62067"/>
                  </a:lnTo>
                  <a:lnTo>
                    <a:pt x="19384" y="61884"/>
                  </a:lnTo>
                  <a:lnTo>
                    <a:pt x="19030" y="61542"/>
                  </a:lnTo>
                  <a:lnTo>
                    <a:pt x="18651" y="61225"/>
                  </a:lnTo>
                  <a:lnTo>
                    <a:pt x="18273" y="60920"/>
                  </a:lnTo>
                  <a:lnTo>
                    <a:pt x="17919" y="60639"/>
                  </a:lnTo>
                  <a:lnTo>
                    <a:pt x="17577" y="60395"/>
                  </a:lnTo>
                  <a:lnTo>
                    <a:pt x="17077" y="60041"/>
                  </a:lnTo>
                  <a:lnTo>
                    <a:pt x="16869" y="59907"/>
                  </a:lnTo>
                  <a:lnTo>
                    <a:pt x="16943" y="59797"/>
                  </a:lnTo>
                  <a:lnTo>
                    <a:pt x="17126" y="59492"/>
                  </a:lnTo>
                  <a:lnTo>
                    <a:pt x="17236" y="59272"/>
                  </a:lnTo>
                  <a:lnTo>
                    <a:pt x="17370" y="59016"/>
                  </a:lnTo>
                  <a:lnTo>
                    <a:pt x="17504" y="58723"/>
                  </a:lnTo>
                  <a:lnTo>
                    <a:pt x="17638" y="58393"/>
                  </a:lnTo>
                  <a:lnTo>
                    <a:pt x="17773" y="58039"/>
                  </a:lnTo>
                  <a:lnTo>
                    <a:pt x="17907" y="57661"/>
                  </a:lnTo>
                  <a:lnTo>
                    <a:pt x="18017" y="57270"/>
                  </a:lnTo>
                  <a:lnTo>
                    <a:pt x="18114" y="56855"/>
                  </a:lnTo>
                  <a:lnTo>
                    <a:pt x="18188" y="56428"/>
                  </a:lnTo>
                  <a:lnTo>
                    <a:pt x="18212" y="56208"/>
                  </a:lnTo>
                  <a:lnTo>
                    <a:pt x="18224" y="55989"/>
                  </a:lnTo>
                  <a:lnTo>
                    <a:pt x="18236" y="55769"/>
                  </a:lnTo>
                  <a:lnTo>
                    <a:pt x="18236" y="55537"/>
                  </a:lnTo>
                  <a:lnTo>
                    <a:pt x="18224" y="55317"/>
                  </a:lnTo>
                  <a:lnTo>
                    <a:pt x="18200" y="55098"/>
                  </a:lnTo>
                  <a:lnTo>
                    <a:pt x="18163" y="54878"/>
                  </a:lnTo>
                  <a:lnTo>
                    <a:pt x="18114" y="54683"/>
                  </a:lnTo>
                  <a:lnTo>
                    <a:pt x="18053" y="54500"/>
                  </a:lnTo>
                  <a:lnTo>
                    <a:pt x="17980" y="54329"/>
                  </a:lnTo>
                  <a:lnTo>
                    <a:pt x="17895" y="54170"/>
                  </a:lnTo>
                  <a:lnTo>
                    <a:pt x="17809" y="54024"/>
                  </a:lnTo>
                  <a:lnTo>
                    <a:pt x="17699" y="53889"/>
                  </a:lnTo>
                  <a:lnTo>
                    <a:pt x="17590" y="53780"/>
                  </a:lnTo>
                  <a:lnTo>
                    <a:pt x="17467" y="53670"/>
                  </a:lnTo>
                  <a:lnTo>
                    <a:pt x="17345" y="53572"/>
                  </a:lnTo>
                  <a:lnTo>
                    <a:pt x="17211" y="53487"/>
                  </a:lnTo>
                  <a:lnTo>
                    <a:pt x="17077" y="53413"/>
                  </a:lnTo>
                  <a:lnTo>
                    <a:pt x="16943" y="53352"/>
                  </a:lnTo>
                  <a:lnTo>
                    <a:pt x="16796" y="53291"/>
                  </a:lnTo>
                  <a:lnTo>
                    <a:pt x="16662" y="53242"/>
                  </a:lnTo>
                  <a:lnTo>
                    <a:pt x="16515" y="53206"/>
                  </a:lnTo>
                  <a:lnTo>
                    <a:pt x="16235" y="53145"/>
                  </a:lnTo>
                  <a:lnTo>
                    <a:pt x="15966" y="53108"/>
                  </a:lnTo>
                  <a:lnTo>
                    <a:pt x="15722" y="53084"/>
                  </a:lnTo>
                  <a:lnTo>
                    <a:pt x="15319" y="53084"/>
                  </a:lnTo>
                  <a:lnTo>
                    <a:pt x="15173" y="53096"/>
                  </a:lnTo>
                  <a:lnTo>
                    <a:pt x="15051" y="53108"/>
                  </a:lnTo>
                  <a:lnTo>
                    <a:pt x="15051" y="53108"/>
                  </a:lnTo>
                  <a:lnTo>
                    <a:pt x="15148" y="53023"/>
                  </a:lnTo>
                  <a:lnTo>
                    <a:pt x="15429" y="52803"/>
                  </a:lnTo>
                  <a:lnTo>
                    <a:pt x="15624" y="52632"/>
                  </a:lnTo>
                  <a:lnTo>
                    <a:pt x="15832" y="52449"/>
                  </a:lnTo>
                  <a:lnTo>
                    <a:pt x="16052" y="52229"/>
                  </a:lnTo>
                  <a:lnTo>
                    <a:pt x="16296" y="51985"/>
                  </a:lnTo>
                  <a:lnTo>
                    <a:pt x="16528" y="51717"/>
                  </a:lnTo>
                  <a:lnTo>
                    <a:pt x="16772" y="51424"/>
                  </a:lnTo>
                  <a:lnTo>
                    <a:pt x="16991" y="51119"/>
                  </a:lnTo>
                  <a:lnTo>
                    <a:pt x="17199" y="50789"/>
                  </a:lnTo>
                  <a:lnTo>
                    <a:pt x="17284" y="50618"/>
                  </a:lnTo>
                  <a:lnTo>
                    <a:pt x="17382" y="50447"/>
                  </a:lnTo>
                  <a:lnTo>
                    <a:pt x="17455" y="50276"/>
                  </a:lnTo>
                  <a:lnTo>
                    <a:pt x="17528" y="50093"/>
                  </a:lnTo>
                  <a:lnTo>
                    <a:pt x="17590" y="49922"/>
                  </a:lnTo>
                  <a:lnTo>
                    <a:pt x="17638" y="49739"/>
                  </a:lnTo>
                  <a:lnTo>
                    <a:pt x="17675" y="49556"/>
                  </a:lnTo>
                  <a:lnTo>
                    <a:pt x="17699" y="49373"/>
                  </a:lnTo>
                  <a:lnTo>
                    <a:pt x="17712" y="49190"/>
                  </a:lnTo>
                  <a:lnTo>
                    <a:pt x="17712" y="49007"/>
                  </a:lnTo>
                  <a:lnTo>
                    <a:pt x="17699" y="48824"/>
                  </a:lnTo>
                  <a:lnTo>
                    <a:pt x="17663" y="48653"/>
                  </a:lnTo>
                  <a:lnTo>
                    <a:pt x="17626" y="48482"/>
                  </a:lnTo>
                  <a:lnTo>
                    <a:pt x="17565" y="48324"/>
                  </a:lnTo>
                  <a:lnTo>
                    <a:pt x="17504" y="48153"/>
                  </a:lnTo>
                  <a:lnTo>
                    <a:pt x="17431" y="47994"/>
                  </a:lnTo>
                  <a:lnTo>
                    <a:pt x="17345" y="47847"/>
                  </a:lnTo>
                  <a:lnTo>
                    <a:pt x="17260" y="47701"/>
                  </a:lnTo>
                  <a:lnTo>
                    <a:pt x="17162" y="47555"/>
                  </a:lnTo>
                  <a:lnTo>
                    <a:pt x="17065" y="47420"/>
                  </a:lnTo>
                  <a:lnTo>
                    <a:pt x="16845" y="47164"/>
                  </a:lnTo>
                  <a:lnTo>
                    <a:pt x="16625" y="46920"/>
                  </a:lnTo>
                  <a:lnTo>
                    <a:pt x="16393" y="46712"/>
                  </a:lnTo>
                  <a:lnTo>
                    <a:pt x="16174" y="46517"/>
                  </a:lnTo>
                  <a:lnTo>
                    <a:pt x="15966" y="46358"/>
                  </a:lnTo>
                  <a:lnTo>
                    <a:pt x="15771" y="46224"/>
                  </a:lnTo>
                  <a:lnTo>
                    <a:pt x="15490" y="46029"/>
                  </a:lnTo>
                  <a:lnTo>
                    <a:pt x="15380" y="45968"/>
                  </a:lnTo>
                  <a:lnTo>
                    <a:pt x="15588" y="46017"/>
                  </a:lnTo>
                  <a:lnTo>
                    <a:pt x="15832" y="46053"/>
                  </a:lnTo>
                  <a:lnTo>
                    <a:pt x="16161" y="46078"/>
                  </a:lnTo>
                  <a:lnTo>
                    <a:pt x="16540" y="46102"/>
                  </a:lnTo>
                  <a:lnTo>
                    <a:pt x="16760" y="46102"/>
                  </a:lnTo>
                  <a:lnTo>
                    <a:pt x="16979" y="46090"/>
                  </a:lnTo>
                  <a:lnTo>
                    <a:pt x="17211" y="46065"/>
                  </a:lnTo>
                  <a:lnTo>
                    <a:pt x="17455" y="46041"/>
                  </a:lnTo>
                  <a:lnTo>
                    <a:pt x="17699" y="45992"/>
                  </a:lnTo>
                  <a:lnTo>
                    <a:pt x="17943" y="45943"/>
                  </a:lnTo>
                  <a:lnTo>
                    <a:pt x="18200" y="45870"/>
                  </a:lnTo>
                  <a:lnTo>
                    <a:pt x="18456" y="45772"/>
                  </a:lnTo>
                  <a:lnTo>
                    <a:pt x="18712" y="45663"/>
                  </a:lnTo>
                  <a:lnTo>
                    <a:pt x="18969" y="45541"/>
                  </a:lnTo>
                  <a:lnTo>
                    <a:pt x="19213" y="45382"/>
                  </a:lnTo>
                  <a:lnTo>
                    <a:pt x="19457" y="45211"/>
                  </a:lnTo>
                  <a:lnTo>
                    <a:pt x="19701" y="45016"/>
                  </a:lnTo>
                  <a:lnTo>
                    <a:pt x="19933" y="44796"/>
                  </a:lnTo>
                  <a:lnTo>
                    <a:pt x="20153" y="44540"/>
                  </a:lnTo>
                  <a:lnTo>
                    <a:pt x="20360" y="44259"/>
                  </a:lnTo>
                  <a:lnTo>
                    <a:pt x="20556" y="43954"/>
                  </a:lnTo>
                  <a:lnTo>
                    <a:pt x="20726" y="43612"/>
                  </a:lnTo>
                  <a:lnTo>
                    <a:pt x="20812" y="43429"/>
                  </a:lnTo>
                  <a:lnTo>
                    <a:pt x="20897" y="43234"/>
                  </a:lnTo>
                  <a:lnTo>
                    <a:pt x="20971" y="43038"/>
                  </a:lnTo>
                  <a:lnTo>
                    <a:pt x="21044" y="42831"/>
                  </a:lnTo>
                  <a:lnTo>
                    <a:pt x="21105" y="42611"/>
                  </a:lnTo>
                  <a:lnTo>
                    <a:pt x="21166" y="42379"/>
                  </a:lnTo>
                  <a:lnTo>
                    <a:pt x="21215" y="42147"/>
                  </a:lnTo>
                  <a:lnTo>
                    <a:pt x="21276" y="41903"/>
                  </a:lnTo>
                  <a:lnTo>
                    <a:pt x="21312" y="41610"/>
                  </a:lnTo>
                  <a:lnTo>
                    <a:pt x="21349" y="41317"/>
                  </a:lnTo>
                  <a:lnTo>
                    <a:pt x="21361" y="41037"/>
                  </a:lnTo>
                  <a:lnTo>
                    <a:pt x="21349" y="40756"/>
                  </a:lnTo>
                  <a:lnTo>
                    <a:pt x="21337" y="40487"/>
                  </a:lnTo>
                  <a:lnTo>
                    <a:pt x="21300" y="40219"/>
                  </a:lnTo>
                  <a:lnTo>
                    <a:pt x="21263" y="39963"/>
                  </a:lnTo>
                  <a:lnTo>
                    <a:pt x="21202" y="39706"/>
                  </a:lnTo>
                  <a:lnTo>
                    <a:pt x="21141" y="39450"/>
                  </a:lnTo>
                  <a:lnTo>
                    <a:pt x="21068" y="39206"/>
                  </a:lnTo>
                  <a:lnTo>
                    <a:pt x="20983" y="38974"/>
                  </a:lnTo>
                  <a:lnTo>
                    <a:pt x="20897" y="38742"/>
                  </a:lnTo>
                  <a:lnTo>
                    <a:pt x="20800" y="38522"/>
                  </a:lnTo>
                  <a:lnTo>
                    <a:pt x="20702" y="38315"/>
                  </a:lnTo>
                  <a:lnTo>
                    <a:pt x="20494" y="37912"/>
                  </a:lnTo>
                  <a:lnTo>
                    <a:pt x="20275" y="37546"/>
                  </a:lnTo>
                  <a:lnTo>
                    <a:pt x="20067" y="37216"/>
                  </a:lnTo>
                  <a:lnTo>
                    <a:pt x="19860" y="36935"/>
                  </a:lnTo>
                  <a:lnTo>
                    <a:pt x="19677" y="36704"/>
                  </a:lnTo>
                  <a:lnTo>
                    <a:pt x="19518" y="36508"/>
                  </a:lnTo>
                  <a:lnTo>
                    <a:pt x="19384" y="36374"/>
                  </a:lnTo>
                  <a:lnTo>
                    <a:pt x="19274" y="36264"/>
                  </a:lnTo>
                  <a:lnTo>
                    <a:pt x="19445" y="36252"/>
                  </a:lnTo>
                  <a:lnTo>
                    <a:pt x="19909" y="36191"/>
                  </a:lnTo>
                  <a:lnTo>
                    <a:pt x="20226" y="36154"/>
                  </a:lnTo>
                  <a:lnTo>
                    <a:pt x="20580" y="36081"/>
                  </a:lnTo>
                  <a:lnTo>
                    <a:pt x="20971" y="35996"/>
                  </a:lnTo>
                  <a:lnTo>
                    <a:pt x="21373" y="35886"/>
                  </a:lnTo>
                  <a:lnTo>
                    <a:pt x="21801" y="35751"/>
                  </a:lnTo>
                  <a:lnTo>
                    <a:pt x="22020" y="35666"/>
                  </a:lnTo>
                  <a:lnTo>
                    <a:pt x="22228" y="35581"/>
                  </a:lnTo>
                  <a:lnTo>
                    <a:pt x="22447" y="35483"/>
                  </a:lnTo>
                  <a:lnTo>
                    <a:pt x="22655" y="35373"/>
                  </a:lnTo>
                  <a:lnTo>
                    <a:pt x="22862" y="35263"/>
                  </a:lnTo>
                  <a:lnTo>
                    <a:pt x="23058" y="35141"/>
                  </a:lnTo>
                  <a:lnTo>
                    <a:pt x="23253" y="35007"/>
                  </a:lnTo>
                  <a:lnTo>
                    <a:pt x="23448" y="34860"/>
                  </a:lnTo>
                  <a:lnTo>
                    <a:pt x="23619" y="34714"/>
                  </a:lnTo>
                  <a:lnTo>
                    <a:pt x="23790" y="34543"/>
                  </a:lnTo>
                  <a:lnTo>
                    <a:pt x="23949" y="34372"/>
                  </a:lnTo>
                  <a:lnTo>
                    <a:pt x="24095" y="34177"/>
                  </a:lnTo>
                  <a:lnTo>
                    <a:pt x="24229" y="33982"/>
                  </a:lnTo>
                  <a:lnTo>
                    <a:pt x="24339" y="33774"/>
                  </a:lnTo>
                  <a:lnTo>
                    <a:pt x="24437" y="33554"/>
                  </a:lnTo>
                  <a:lnTo>
                    <a:pt x="24498" y="33323"/>
                  </a:lnTo>
                  <a:lnTo>
                    <a:pt x="24547" y="33091"/>
                  </a:lnTo>
                  <a:lnTo>
                    <a:pt x="24559" y="32859"/>
                  </a:lnTo>
                  <a:lnTo>
                    <a:pt x="24559" y="32615"/>
                  </a:lnTo>
                  <a:lnTo>
                    <a:pt x="24535" y="32383"/>
                  </a:lnTo>
                  <a:lnTo>
                    <a:pt x="24486" y="32139"/>
                  </a:lnTo>
                  <a:lnTo>
                    <a:pt x="24425" y="31894"/>
                  </a:lnTo>
                  <a:lnTo>
                    <a:pt x="24352" y="31650"/>
                  </a:lnTo>
                  <a:lnTo>
                    <a:pt x="24254" y="31406"/>
                  </a:lnTo>
                  <a:lnTo>
                    <a:pt x="24144" y="31174"/>
                  </a:lnTo>
                  <a:lnTo>
                    <a:pt x="24034" y="30930"/>
                  </a:lnTo>
                  <a:lnTo>
                    <a:pt x="23912" y="30698"/>
                  </a:lnTo>
                  <a:lnTo>
                    <a:pt x="23778" y="30479"/>
                  </a:lnTo>
                  <a:lnTo>
                    <a:pt x="23631" y="30247"/>
                  </a:lnTo>
                  <a:lnTo>
                    <a:pt x="23485" y="30039"/>
                  </a:lnTo>
                  <a:lnTo>
                    <a:pt x="23192" y="29624"/>
                  </a:lnTo>
                  <a:lnTo>
                    <a:pt x="22887" y="29246"/>
                  </a:lnTo>
                  <a:lnTo>
                    <a:pt x="22594" y="28904"/>
                  </a:lnTo>
                  <a:lnTo>
                    <a:pt x="22338" y="28611"/>
                  </a:lnTo>
                  <a:lnTo>
                    <a:pt x="22106" y="28379"/>
                  </a:lnTo>
                  <a:lnTo>
                    <a:pt x="21923" y="28196"/>
                  </a:lnTo>
                  <a:lnTo>
                    <a:pt x="21764" y="28050"/>
                  </a:lnTo>
                  <a:lnTo>
                    <a:pt x="21910" y="28037"/>
                  </a:lnTo>
                  <a:lnTo>
                    <a:pt x="22277" y="28001"/>
                  </a:lnTo>
                  <a:lnTo>
                    <a:pt x="22521" y="27964"/>
                  </a:lnTo>
                  <a:lnTo>
                    <a:pt x="22801" y="27915"/>
                  </a:lnTo>
                  <a:lnTo>
                    <a:pt x="23107" y="27854"/>
                  </a:lnTo>
                  <a:lnTo>
                    <a:pt x="23436" y="27781"/>
                  </a:lnTo>
                  <a:lnTo>
                    <a:pt x="23766" y="27671"/>
                  </a:lnTo>
                  <a:lnTo>
                    <a:pt x="24107" y="27549"/>
                  </a:lnTo>
                  <a:lnTo>
                    <a:pt x="24437" y="27403"/>
                  </a:lnTo>
                  <a:lnTo>
                    <a:pt x="24583" y="27317"/>
                  </a:lnTo>
                  <a:lnTo>
                    <a:pt x="24742" y="27232"/>
                  </a:lnTo>
                  <a:lnTo>
                    <a:pt x="24889" y="27134"/>
                  </a:lnTo>
                  <a:lnTo>
                    <a:pt x="25035" y="27024"/>
                  </a:lnTo>
                  <a:lnTo>
                    <a:pt x="25157" y="26914"/>
                  </a:lnTo>
                  <a:lnTo>
                    <a:pt x="25279" y="26792"/>
                  </a:lnTo>
                  <a:lnTo>
                    <a:pt x="25401" y="26658"/>
                  </a:lnTo>
                  <a:lnTo>
                    <a:pt x="25499" y="26524"/>
                  </a:lnTo>
                  <a:lnTo>
                    <a:pt x="25597" y="26377"/>
                  </a:lnTo>
                  <a:lnTo>
                    <a:pt x="25670" y="26219"/>
                  </a:lnTo>
                  <a:lnTo>
                    <a:pt x="25731" y="26060"/>
                  </a:lnTo>
                  <a:lnTo>
                    <a:pt x="25780" y="25889"/>
                  </a:lnTo>
                  <a:lnTo>
                    <a:pt x="25828" y="25730"/>
                  </a:lnTo>
                  <a:lnTo>
                    <a:pt x="25853" y="25572"/>
                  </a:lnTo>
                  <a:lnTo>
                    <a:pt x="25865" y="25401"/>
                  </a:lnTo>
                  <a:lnTo>
                    <a:pt x="25877" y="25242"/>
                  </a:lnTo>
                  <a:lnTo>
                    <a:pt x="25877" y="25084"/>
                  </a:lnTo>
                  <a:lnTo>
                    <a:pt x="25865" y="24925"/>
                  </a:lnTo>
                  <a:lnTo>
                    <a:pt x="25853" y="24766"/>
                  </a:lnTo>
                  <a:lnTo>
                    <a:pt x="25828" y="24608"/>
                  </a:lnTo>
                  <a:lnTo>
                    <a:pt x="25767" y="24302"/>
                  </a:lnTo>
                  <a:lnTo>
                    <a:pt x="25682" y="24022"/>
                  </a:lnTo>
                  <a:lnTo>
                    <a:pt x="25572" y="23753"/>
                  </a:lnTo>
                  <a:lnTo>
                    <a:pt x="25462" y="23497"/>
                  </a:lnTo>
                  <a:lnTo>
                    <a:pt x="25352" y="23265"/>
                  </a:lnTo>
                  <a:lnTo>
                    <a:pt x="25243" y="23070"/>
                  </a:lnTo>
                  <a:lnTo>
                    <a:pt x="25145" y="22899"/>
                  </a:lnTo>
                  <a:lnTo>
                    <a:pt x="24986" y="22655"/>
                  </a:lnTo>
                  <a:lnTo>
                    <a:pt x="24925" y="22569"/>
                  </a:lnTo>
                  <a:lnTo>
                    <a:pt x="25059" y="22630"/>
                  </a:lnTo>
                  <a:lnTo>
                    <a:pt x="25426" y="22764"/>
                  </a:lnTo>
                  <a:lnTo>
                    <a:pt x="25694" y="22850"/>
                  </a:lnTo>
                  <a:lnTo>
                    <a:pt x="25987" y="22935"/>
                  </a:lnTo>
                  <a:lnTo>
                    <a:pt x="26329" y="23033"/>
                  </a:lnTo>
                  <a:lnTo>
                    <a:pt x="26695" y="23106"/>
                  </a:lnTo>
                  <a:lnTo>
                    <a:pt x="27073" y="23167"/>
                  </a:lnTo>
                  <a:lnTo>
                    <a:pt x="27476" y="23216"/>
                  </a:lnTo>
                  <a:lnTo>
                    <a:pt x="27684" y="23228"/>
                  </a:lnTo>
                  <a:lnTo>
                    <a:pt x="28099" y="23228"/>
                  </a:lnTo>
                  <a:lnTo>
                    <a:pt x="28318" y="23216"/>
                  </a:lnTo>
                  <a:lnTo>
                    <a:pt x="28526" y="23204"/>
                  </a:lnTo>
                  <a:lnTo>
                    <a:pt x="28733" y="23167"/>
                  </a:lnTo>
                  <a:lnTo>
                    <a:pt x="28929" y="23131"/>
                  </a:lnTo>
                  <a:lnTo>
                    <a:pt x="29136" y="23070"/>
                  </a:lnTo>
                  <a:lnTo>
                    <a:pt x="29332" y="23009"/>
                  </a:lnTo>
                  <a:lnTo>
                    <a:pt x="29527" y="22935"/>
                  </a:lnTo>
                  <a:lnTo>
                    <a:pt x="29722" y="22838"/>
                  </a:lnTo>
                  <a:lnTo>
                    <a:pt x="29905" y="22728"/>
                  </a:lnTo>
                  <a:lnTo>
                    <a:pt x="30076" y="22618"/>
                  </a:lnTo>
                  <a:lnTo>
                    <a:pt x="30235" y="22484"/>
                  </a:lnTo>
                  <a:lnTo>
                    <a:pt x="30393" y="22349"/>
                  </a:lnTo>
                  <a:lnTo>
                    <a:pt x="30540" y="22203"/>
                  </a:lnTo>
                  <a:lnTo>
                    <a:pt x="30686" y="22057"/>
                  </a:lnTo>
                  <a:lnTo>
                    <a:pt x="30808" y="21898"/>
                  </a:lnTo>
                  <a:lnTo>
                    <a:pt x="30930" y="21739"/>
                  </a:lnTo>
                  <a:lnTo>
                    <a:pt x="31040" y="21568"/>
                  </a:lnTo>
                  <a:lnTo>
                    <a:pt x="31150" y="21410"/>
                  </a:lnTo>
                  <a:lnTo>
                    <a:pt x="31248" y="21239"/>
                  </a:lnTo>
                  <a:lnTo>
                    <a:pt x="31419" y="20885"/>
                  </a:lnTo>
                  <a:lnTo>
                    <a:pt x="31577" y="20543"/>
                  </a:lnTo>
                  <a:lnTo>
                    <a:pt x="31699" y="20201"/>
                  </a:lnTo>
                  <a:lnTo>
                    <a:pt x="31797" y="19884"/>
                  </a:lnTo>
                  <a:lnTo>
                    <a:pt x="31883" y="19579"/>
                  </a:lnTo>
                  <a:lnTo>
                    <a:pt x="31944" y="19298"/>
                  </a:lnTo>
                  <a:lnTo>
                    <a:pt x="31992" y="19066"/>
                  </a:lnTo>
                  <a:lnTo>
                    <a:pt x="32041" y="18712"/>
                  </a:lnTo>
                  <a:lnTo>
                    <a:pt x="32053" y="18590"/>
                  </a:lnTo>
                  <a:lnTo>
                    <a:pt x="32261" y="18700"/>
                  </a:lnTo>
                  <a:lnTo>
                    <a:pt x="32847" y="19017"/>
                  </a:lnTo>
                  <a:lnTo>
                    <a:pt x="33250" y="19213"/>
                  </a:lnTo>
                  <a:lnTo>
                    <a:pt x="33713" y="19432"/>
                  </a:lnTo>
                  <a:lnTo>
                    <a:pt x="34226" y="19664"/>
                  </a:lnTo>
                  <a:lnTo>
                    <a:pt x="34788" y="19896"/>
                  </a:lnTo>
                  <a:lnTo>
                    <a:pt x="35373" y="20128"/>
                  </a:lnTo>
                  <a:lnTo>
                    <a:pt x="35984" y="20323"/>
                  </a:lnTo>
                  <a:lnTo>
                    <a:pt x="36301" y="20421"/>
                  </a:lnTo>
                  <a:lnTo>
                    <a:pt x="36618" y="20506"/>
                  </a:lnTo>
                  <a:lnTo>
                    <a:pt x="36936" y="20580"/>
                  </a:lnTo>
                  <a:lnTo>
                    <a:pt x="37253" y="20653"/>
                  </a:lnTo>
                  <a:lnTo>
                    <a:pt x="37558" y="20702"/>
                  </a:lnTo>
                  <a:lnTo>
                    <a:pt x="37876" y="20738"/>
                  </a:lnTo>
                  <a:lnTo>
                    <a:pt x="38181" y="20775"/>
                  </a:lnTo>
                  <a:lnTo>
                    <a:pt x="38486" y="20787"/>
                  </a:lnTo>
                  <a:lnTo>
                    <a:pt x="38779" y="20775"/>
                  </a:lnTo>
                  <a:lnTo>
                    <a:pt x="39060" y="20763"/>
                  </a:lnTo>
                  <a:lnTo>
                    <a:pt x="39340" y="20714"/>
                  </a:lnTo>
                  <a:lnTo>
                    <a:pt x="39609" y="20665"/>
                  </a:lnTo>
                  <a:lnTo>
                    <a:pt x="39865" y="20580"/>
                  </a:lnTo>
                  <a:lnTo>
                    <a:pt x="40109" y="20482"/>
                  </a:lnTo>
                  <a:lnTo>
                    <a:pt x="40341" y="20360"/>
                  </a:lnTo>
                  <a:lnTo>
                    <a:pt x="40549" y="20226"/>
                  </a:lnTo>
                  <a:lnTo>
                    <a:pt x="40756" y="20067"/>
                  </a:lnTo>
                  <a:lnTo>
                    <a:pt x="40951" y="19908"/>
                  </a:lnTo>
                  <a:lnTo>
                    <a:pt x="41135" y="19725"/>
                  </a:lnTo>
                  <a:lnTo>
                    <a:pt x="41305" y="19530"/>
                  </a:lnTo>
                  <a:lnTo>
                    <a:pt x="41464" y="19335"/>
                  </a:lnTo>
                  <a:lnTo>
                    <a:pt x="41623" y="19115"/>
                  </a:lnTo>
                  <a:lnTo>
                    <a:pt x="41757" y="18907"/>
                  </a:lnTo>
                  <a:lnTo>
                    <a:pt x="41891" y="18676"/>
                  </a:lnTo>
                  <a:lnTo>
                    <a:pt x="42013" y="18456"/>
                  </a:lnTo>
                  <a:lnTo>
                    <a:pt x="42123" y="18224"/>
                  </a:lnTo>
                  <a:lnTo>
                    <a:pt x="42221" y="17992"/>
                  </a:lnTo>
                  <a:lnTo>
                    <a:pt x="42319" y="17772"/>
                  </a:lnTo>
                  <a:lnTo>
                    <a:pt x="42477" y="17321"/>
                  </a:lnTo>
                  <a:lnTo>
                    <a:pt x="42611" y="16893"/>
                  </a:lnTo>
                  <a:lnTo>
                    <a:pt x="42721" y="16491"/>
                  </a:lnTo>
                  <a:lnTo>
                    <a:pt x="42807" y="16149"/>
                  </a:lnTo>
                  <a:lnTo>
                    <a:pt x="42856" y="15856"/>
                  </a:lnTo>
                  <a:lnTo>
                    <a:pt x="42904" y="15624"/>
                  </a:lnTo>
                  <a:lnTo>
                    <a:pt x="42929" y="15429"/>
                  </a:lnTo>
                  <a:lnTo>
                    <a:pt x="43002" y="15575"/>
                  </a:lnTo>
                  <a:lnTo>
                    <a:pt x="43222" y="15978"/>
                  </a:lnTo>
                  <a:lnTo>
                    <a:pt x="43393" y="16234"/>
                  </a:lnTo>
                  <a:lnTo>
                    <a:pt x="43588" y="16539"/>
                  </a:lnTo>
                  <a:lnTo>
                    <a:pt x="43808" y="16869"/>
                  </a:lnTo>
                  <a:lnTo>
                    <a:pt x="44052" y="17223"/>
                  </a:lnTo>
                  <a:lnTo>
                    <a:pt x="44332" y="17589"/>
                  </a:lnTo>
                  <a:lnTo>
                    <a:pt x="44625" y="17943"/>
                  </a:lnTo>
                  <a:lnTo>
                    <a:pt x="44955" y="18297"/>
                  </a:lnTo>
                  <a:lnTo>
                    <a:pt x="45297" y="18639"/>
                  </a:lnTo>
                  <a:lnTo>
                    <a:pt x="45468" y="18798"/>
                  </a:lnTo>
                  <a:lnTo>
                    <a:pt x="45651" y="18956"/>
                  </a:lnTo>
                  <a:lnTo>
                    <a:pt x="45834" y="19103"/>
                  </a:lnTo>
                  <a:lnTo>
                    <a:pt x="46029" y="19237"/>
                  </a:lnTo>
                  <a:lnTo>
                    <a:pt x="46224" y="19359"/>
                  </a:lnTo>
                  <a:lnTo>
                    <a:pt x="46420" y="19469"/>
                  </a:lnTo>
                  <a:lnTo>
                    <a:pt x="46627" y="19579"/>
                  </a:lnTo>
                  <a:lnTo>
                    <a:pt x="46822" y="19664"/>
                  </a:lnTo>
                  <a:lnTo>
                    <a:pt x="47030" y="19737"/>
                  </a:lnTo>
                  <a:lnTo>
                    <a:pt x="47237" y="19786"/>
                  </a:lnTo>
                  <a:lnTo>
                    <a:pt x="47445" y="19811"/>
                  </a:lnTo>
                  <a:lnTo>
                    <a:pt x="47640" y="19823"/>
                  </a:lnTo>
                  <a:lnTo>
                    <a:pt x="47848" y="19811"/>
                  </a:lnTo>
                  <a:lnTo>
                    <a:pt x="48043" y="19798"/>
                  </a:lnTo>
                  <a:lnTo>
                    <a:pt x="48238" y="19750"/>
                  </a:lnTo>
                  <a:lnTo>
                    <a:pt x="48421" y="19701"/>
                  </a:lnTo>
                  <a:lnTo>
                    <a:pt x="48617" y="19640"/>
                  </a:lnTo>
                  <a:lnTo>
                    <a:pt x="48800" y="19567"/>
                  </a:lnTo>
                  <a:lnTo>
                    <a:pt x="48983" y="19481"/>
                  </a:lnTo>
                  <a:lnTo>
                    <a:pt x="49154" y="19383"/>
                  </a:lnTo>
                  <a:lnTo>
                    <a:pt x="49325" y="19286"/>
                  </a:lnTo>
                  <a:lnTo>
                    <a:pt x="49496" y="19176"/>
                  </a:lnTo>
                  <a:lnTo>
                    <a:pt x="49813" y="18956"/>
                  </a:lnTo>
                  <a:lnTo>
                    <a:pt x="50094" y="18712"/>
                  </a:lnTo>
                  <a:lnTo>
                    <a:pt x="50350" y="18468"/>
                  </a:lnTo>
                  <a:lnTo>
                    <a:pt x="50582" y="18248"/>
                  </a:lnTo>
                  <a:lnTo>
                    <a:pt x="50777" y="18041"/>
                  </a:lnTo>
                  <a:lnTo>
                    <a:pt x="51046" y="17711"/>
                  </a:lnTo>
                  <a:lnTo>
                    <a:pt x="51143" y="17589"/>
                  </a:lnTo>
                  <a:lnTo>
                    <a:pt x="51156" y="17736"/>
                  </a:lnTo>
                  <a:lnTo>
                    <a:pt x="51229" y="18126"/>
                  </a:lnTo>
                  <a:lnTo>
                    <a:pt x="51290" y="18407"/>
                  </a:lnTo>
                  <a:lnTo>
                    <a:pt x="51363" y="18712"/>
                  </a:lnTo>
                  <a:lnTo>
                    <a:pt x="51461" y="19066"/>
                  </a:lnTo>
                  <a:lnTo>
                    <a:pt x="51583" y="19444"/>
                  </a:lnTo>
                  <a:lnTo>
                    <a:pt x="51729" y="19835"/>
                  </a:lnTo>
                  <a:lnTo>
                    <a:pt x="51912" y="20250"/>
                  </a:lnTo>
                  <a:lnTo>
                    <a:pt x="52120" y="20665"/>
                  </a:lnTo>
                  <a:lnTo>
                    <a:pt x="52242" y="20873"/>
                  </a:lnTo>
                  <a:lnTo>
                    <a:pt x="52364" y="21080"/>
                  </a:lnTo>
                  <a:lnTo>
                    <a:pt x="52498" y="21275"/>
                  </a:lnTo>
                  <a:lnTo>
                    <a:pt x="52645" y="21483"/>
                  </a:lnTo>
                  <a:lnTo>
                    <a:pt x="52791" y="21678"/>
                  </a:lnTo>
                  <a:lnTo>
                    <a:pt x="52962" y="21861"/>
                  </a:lnTo>
                  <a:lnTo>
                    <a:pt x="53133" y="22057"/>
                  </a:lnTo>
                  <a:lnTo>
                    <a:pt x="53316" y="22227"/>
                  </a:lnTo>
                  <a:lnTo>
                    <a:pt x="53511" y="22410"/>
                  </a:lnTo>
                  <a:lnTo>
                    <a:pt x="53719" y="22569"/>
                  </a:lnTo>
                  <a:lnTo>
                    <a:pt x="53926" y="22716"/>
                  </a:lnTo>
                  <a:lnTo>
                    <a:pt x="54146" y="22838"/>
                  </a:lnTo>
                  <a:lnTo>
                    <a:pt x="54366" y="22948"/>
                  </a:lnTo>
                  <a:lnTo>
                    <a:pt x="54598" y="23021"/>
                  </a:lnTo>
                  <a:lnTo>
                    <a:pt x="54830" y="23094"/>
                  </a:lnTo>
                  <a:lnTo>
                    <a:pt x="55061" y="23131"/>
                  </a:lnTo>
                  <a:lnTo>
                    <a:pt x="55293" y="23167"/>
                  </a:lnTo>
                  <a:lnTo>
                    <a:pt x="55525" y="23179"/>
                  </a:lnTo>
                  <a:lnTo>
                    <a:pt x="55769" y="23179"/>
                  </a:lnTo>
                  <a:lnTo>
                    <a:pt x="56001" y="23167"/>
                  </a:lnTo>
                  <a:lnTo>
                    <a:pt x="56233" y="23143"/>
                  </a:lnTo>
                  <a:lnTo>
                    <a:pt x="56465" y="23106"/>
                  </a:lnTo>
                  <a:lnTo>
                    <a:pt x="56685" y="23057"/>
                  </a:lnTo>
                  <a:lnTo>
                    <a:pt x="56904" y="22996"/>
                  </a:lnTo>
                  <a:lnTo>
                    <a:pt x="57124" y="22935"/>
                  </a:lnTo>
                  <a:lnTo>
                    <a:pt x="57332" y="22874"/>
                  </a:lnTo>
                  <a:lnTo>
                    <a:pt x="57734" y="22728"/>
                  </a:lnTo>
                  <a:lnTo>
                    <a:pt x="58101" y="22557"/>
                  </a:lnTo>
                  <a:lnTo>
                    <a:pt x="58430" y="22398"/>
                  </a:lnTo>
                  <a:lnTo>
                    <a:pt x="58723" y="22252"/>
                  </a:lnTo>
                  <a:lnTo>
                    <a:pt x="58955" y="22105"/>
                  </a:lnTo>
                  <a:lnTo>
                    <a:pt x="59126" y="22008"/>
                  </a:lnTo>
                  <a:lnTo>
                    <a:pt x="59272" y="21910"/>
                  </a:lnTo>
                  <a:lnTo>
                    <a:pt x="59224" y="22020"/>
                  </a:lnTo>
                  <a:lnTo>
                    <a:pt x="59175" y="22166"/>
                  </a:lnTo>
                  <a:lnTo>
                    <a:pt x="59102" y="22362"/>
                  </a:lnTo>
                  <a:lnTo>
                    <a:pt x="59041" y="22618"/>
                  </a:lnTo>
                  <a:lnTo>
                    <a:pt x="58979" y="22911"/>
                  </a:lnTo>
                  <a:lnTo>
                    <a:pt x="58931" y="23265"/>
                  </a:lnTo>
                  <a:lnTo>
                    <a:pt x="58894" y="23655"/>
                  </a:lnTo>
                  <a:lnTo>
                    <a:pt x="58894" y="23863"/>
                  </a:lnTo>
                  <a:lnTo>
                    <a:pt x="58894" y="24083"/>
                  </a:lnTo>
                  <a:lnTo>
                    <a:pt x="58894" y="24315"/>
                  </a:lnTo>
                  <a:lnTo>
                    <a:pt x="58918" y="24559"/>
                  </a:lnTo>
                  <a:lnTo>
                    <a:pt x="58943" y="24815"/>
                  </a:lnTo>
                  <a:lnTo>
                    <a:pt x="58979" y="25071"/>
                  </a:lnTo>
                  <a:lnTo>
                    <a:pt x="59028" y="25340"/>
                  </a:lnTo>
                  <a:lnTo>
                    <a:pt x="59089" y="25621"/>
                  </a:lnTo>
                  <a:lnTo>
                    <a:pt x="59163" y="25914"/>
                  </a:lnTo>
                  <a:lnTo>
                    <a:pt x="59248" y="26207"/>
                  </a:lnTo>
                  <a:lnTo>
                    <a:pt x="59346" y="26512"/>
                  </a:lnTo>
                  <a:lnTo>
                    <a:pt x="59468" y="26817"/>
                  </a:lnTo>
                  <a:lnTo>
                    <a:pt x="59590" y="27134"/>
                  </a:lnTo>
                  <a:lnTo>
                    <a:pt x="59748" y="27464"/>
                  </a:lnTo>
                  <a:lnTo>
                    <a:pt x="59919" y="27793"/>
                  </a:lnTo>
                  <a:lnTo>
                    <a:pt x="60102" y="28123"/>
                  </a:lnTo>
                  <a:lnTo>
                    <a:pt x="60310" y="28452"/>
                  </a:lnTo>
                  <a:lnTo>
                    <a:pt x="60517" y="28758"/>
                  </a:lnTo>
                  <a:lnTo>
                    <a:pt x="60749" y="29050"/>
                  </a:lnTo>
                  <a:lnTo>
                    <a:pt x="60981" y="29307"/>
                  </a:lnTo>
                  <a:lnTo>
                    <a:pt x="61225" y="29551"/>
                  </a:lnTo>
                  <a:lnTo>
                    <a:pt x="61482" y="29771"/>
                  </a:lnTo>
                  <a:lnTo>
                    <a:pt x="61738" y="29966"/>
                  </a:lnTo>
                  <a:lnTo>
                    <a:pt x="62007" y="30149"/>
                  </a:lnTo>
                  <a:lnTo>
                    <a:pt x="62263" y="30320"/>
                  </a:lnTo>
                  <a:lnTo>
                    <a:pt x="62531" y="30466"/>
                  </a:lnTo>
                  <a:lnTo>
                    <a:pt x="62812" y="30601"/>
                  </a:lnTo>
                  <a:lnTo>
                    <a:pt x="63081" y="30723"/>
                  </a:lnTo>
                  <a:lnTo>
                    <a:pt x="63349" y="30833"/>
                  </a:lnTo>
                  <a:lnTo>
                    <a:pt x="63605" y="30918"/>
                  </a:lnTo>
                  <a:lnTo>
                    <a:pt x="63874" y="31003"/>
                  </a:lnTo>
                  <a:lnTo>
                    <a:pt x="64130" y="31064"/>
                  </a:lnTo>
                  <a:lnTo>
                    <a:pt x="64374" y="31125"/>
                  </a:lnTo>
                  <a:lnTo>
                    <a:pt x="64619" y="31174"/>
                  </a:lnTo>
                  <a:lnTo>
                    <a:pt x="65082" y="31235"/>
                  </a:lnTo>
                  <a:lnTo>
                    <a:pt x="65497" y="31284"/>
                  </a:lnTo>
                  <a:lnTo>
                    <a:pt x="65864" y="31296"/>
                  </a:lnTo>
                  <a:lnTo>
                    <a:pt x="66388" y="31296"/>
                  </a:lnTo>
                  <a:lnTo>
                    <a:pt x="66572" y="31284"/>
                  </a:lnTo>
                  <a:lnTo>
                    <a:pt x="66547" y="31601"/>
                  </a:lnTo>
                  <a:lnTo>
                    <a:pt x="66523" y="31968"/>
                  </a:lnTo>
                  <a:lnTo>
                    <a:pt x="66523" y="32444"/>
                  </a:lnTo>
                  <a:lnTo>
                    <a:pt x="66523" y="33017"/>
                  </a:lnTo>
                  <a:lnTo>
                    <a:pt x="66535" y="33323"/>
                  </a:lnTo>
                  <a:lnTo>
                    <a:pt x="66559" y="33640"/>
                  </a:lnTo>
                  <a:lnTo>
                    <a:pt x="66596" y="33982"/>
                  </a:lnTo>
                  <a:lnTo>
                    <a:pt x="66633" y="34323"/>
                  </a:lnTo>
                  <a:lnTo>
                    <a:pt x="66681" y="34665"/>
                  </a:lnTo>
                  <a:lnTo>
                    <a:pt x="66755" y="35019"/>
                  </a:lnTo>
                  <a:lnTo>
                    <a:pt x="66840" y="35361"/>
                  </a:lnTo>
                  <a:lnTo>
                    <a:pt x="66925" y="35715"/>
                  </a:lnTo>
                  <a:lnTo>
                    <a:pt x="67048" y="36057"/>
                  </a:lnTo>
                  <a:lnTo>
                    <a:pt x="67170" y="36386"/>
                  </a:lnTo>
                  <a:lnTo>
                    <a:pt x="67328" y="36704"/>
                  </a:lnTo>
                  <a:lnTo>
                    <a:pt x="67487" y="37021"/>
                  </a:lnTo>
                  <a:lnTo>
                    <a:pt x="67682" y="37314"/>
                  </a:lnTo>
                  <a:lnTo>
                    <a:pt x="67792" y="37448"/>
                  </a:lnTo>
                  <a:lnTo>
                    <a:pt x="67902" y="37582"/>
                  </a:lnTo>
                  <a:lnTo>
                    <a:pt x="68012" y="37704"/>
                  </a:lnTo>
                  <a:lnTo>
                    <a:pt x="68134" y="37826"/>
                  </a:lnTo>
                  <a:lnTo>
                    <a:pt x="68256" y="37949"/>
                  </a:lnTo>
                  <a:lnTo>
                    <a:pt x="68390" y="38058"/>
                  </a:lnTo>
                  <a:lnTo>
                    <a:pt x="68537" y="38156"/>
                  </a:lnTo>
                  <a:lnTo>
                    <a:pt x="68683" y="38254"/>
                  </a:lnTo>
                  <a:lnTo>
                    <a:pt x="68842" y="38351"/>
                  </a:lnTo>
                  <a:lnTo>
                    <a:pt x="69000" y="38425"/>
                  </a:lnTo>
                  <a:lnTo>
                    <a:pt x="69171" y="38498"/>
                  </a:lnTo>
                  <a:lnTo>
                    <a:pt x="69342" y="38559"/>
                  </a:lnTo>
                  <a:lnTo>
                    <a:pt x="69525" y="38620"/>
                  </a:lnTo>
                  <a:lnTo>
                    <a:pt x="69721" y="38669"/>
                  </a:lnTo>
                  <a:lnTo>
                    <a:pt x="69916" y="38705"/>
                  </a:lnTo>
                  <a:lnTo>
                    <a:pt x="70123" y="38730"/>
                  </a:lnTo>
                  <a:lnTo>
                    <a:pt x="70331" y="38742"/>
                  </a:lnTo>
                  <a:lnTo>
                    <a:pt x="70563" y="38754"/>
                  </a:lnTo>
                  <a:lnTo>
                    <a:pt x="70660" y="38742"/>
                  </a:lnTo>
                  <a:lnTo>
                    <a:pt x="70758" y="38730"/>
                  </a:lnTo>
                  <a:lnTo>
                    <a:pt x="70856" y="38705"/>
                  </a:lnTo>
                  <a:lnTo>
                    <a:pt x="70941" y="38681"/>
                  </a:lnTo>
                  <a:lnTo>
                    <a:pt x="71027" y="38644"/>
                  </a:lnTo>
                  <a:lnTo>
                    <a:pt x="71112" y="38608"/>
                  </a:lnTo>
                  <a:lnTo>
                    <a:pt x="71185" y="38559"/>
                  </a:lnTo>
                  <a:lnTo>
                    <a:pt x="71259" y="38498"/>
                  </a:lnTo>
                  <a:lnTo>
                    <a:pt x="71320" y="38437"/>
                  </a:lnTo>
                  <a:lnTo>
                    <a:pt x="71381" y="38364"/>
                  </a:lnTo>
                  <a:lnTo>
                    <a:pt x="71490" y="38217"/>
                  </a:lnTo>
                  <a:lnTo>
                    <a:pt x="71588" y="38034"/>
                  </a:lnTo>
                  <a:lnTo>
                    <a:pt x="71661" y="37839"/>
                  </a:lnTo>
                  <a:lnTo>
                    <a:pt x="71735" y="37631"/>
                  </a:lnTo>
                  <a:lnTo>
                    <a:pt x="71783" y="37399"/>
                  </a:lnTo>
                  <a:lnTo>
                    <a:pt x="71820" y="37155"/>
                  </a:lnTo>
                  <a:lnTo>
                    <a:pt x="71844" y="36911"/>
                  </a:lnTo>
                  <a:lnTo>
                    <a:pt x="71869" y="36655"/>
                  </a:lnTo>
                  <a:lnTo>
                    <a:pt x="71881" y="36386"/>
                  </a:lnTo>
                  <a:lnTo>
                    <a:pt x="71881" y="36118"/>
                  </a:lnTo>
                  <a:lnTo>
                    <a:pt x="71869" y="35849"/>
                  </a:lnTo>
                  <a:lnTo>
                    <a:pt x="71832" y="35300"/>
                  </a:lnTo>
                  <a:lnTo>
                    <a:pt x="71783" y="34775"/>
                  </a:lnTo>
                  <a:lnTo>
                    <a:pt x="71722" y="34287"/>
                  </a:lnTo>
                  <a:lnTo>
                    <a:pt x="71649" y="33847"/>
                  </a:lnTo>
                  <a:lnTo>
                    <a:pt x="71527" y="33188"/>
                  </a:lnTo>
                  <a:lnTo>
                    <a:pt x="71466" y="32944"/>
                  </a:lnTo>
                  <a:lnTo>
                    <a:pt x="75457" y="32859"/>
                  </a:lnTo>
                  <a:lnTo>
                    <a:pt x="75677" y="32590"/>
                  </a:lnTo>
                  <a:lnTo>
                    <a:pt x="75933" y="32273"/>
                  </a:lnTo>
                  <a:lnTo>
                    <a:pt x="76263" y="31846"/>
                  </a:lnTo>
                  <a:lnTo>
                    <a:pt x="76629" y="31321"/>
                  </a:lnTo>
                  <a:lnTo>
                    <a:pt x="77032" y="30723"/>
                  </a:lnTo>
                  <a:lnTo>
                    <a:pt x="77239" y="30381"/>
                  </a:lnTo>
                  <a:lnTo>
                    <a:pt x="77447" y="30039"/>
                  </a:lnTo>
                  <a:lnTo>
                    <a:pt x="77654" y="29673"/>
                  </a:lnTo>
                  <a:lnTo>
                    <a:pt x="77850" y="29295"/>
                  </a:lnTo>
                  <a:lnTo>
                    <a:pt x="78045" y="28904"/>
                  </a:lnTo>
                  <a:lnTo>
                    <a:pt x="78228" y="28489"/>
                  </a:lnTo>
                  <a:lnTo>
                    <a:pt x="78399" y="28086"/>
                  </a:lnTo>
                  <a:lnTo>
                    <a:pt x="78558" y="27659"/>
                  </a:lnTo>
                  <a:lnTo>
                    <a:pt x="78692" y="27232"/>
                  </a:lnTo>
                  <a:lnTo>
                    <a:pt x="78814" y="26792"/>
                  </a:lnTo>
                  <a:lnTo>
                    <a:pt x="78912" y="26353"/>
                  </a:lnTo>
                  <a:lnTo>
                    <a:pt x="78997" y="25901"/>
                  </a:lnTo>
                  <a:lnTo>
                    <a:pt x="79046" y="25462"/>
                  </a:lnTo>
                  <a:lnTo>
                    <a:pt x="79058" y="25230"/>
                  </a:lnTo>
                  <a:lnTo>
                    <a:pt x="79058" y="25010"/>
                  </a:lnTo>
                  <a:lnTo>
                    <a:pt x="79058" y="24791"/>
                  </a:lnTo>
                  <a:lnTo>
                    <a:pt x="79046" y="24571"/>
                  </a:lnTo>
                  <a:lnTo>
                    <a:pt x="79034" y="24339"/>
                  </a:lnTo>
                  <a:lnTo>
                    <a:pt x="79009" y="24119"/>
                  </a:lnTo>
                  <a:lnTo>
                    <a:pt x="78973" y="23900"/>
                  </a:lnTo>
                  <a:lnTo>
                    <a:pt x="78924" y="23680"/>
                  </a:lnTo>
                  <a:lnTo>
                    <a:pt x="78875" y="23460"/>
                  </a:lnTo>
                  <a:lnTo>
                    <a:pt x="78802" y="23253"/>
                  </a:lnTo>
                  <a:lnTo>
                    <a:pt x="78729" y="23033"/>
                  </a:lnTo>
                  <a:lnTo>
                    <a:pt x="78643" y="22825"/>
                  </a:lnTo>
                  <a:lnTo>
                    <a:pt x="78545" y="22606"/>
                  </a:lnTo>
                  <a:lnTo>
                    <a:pt x="78436" y="22398"/>
                  </a:lnTo>
                  <a:lnTo>
                    <a:pt x="78204" y="22008"/>
                  </a:lnTo>
                  <a:lnTo>
                    <a:pt x="77972" y="21654"/>
                  </a:lnTo>
                  <a:lnTo>
                    <a:pt x="77728" y="21336"/>
                  </a:lnTo>
                  <a:lnTo>
                    <a:pt x="77471" y="21056"/>
                  </a:lnTo>
                  <a:lnTo>
                    <a:pt x="77215" y="20812"/>
                  </a:lnTo>
                  <a:lnTo>
                    <a:pt x="76959" y="20592"/>
                  </a:lnTo>
                  <a:lnTo>
                    <a:pt x="76702" y="20409"/>
                  </a:lnTo>
                  <a:lnTo>
                    <a:pt x="76434" y="20262"/>
                  </a:lnTo>
                  <a:lnTo>
                    <a:pt x="76165" y="20140"/>
                  </a:lnTo>
                  <a:lnTo>
                    <a:pt x="75909" y="20030"/>
                  </a:lnTo>
                  <a:lnTo>
                    <a:pt x="75640" y="19957"/>
                  </a:lnTo>
                  <a:lnTo>
                    <a:pt x="75384" y="19908"/>
                  </a:lnTo>
                  <a:lnTo>
                    <a:pt x="75128" y="19872"/>
                  </a:lnTo>
                  <a:lnTo>
                    <a:pt x="74871" y="19847"/>
                  </a:lnTo>
                  <a:lnTo>
                    <a:pt x="74627" y="19859"/>
                  </a:lnTo>
                  <a:lnTo>
                    <a:pt x="74383" y="19872"/>
                  </a:lnTo>
                  <a:lnTo>
                    <a:pt x="74151" y="19896"/>
                  </a:lnTo>
                  <a:lnTo>
                    <a:pt x="73919" y="19933"/>
                  </a:lnTo>
                  <a:lnTo>
                    <a:pt x="73700" y="19982"/>
                  </a:lnTo>
                  <a:lnTo>
                    <a:pt x="73492" y="20043"/>
                  </a:lnTo>
                  <a:lnTo>
                    <a:pt x="73297" y="20104"/>
                  </a:lnTo>
                  <a:lnTo>
                    <a:pt x="73114" y="20177"/>
                  </a:lnTo>
                  <a:lnTo>
                    <a:pt x="72784" y="20311"/>
                  </a:lnTo>
                  <a:lnTo>
                    <a:pt x="72504" y="20445"/>
                  </a:lnTo>
                  <a:lnTo>
                    <a:pt x="72308" y="20555"/>
                  </a:lnTo>
                  <a:lnTo>
                    <a:pt x="72137" y="20665"/>
                  </a:lnTo>
                  <a:lnTo>
                    <a:pt x="72223" y="20494"/>
                  </a:lnTo>
                  <a:lnTo>
                    <a:pt x="72320" y="20299"/>
                  </a:lnTo>
                  <a:lnTo>
                    <a:pt x="72430" y="20030"/>
                  </a:lnTo>
                  <a:lnTo>
                    <a:pt x="72540" y="19701"/>
                  </a:lnTo>
                  <a:lnTo>
                    <a:pt x="72662" y="19322"/>
                  </a:lnTo>
                  <a:lnTo>
                    <a:pt x="72711" y="19103"/>
                  </a:lnTo>
                  <a:lnTo>
                    <a:pt x="72748" y="18883"/>
                  </a:lnTo>
                  <a:lnTo>
                    <a:pt x="72784" y="18651"/>
                  </a:lnTo>
                  <a:lnTo>
                    <a:pt x="72821" y="18395"/>
                  </a:lnTo>
                  <a:lnTo>
                    <a:pt x="72833" y="18138"/>
                  </a:lnTo>
                  <a:lnTo>
                    <a:pt x="72845" y="17882"/>
                  </a:lnTo>
                  <a:lnTo>
                    <a:pt x="72845" y="17601"/>
                  </a:lnTo>
                  <a:lnTo>
                    <a:pt x="72821" y="17321"/>
                  </a:lnTo>
                  <a:lnTo>
                    <a:pt x="72784" y="17028"/>
                  </a:lnTo>
                  <a:lnTo>
                    <a:pt x="72735" y="16735"/>
                  </a:lnTo>
                  <a:lnTo>
                    <a:pt x="72662" y="16442"/>
                  </a:lnTo>
                  <a:lnTo>
                    <a:pt x="72577" y="16137"/>
                  </a:lnTo>
                  <a:lnTo>
                    <a:pt x="72467" y="15819"/>
                  </a:lnTo>
                  <a:lnTo>
                    <a:pt x="72333" y="15514"/>
                  </a:lnTo>
                  <a:lnTo>
                    <a:pt x="72174" y="15197"/>
                  </a:lnTo>
                  <a:lnTo>
                    <a:pt x="71991" y="14879"/>
                  </a:lnTo>
                  <a:lnTo>
                    <a:pt x="71783" y="14562"/>
                  </a:lnTo>
                  <a:lnTo>
                    <a:pt x="71539" y="14245"/>
                  </a:lnTo>
                  <a:lnTo>
                    <a:pt x="71271" y="13927"/>
                  </a:lnTo>
                  <a:lnTo>
                    <a:pt x="70978" y="13610"/>
                  </a:lnTo>
                  <a:lnTo>
                    <a:pt x="70844" y="13488"/>
                  </a:lnTo>
                  <a:lnTo>
                    <a:pt x="70721" y="13378"/>
                  </a:lnTo>
                  <a:lnTo>
                    <a:pt x="70465" y="13183"/>
                  </a:lnTo>
                  <a:lnTo>
                    <a:pt x="70209" y="13012"/>
                  </a:lnTo>
                  <a:lnTo>
                    <a:pt x="69928" y="12878"/>
                  </a:lnTo>
                  <a:lnTo>
                    <a:pt x="69660" y="12768"/>
                  </a:lnTo>
                  <a:lnTo>
                    <a:pt x="69379" y="12670"/>
                  </a:lnTo>
                  <a:lnTo>
                    <a:pt x="69086" y="12609"/>
                  </a:lnTo>
                  <a:lnTo>
                    <a:pt x="68805" y="12560"/>
                  </a:lnTo>
                  <a:lnTo>
                    <a:pt x="68512" y="12536"/>
                  </a:lnTo>
                  <a:lnTo>
                    <a:pt x="68232" y="12536"/>
                  </a:lnTo>
                  <a:lnTo>
                    <a:pt x="67939" y="12548"/>
                  </a:lnTo>
                  <a:lnTo>
                    <a:pt x="67658" y="12573"/>
                  </a:lnTo>
                  <a:lnTo>
                    <a:pt x="67377" y="12609"/>
                  </a:lnTo>
                  <a:lnTo>
                    <a:pt x="67096" y="12670"/>
                  </a:lnTo>
                  <a:lnTo>
                    <a:pt x="66828" y="12731"/>
                  </a:lnTo>
                  <a:lnTo>
                    <a:pt x="66559" y="12804"/>
                  </a:lnTo>
                  <a:lnTo>
                    <a:pt x="66303" y="12878"/>
                  </a:lnTo>
                  <a:lnTo>
                    <a:pt x="66047" y="12963"/>
                  </a:lnTo>
                  <a:lnTo>
                    <a:pt x="65583" y="13146"/>
                  </a:lnTo>
                  <a:lnTo>
                    <a:pt x="65156" y="13342"/>
                  </a:lnTo>
                  <a:lnTo>
                    <a:pt x="64802" y="13525"/>
                  </a:lnTo>
                  <a:lnTo>
                    <a:pt x="64497" y="13683"/>
                  </a:lnTo>
                  <a:lnTo>
                    <a:pt x="64277" y="13818"/>
                  </a:lnTo>
                  <a:lnTo>
                    <a:pt x="64082" y="13940"/>
                  </a:lnTo>
                  <a:lnTo>
                    <a:pt x="64143" y="13744"/>
                  </a:lnTo>
                  <a:lnTo>
                    <a:pt x="64204" y="13500"/>
                  </a:lnTo>
                  <a:lnTo>
                    <a:pt x="64252" y="13195"/>
                  </a:lnTo>
                  <a:lnTo>
                    <a:pt x="64301" y="12804"/>
                  </a:lnTo>
                  <a:lnTo>
                    <a:pt x="64326" y="12597"/>
                  </a:lnTo>
                  <a:lnTo>
                    <a:pt x="64338" y="12365"/>
                  </a:lnTo>
                  <a:lnTo>
                    <a:pt x="64338" y="12121"/>
                  </a:lnTo>
                  <a:lnTo>
                    <a:pt x="64326" y="11865"/>
                  </a:lnTo>
                  <a:lnTo>
                    <a:pt x="64313" y="11608"/>
                  </a:lnTo>
                  <a:lnTo>
                    <a:pt x="64289" y="11328"/>
                  </a:lnTo>
                  <a:lnTo>
                    <a:pt x="64240" y="11047"/>
                  </a:lnTo>
                  <a:lnTo>
                    <a:pt x="64179" y="10766"/>
                  </a:lnTo>
                  <a:lnTo>
                    <a:pt x="64106" y="10461"/>
                  </a:lnTo>
                  <a:lnTo>
                    <a:pt x="64008" y="10168"/>
                  </a:lnTo>
                  <a:lnTo>
                    <a:pt x="63898" y="9863"/>
                  </a:lnTo>
                  <a:lnTo>
                    <a:pt x="63764" y="9546"/>
                  </a:lnTo>
                  <a:lnTo>
                    <a:pt x="63605" y="9240"/>
                  </a:lnTo>
                  <a:lnTo>
                    <a:pt x="63422" y="8935"/>
                  </a:lnTo>
                  <a:lnTo>
                    <a:pt x="63215" y="8618"/>
                  </a:lnTo>
                  <a:lnTo>
                    <a:pt x="62983" y="8313"/>
                  </a:lnTo>
                  <a:lnTo>
                    <a:pt x="62714" y="8008"/>
                  </a:lnTo>
                  <a:lnTo>
                    <a:pt x="62422" y="7702"/>
                  </a:lnTo>
                  <a:lnTo>
                    <a:pt x="62104" y="7410"/>
                  </a:lnTo>
                  <a:lnTo>
                    <a:pt x="61750" y="7117"/>
                  </a:lnTo>
                  <a:lnTo>
                    <a:pt x="61360" y="6836"/>
                  </a:lnTo>
                  <a:lnTo>
                    <a:pt x="60932" y="6555"/>
                  </a:lnTo>
                  <a:lnTo>
                    <a:pt x="60676" y="6409"/>
                  </a:lnTo>
                  <a:lnTo>
                    <a:pt x="60420" y="6287"/>
                  </a:lnTo>
                  <a:lnTo>
                    <a:pt x="60163" y="6189"/>
                  </a:lnTo>
                  <a:lnTo>
                    <a:pt x="59895" y="6116"/>
                  </a:lnTo>
                  <a:lnTo>
                    <a:pt x="59626" y="6042"/>
                  </a:lnTo>
                  <a:lnTo>
                    <a:pt x="59358" y="6006"/>
                  </a:lnTo>
                  <a:lnTo>
                    <a:pt x="59077" y="5969"/>
                  </a:lnTo>
                  <a:lnTo>
                    <a:pt x="58809" y="5957"/>
                  </a:lnTo>
                  <a:lnTo>
                    <a:pt x="58540" y="5957"/>
                  </a:lnTo>
                  <a:lnTo>
                    <a:pt x="58272" y="5969"/>
                  </a:lnTo>
                  <a:lnTo>
                    <a:pt x="58003" y="5994"/>
                  </a:lnTo>
                  <a:lnTo>
                    <a:pt x="57734" y="6018"/>
                  </a:lnTo>
                  <a:lnTo>
                    <a:pt x="57478" y="6067"/>
                  </a:lnTo>
                  <a:lnTo>
                    <a:pt x="57222" y="6116"/>
                  </a:lnTo>
                  <a:lnTo>
                    <a:pt x="56978" y="6165"/>
                  </a:lnTo>
                  <a:lnTo>
                    <a:pt x="56734" y="6238"/>
                  </a:lnTo>
                  <a:lnTo>
                    <a:pt x="56282" y="6372"/>
                  </a:lnTo>
                  <a:lnTo>
                    <a:pt x="55867" y="6518"/>
                  </a:lnTo>
                  <a:lnTo>
                    <a:pt x="55489" y="6677"/>
                  </a:lnTo>
                  <a:lnTo>
                    <a:pt x="55171" y="6811"/>
                  </a:lnTo>
                  <a:lnTo>
                    <a:pt x="54903" y="6946"/>
                  </a:lnTo>
                  <a:lnTo>
                    <a:pt x="54707" y="7043"/>
                  </a:lnTo>
                  <a:lnTo>
                    <a:pt x="54549" y="7129"/>
                  </a:lnTo>
                  <a:lnTo>
                    <a:pt x="54573" y="6946"/>
                  </a:lnTo>
                  <a:lnTo>
                    <a:pt x="54585" y="6738"/>
                  </a:lnTo>
                  <a:lnTo>
                    <a:pt x="54598" y="6445"/>
                  </a:lnTo>
                  <a:lnTo>
                    <a:pt x="54610" y="6116"/>
                  </a:lnTo>
                  <a:lnTo>
                    <a:pt x="54585" y="5725"/>
                  </a:lnTo>
                  <a:lnTo>
                    <a:pt x="54549" y="5310"/>
                  </a:lnTo>
                  <a:lnTo>
                    <a:pt x="54512" y="5103"/>
                  </a:lnTo>
                  <a:lnTo>
                    <a:pt x="54476" y="4883"/>
                  </a:lnTo>
                  <a:lnTo>
                    <a:pt x="54415" y="4651"/>
                  </a:lnTo>
                  <a:lnTo>
                    <a:pt x="54353" y="4431"/>
                  </a:lnTo>
                  <a:lnTo>
                    <a:pt x="54280" y="4212"/>
                  </a:lnTo>
                  <a:lnTo>
                    <a:pt x="54195" y="3992"/>
                  </a:lnTo>
                  <a:lnTo>
                    <a:pt x="54085" y="3772"/>
                  </a:lnTo>
                  <a:lnTo>
                    <a:pt x="53975" y="3552"/>
                  </a:lnTo>
                  <a:lnTo>
                    <a:pt x="53841" y="3345"/>
                  </a:lnTo>
                  <a:lnTo>
                    <a:pt x="53694" y="3150"/>
                  </a:lnTo>
                  <a:lnTo>
                    <a:pt x="53523" y="2954"/>
                  </a:lnTo>
                  <a:lnTo>
                    <a:pt x="53340" y="2783"/>
                  </a:lnTo>
                  <a:lnTo>
                    <a:pt x="53145" y="2613"/>
                  </a:lnTo>
                  <a:lnTo>
                    <a:pt x="52913" y="2454"/>
                  </a:lnTo>
                  <a:lnTo>
                    <a:pt x="52669" y="2307"/>
                  </a:lnTo>
                  <a:lnTo>
                    <a:pt x="52401" y="2185"/>
                  </a:lnTo>
                  <a:lnTo>
                    <a:pt x="52120" y="2076"/>
                  </a:lnTo>
                  <a:lnTo>
                    <a:pt x="51802" y="1990"/>
                  </a:lnTo>
                  <a:lnTo>
                    <a:pt x="51485" y="1929"/>
                  </a:lnTo>
                  <a:lnTo>
                    <a:pt x="51168" y="1880"/>
                  </a:lnTo>
                  <a:lnTo>
                    <a:pt x="50863" y="1856"/>
                  </a:lnTo>
                  <a:lnTo>
                    <a:pt x="50570" y="1856"/>
                  </a:lnTo>
                  <a:lnTo>
                    <a:pt x="50277" y="1880"/>
                  </a:lnTo>
                  <a:lnTo>
                    <a:pt x="49996" y="1917"/>
                  </a:lnTo>
                  <a:lnTo>
                    <a:pt x="49727" y="1978"/>
                  </a:lnTo>
                  <a:lnTo>
                    <a:pt x="49459" y="2051"/>
                  </a:lnTo>
                  <a:lnTo>
                    <a:pt x="49203" y="2137"/>
                  </a:lnTo>
                  <a:lnTo>
                    <a:pt x="48959" y="2234"/>
                  </a:lnTo>
                  <a:lnTo>
                    <a:pt x="48727" y="2344"/>
                  </a:lnTo>
                  <a:lnTo>
                    <a:pt x="48495" y="2454"/>
                  </a:lnTo>
                  <a:lnTo>
                    <a:pt x="48275" y="2588"/>
                  </a:lnTo>
                  <a:lnTo>
                    <a:pt x="48067" y="2722"/>
                  </a:lnTo>
                  <a:lnTo>
                    <a:pt x="47872" y="2857"/>
                  </a:lnTo>
                  <a:lnTo>
                    <a:pt x="47689" y="3003"/>
                  </a:lnTo>
                  <a:lnTo>
                    <a:pt x="47506" y="3150"/>
                  </a:lnTo>
                  <a:lnTo>
                    <a:pt x="47335" y="3296"/>
                  </a:lnTo>
                  <a:lnTo>
                    <a:pt x="47030" y="3577"/>
                  </a:lnTo>
                  <a:lnTo>
                    <a:pt x="46774" y="3858"/>
                  </a:lnTo>
                  <a:lnTo>
                    <a:pt x="46554" y="4114"/>
                  </a:lnTo>
                  <a:lnTo>
                    <a:pt x="46383" y="4334"/>
                  </a:lnTo>
                  <a:lnTo>
                    <a:pt x="46261" y="4492"/>
                  </a:lnTo>
                  <a:lnTo>
                    <a:pt x="46163" y="4651"/>
                  </a:lnTo>
                  <a:lnTo>
                    <a:pt x="46151" y="4456"/>
                  </a:lnTo>
                  <a:lnTo>
                    <a:pt x="46139" y="4236"/>
                  </a:lnTo>
                  <a:lnTo>
                    <a:pt x="46090" y="3955"/>
                  </a:lnTo>
                  <a:lnTo>
                    <a:pt x="46017" y="3613"/>
                  </a:lnTo>
                  <a:lnTo>
                    <a:pt x="45968" y="3430"/>
                  </a:lnTo>
                  <a:lnTo>
                    <a:pt x="45907" y="3235"/>
                  </a:lnTo>
                  <a:lnTo>
                    <a:pt x="45834" y="3040"/>
                  </a:lnTo>
                  <a:lnTo>
                    <a:pt x="45748" y="2832"/>
                  </a:lnTo>
                  <a:lnTo>
                    <a:pt x="45639" y="2625"/>
                  </a:lnTo>
                  <a:lnTo>
                    <a:pt x="45529" y="2405"/>
                  </a:lnTo>
                  <a:lnTo>
                    <a:pt x="45394" y="2198"/>
                  </a:lnTo>
                  <a:lnTo>
                    <a:pt x="45248" y="1990"/>
                  </a:lnTo>
                  <a:lnTo>
                    <a:pt x="45089" y="1770"/>
                  </a:lnTo>
                  <a:lnTo>
                    <a:pt x="44906" y="1575"/>
                  </a:lnTo>
                  <a:lnTo>
                    <a:pt x="44699" y="1368"/>
                  </a:lnTo>
                  <a:lnTo>
                    <a:pt x="44467" y="1185"/>
                  </a:lnTo>
                  <a:lnTo>
                    <a:pt x="44223" y="1001"/>
                  </a:lnTo>
                  <a:lnTo>
                    <a:pt x="43954" y="818"/>
                  </a:lnTo>
                  <a:lnTo>
                    <a:pt x="43661" y="660"/>
                  </a:lnTo>
                  <a:lnTo>
                    <a:pt x="43344" y="513"/>
                  </a:lnTo>
                  <a:lnTo>
                    <a:pt x="43002" y="379"/>
                  </a:lnTo>
                  <a:lnTo>
                    <a:pt x="42624" y="269"/>
                  </a:lnTo>
                  <a:lnTo>
                    <a:pt x="42233" y="171"/>
                  </a:lnTo>
                  <a:lnTo>
                    <a:pt x="41806" y="86"/>
                  </a:lnTo>
                  <a:lnTo>
                    <a:pt x="41342" y="37"/>
                  </a:lnTo>
                  <a:lnTo>
                    <a:pt x="408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1281;p32">
              <a:extLst>
                <a:ext uri="{FF2B5EF4-FFF2-40B4-BE49-F238E27FC236}">
                  <a16:creationId xmlns:a16="http://schemas.microsoft.com/office/drawing/2014/main" id="{D201C878-A207-D27E-FE93-7820590AB134}"/>
                </a:ext>
              </a:extLst>
            </p:cNvPr>
            <p:cNvSpPr/>
            <p:nvPr/>
          </p:nvSpPr>
          <p:spPr>
            <a:xfrm>
              <a:off x="3770925" y="2106825"/>
              <a:ext cx="166325" cy="166325"/>
            </a:xfrm>
            <a:custGeom>
              <a:avLst/>
              <a:gdLst/>
              <a:ahLst/>
              <a:cxnLst/>
              <a:rect l="l" t="t" r="r" b="b"/>
              <a:pathLst>
                <a:path w="6653" h="6653" extrusionOk="0">
                  <a:moveTo>
                    <a:pt x="3150" y="1"/>
                  </a:moveTo>
                  <a:lnTo>
                    <a:pt x="2991" y="13"/>
                  </a:lnTo>
                  <a:lnTo>
                    <a:pt x="2820" y="37"/>
                  </a:lnTo>
                  <a:lnTo>
                    <a:pt x="2662" y="62"/>
                  </a:lnTo>
                  <a:lnTo>
                    <a:pt x="2503" y="98"/>
                  </a:lnTo>
                  <a:lnTo>
                    <a:pt x="2356" y="147"/>
                  </a:lnTo>
                  <a:lnTo>
                    <a:pt x="2198" y="196"/>
                  </a:lnTo>
                  <a:lnTo>
                    <a:pt x="2051" y="257"/>
                  </a:lnTo>
                  <a:lnTo>
                    <a:pt x="1905" y="318"/>
                  </a:lnTo>
                  <a:lnTo>
                    <a:pt x="1758" y="391"/>
                  </a:lnTo>
                  <a:lnTo>
                    <a:pt x="1624" y="464"/>
                  </a:lnTo>
                  <a:lnTo>
                    <a:pt x="1490" y="550"/>
                  </a:lnTo>
                  <a:lnTo>
                    <a:pt x="1356" y="648"/>
                  </a:lnTo>
                  <a:lnTo>
                    <a:pt x="1233" y="745"/>
                  </a:lnTo>
                  <a:lnTo>
                    <a:pt x="1111" y="843"/>
                  </a:lnTo>
                  <a:lnTo>
                    <a:pt x="989" y="953"/>
                  </a:lnTo>
                  <a:lnTo>
                    <a:pt x="879" y="1075"/>
                  </a:lnTo>
                  <a:lnTo>
                    <a:pt x="770" y="1197"/>
                  </a:lnTo>
                  <a:lnTo>
                    <a:pt x="672" y="1319"/>
                  </a:lnTo>
                  <a:lnTo>
                    <a:pt x="587" y="1453"/>
                  </a:lnTo>
                  <a:lnTo>
                    <a:pt x="489" y="1587"/>
                  </a:lnTo>
                  <a:lnTo>
                    <a:pt x="416" y="1722"/>
                  </a:lnTo>
                  <a:lnTo>
                    <a:pt x="342" y="1868"/>
                  </a:lnTo>
                  <a:lnTo>
                    <a:pt x="269" y="2015"/>
                  </a:lnTo>
                  <a:lnTo>
                    <a:pt x="208" y="2173"/>
                  </a:lnTo>
                  <a:lnTo>
                    <a:pt x="159" y="2332"/>
                  </a:lnTo>
                  <a:lnTo>
                    <a:pt x="111" y="2491"/>
                  </a:lnTo>
                  <a:lnTo>
                    <a:pt x="74" y="2661"/>
                  </a:lnTo>
                  <a:lnTo>
                    <a:pt x="37" y="2820"/>
                  </a:lnTo>
                  <a:lnTo>
                    <a:pt x="25" y="2991"/>
                  </a:lnTo>
                  <a:lnTo>
                    <a:pt x="13" y="3162"/>
                  </a:lnTo>
                  <a:lnTo>
                    <a:pt x="1" y="3333"/>
                  </a:lnTo>
                  <a:lnTo>
                    <a:pt x="13" y="3491"/>
                  </a:lnTo>
                  <a:lnTo>
                    <a:pt x="25" y="3662"/>
                  </a:lnTo>
                  <a:lnTo>
                    <a:pt x="37" y="3821"/>
                  </a:lnTo>
                  <a:lnTo>
                    <a:pt x="74" y="3980"/>
                  </a:lnTo>
                  <a:lnTo>
                    <a:pt x="111" y="4138"/>
                  </a:lnTo>
                  <a:lnTo>
                    <a:pt x="147" y="4297"/>
                  </a:lnTo>
                  <a:lnTo>
                    <a:pt x="196" y="4456"/>
                  </a:lnTo>
                  <a:lnTo>
                    <a:pt x="257" y="4602"/>
                  </a:lnTo>
                  <a:lnTo>
                    <a:pt x="330" y="4749"/>
                  </a:lnTo>
                  <a:lnTo>
                    <a:pt x="391" y="4895"/>
                  </a:lnTo>
                  <a:lnTo>
                    <a:pt x="477" y="5029"/>
                  </a:lnTo>
                  <a:lnTo>
                    <a:pt x="562" y="5164"/>
                  </a:lnTo>
                  <a:lnTo>
                    <a:pt x="648" y="5298"/>
                  </a:lnTo>
                  <a:lnTo>
                    <a:pt x="745" y="5420"/>
                  </a:lnTo>
                  <a:lnTo>
                    <a:pt x="855" y="5542"/>
                  </a:lnTo>
                  <a:lnTo>
                    <a:pt x="965" y="5664"/>
                  </a:lnTo>
                  <a:lnTo>
                    <a:pt x="1075" y="5774"/>
                  </a:lnTo>
                  <a:lnTo>
                    <a:pt x="1197" y="5872"/>
                  </a:lnTo>
                  <a:lnTo>
                    <a:pt x="1319" y="5969"/>
                  </a:lnTo>
                  <a:lnTo>
                    <a:pt x="1453" y="6067"/>
                  </a:lnTo>
                  <a:lnTo>
                    <a:pt x="1587" y="6152"/>
                  </a:lnTo>
                  <a:lnTo>
                    <a:pt x="1734" y="6238"/>
                  </a:lnTo>
                  <a:lnTo>
                    <a:pt x="1880" y="6311"/>
                  </a:lnTo>
                  <a:lnTo>
                    <a:pt x="2027" y="6384"/>
                  </a:lnTo>
                  <a:lnTo>
                    <a:pt x="2173" y="6445"/>
                  </a:lnTo>
                  <a:lnTo>
                    <a:pt x="2332" y="6494"/>
                  </a:lnTo>
                  <a:lnTo>
                    <a:pt x="2503" y="6543"/>
                  </a:lnTo>
                  <a:lnTo>
                    <a:pt x="2662" y="6580"/>
                  </a:lnTo>
                  <a:lnTo>
                    <a:pt x="2832" y="6604"/>
                  </a:lnTo>
                  <a:lnTo>
                    <a:pt x="3003" y="6628"/>
                  </a:lnTo>
                  <a:lnTo>
                    <a:pt x="3174" y="6641"/>
                  </a:lnTo>
                  <a:lnTo>
                    <a:pt x="3333" y="6653"/>
                  </a:lnTo>
                  <a:lnTo>
                    <a:pt x="3504" y="6641"/>
                  </a:lnTo>
                  <a:lnTo>
                    <a:pt x="3662" y="6628"/>
                  </a:lnTo>
                  <a:lnTo>
                    <a:pt x="3833" y="6604"/>
                  </a:lnTo>
                  <a:lnTo>
                    <a:pt x="3992" y="6580"/>
                  </a:lnTo>
                  <a:lnTo>
                    <a:pt x="4151" y="6543"/>
                  </a:lnTo>
                  <a:lnTo>
                    <a:pt x="4309" y="6506"/>
                  </a:lnTo>
                  <a:lnTo>
                    <a:pt x="4456" y="6445"/>
                  </a:lnTo>
                  <a:lnTo>
                    <a:pt x="4602" y="6396"/>
                  </a:lnTo>
                  <a:lnTo>
                    <a:pt x="4749" y="6323"/>
                  </a:lnTo>
                  <a:lnTo>
                    <a:pt x="4895" y="6250"/>
                  </a:lnTo>
                  <a:lnTo>
                    <a:pt x="5029" y="6177"/>
                  </a:lnTo>
                  <a:lnTo>
                    <a:pt x="5164" y="6091"/>
                  </a:lnTo>
                  <a:lnTo>
                    <a:pt x="5298" y="5994"/>
                  </a:lnTo>
                  <a:lnTo>
                    <a:pt x="5432" y="5896"/>
                  </a:lnTo>
                  <a:lnTo>
                    <a:pt x="5542" y="5798"/>
                  </a:lnTo>
                  <a:lnTo>
                    <a:pt x="5664" y="5689"/>
                  </a:lnTo>
                  <a:lnTo>
                    <a:pt x="5774" y="5579"/>
                  </a:lnTo>
                  <a:lnTo>
                    <a:pt x="5884" y="5457"/>
                  </a:lnTo>
                  <a:lnTo>
                    <a:pt x="5982" y="5322"/>
                  </a:lnTo>
                  <a:lnTo>
                    <a:pt x="6079" y="5200"/>
                  </a:lnTo>
                  <a:lnTo>
                    <a:pt x="6165" y="5066"/>
                  </a:lnTo>
                  <a:lnTo>
                    <a:pt x="6250" y="4920"/>
                  </a:lnTo>
                  <a:lnTo>
                    <a:pt x="6323" y="4773"/>
                  </a:lnTo>
                  <a:lnTo>
                    <a:pt x="6384" y="4627"/>
                  </a:lnTo>
                  <a:lnTo>
                    <a:pt x="6445" y="4468"/>
                  </a:lnTo>
                  <a:lnTo>
                    <a:pt x="6506" y="4309"/>
                  </a:lnTo>
                  <a:lnTo>
                    <a:pt x="6543" y="4151"/>
                  </a:lnTo>
                  <a:lnTo>
                    <a:pt x="6580" y="3992"/>
                  </a:lnTo>
                  <a:lnTo>
                    <a:pt x="6616" y="3821"/>
                  </a:lnTo>
                  <a:lnTo>
                    <a:pt x="6641" y="3650"/>
                  </a:lnTo>
                  <a:lnTo>
                    <a:pt x="6653" y="3479"/>
                  </a:lnTo>
                  <a:lnTo>
                    <a:pt x="6653" y="3308"/>
                  </a:lnTo>
                  <a:lnTo>
                    <a:pt x="6653" y="3150"/>
                  </a:lnTo>
                  <a:lnTo>
                    <a:pt x="6641" y="2979"/>
                  </a:lnTo>
                  <a:lnTo>
                    <a:pt x="6616" y="2820"/>
                  </a:lnTo>
                  <a:lnTo>
                    <a:pt x="6592" y="2661"/>
                  </a:lnTo>
                  <a:lnTo>
                    <a:pt x="6555" y="2503"/>
                  </a:lnTo>
                  <a:lnTo>
                    <a:pt x="6506" y="2344"/>
                  </a:lnTo>
                  <a:lnTo>
                    <a:pt x="6458" y="2198"/>
                  </a:lnTo>
                  <a:lnTo>
                    <a:pt x="6397" y="2039"/>
                  </a:lnTo>
                  <a:lnTo>
                    <a:pt x="6335" y="1893"/>
                  </a:lnTo>
                  <a:lnTo>
                    <a:pt x="6262" y="1758"/>
                  </a:lnTo>
                  <a:lnTo>
                    <a:pt x="6177" y="1612"/>
                  </a:lnTo>
                  <a:lnTo>
                    <a:pt x="6091" y="1478"/>
                  </a:lnTo>
                  <a:lnTo>
                    <a:pt x="6006" y="1355"/>
                  </a:lnTo>
                  <a:lnTo>
                    <a:pt x="5908" y="1221"/>
                  </a:lnTo>
                  <a:lnTo>
                    <a:pt x="5798" y="1099"/>
                  </a:lnTo>
                  <a:lnTo>
                    <a:pt x="5689" y="989"/>
                  </a:lnTo>
                  <a:lnTo>
                    <a:pt x="5579" y="879"/>
                  </a:lnTo>
                  <a:lnTo>
                    <a:pt x="5457" y="770"/>
                  </a:lnTo>
                  <a:lnTo>
                    <a:pt x="5335" y="672"/>
                  </a:lnTo>
                  <a:lnTo>
                    <a:pt x="5200" y="574"/>
                  </a:lnTo>
                  <a:lnTo>
                    <a:pt x="5066" y="489"/>
                  </a:lnTo>
                  <a:lnTo>
                    <a:pt x="4932" y="403"/>
                  </a:lnTo>
                  <a:lnTo>
                    <a:pt x="4785" y="330"/>
                  </a:lnTo>
                  <a:lnTo>
                    <a:pt x="4627" y="269"/>
                  </a:lnTo>
                  <a:lnTo>
                    <a:pt x="4480" y="208"/>
                  </a:lnTo>
                  <a:lnTo>
                    <a:pt x="4322" y="147"/>
                  </a:lnTo>
                  <a:lnTo>
                    <a:pt x="4163" y="98"/>
                  </a:lnTo>
                  <a:lnTo>
                    <a:pt x="3992" y="62"/>
                  </a:lnTo>
                  <a:lnTo>
                    <a:pt x="3821" y="37"/>
                  </a:lnTo>
                  <a:lnTo>
                    <a:pt x="3650" y="13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1282;p32">
              <a:extLst>
                <a:ext uri="{FF2B5EF4-FFF2-40B4-BE49-F238E27FC236}">
                  <a16:creationId xmlns:a16="http://schemas.microsoft.com/office/drawing/2014/main" id="{FEC86BE1-2D1C-924D-D9A2-A7B4EC9BD9BD}"/>
                </a:ext>
              </a:extLst>
            </p:cNvPr>
            <p:cNvSpPr/>
            <p:nvPr/>
          </p:nvSpPr>
          <p:spPr>
            <a:xfrm>
              <a:off x="4205750" y="1916725"/>
              <a:ext cx="166350" cy="166025"/>
            </a:xfrm>
            <a:custGeom>
              <a:avLst/>
              <a:gdLst/>
              <a:ahLst/>
              <a:cxnLst/>
              <a:rect l="l" t="t" r="r" b="b"/>
              <a:pathLst>
                <a:path w="6654" h="6641" extrusionOk="0">
                  <a:moveTo>
                    <a:pt x="3150" y="0"/>
                  </a:moveTo>
                  <a:lnTo>
                    <a:pt x="2979" y="13"/>
                  </a:lnTo>
                  <a:lnTo>
                    <a:pt x="2821" y="37"/>
                  </a:lnTo>
                  <a:lnTo>
                    <a:pt x="2662" y="61"/>
                  </a:lnTo>
                  <a:lnTo>
                    <a:pt x="2503" y="98"/>
                  </a:lnTo>
                  <a:lnTo>
                    <a:pt x="2344" y="147"/>
                  </a:lnTo>
                  <a:lnTo>
                    <a:pt x="2198" y="196"/>
                  </a:lnTo>
                  <a:lnTo>
                    <a:pt x="2039" y="257"/>
                  </a:lnTo>
                  <a:lnTo>
                    <a:pt x="1893" y="318"/>
                  </a:lnTo>
                  <a:lnTo>
                    <a:pt x="1759" y="391"/>
                  </a:lnTo>
                  <a:lnTo>
                    <a:pt x="1612" y="464"/>
                  </a:lnTo>
                  <a:lnTo>
                    <a:pt x="1478" y="550"/>
                  </a:lnTo>
                  <a:lnTo>
                    <a:pt x="1356" y="647"/>
                  </a:lnTo>
                  <a:lnTo>
                    <a:pt x="1222" y="745"/>
                  </a:lnTo>
                  <a:lnTo>
                    <a:pt x="1099" y="843"/>
                  </a:lnTo>
                  <a:lnTo>
                    <a:pt x="990" y="952"/>
                  </a:lnTo>
                  <a:lnTo>
                    <a:pt x="880" y="1074"/>
                  </a:lnTo>
                  <a:lnTo>
                    <a:pt x="770" y="1197"/>
                  </a:lnTo>
                  <a:lnTo>
                    <a:pt x="672" y="1319"/>
                  </a:lnTo>
                  <a:lnTo>
                    <a:pt x="575" y="1453"/>
                  </a:lnTo>
                  <a:lnTo>
                    <a:pt x="489" y="1587"/>
                  </a:lnTo>
                  <a:lnTo>
                    <a:pt x="404" y="1721"/>
                  </a:lnTo>
                  <a:lnTo>
                    <a:pt x="331" y="1868"/>
                  </a:lnTo>
                  <a:lnTo>
                    <a:pt x="257" y="2014"/>
                  </a:lnTo>
                  <a:lnTo>
                    <a:pt x="208" y="2173"/>
                  </a:lnTo>
                  <a:lnTo>
                    <a:pt x="147" y="2332"/>
                  </a:lnTo>
                  <a:lnTo>
                    <a:pt x="99" y="2490"/>
                  </a:lnTo>
                  <a:lnTo>
                    <a:pt x="62" y="2661"/>
                  </a:lnTo>
                  <a:lnTo>
                    <a:pt x="38" y="2820"/>
                  </a:lnTo>
                  <a:lnTo>
                    <a:pt x="13" y="2991"/>
                  </a:lnTo>
                  <a:lnTo>
                    <a:pt x="1" y="3162"/>
                  </a:lnTo>
                  <a:lnTo>
                    <a:pt x="1" y="3333"/>
                  </a:lnTo>
                  <a:lnTo>
                    <a:pt x="1" y="3491"/>
                  </a:lnTo>
                  <a:lnTo>
                    <a:pt x="13" y="3662"/>
                  </a:lnTo>
                  <a:lnTo>
                    <a:pt x="38" y="3821"/>
                  </a:lnTo>
                  <a:lnTo>
                    <a:pt x="62" y="3979"/>
                  </a:lnTo>
                  <a:lnTo>
                    <a:pt x="99" y="4138"/>
                  </a:lnTo>
                  <a:lnTo>
                    <a:pt x="147" y="4297"/>
                  </a:lnTo>
                  <a:lnTo>
                    <a:pt x="196" y="4456"/>
                  </a:lnTo>
                  <a:lnTo>
                    <a:pt x="257" y="4602"/>
                  </a:lnTo>
                  <a:lnTo>
                    <a:pt x="318" y="4748"/>
                  </a:lnTo>
                  <a:lnTo>
                    <a:pt x="392" y="4895"/>
                  </a:lnTo>
                  <a:lnTo>
                    <a:pt x="465" y="5029"/>
                  </a:lnTo>
                  <a:lnTo>
                    <a:pt x="550" y="5163"/>
                  </a:lnTo>
                  <a:lnTo>
                    <a:pt x="648" y="5298"/>
                  </a:lnTo>
                  <a:lnTo>
                    <a:pt x="746" y="5420"/>
                  </a:lnTo>
                  <a:lnTo>
                    <a:pt x="843" y="5542"/>
                  </a:lnTo>
                  <a:lnTo>
                    <a:pt x="953" y="5652"/>
                  </a:lnTo>
                  <a:lnTo>
                    <a:pt x="1075" y="5774"/>
                  </a:lnTo>
                  <a:lnTo>
                    <a:pt x="1197" y="5871"/>
                  </a:lnTo>
                  <a:lnTo>
                    <a:pt x="1319" y="5969"/>
                  </a:lnTo>
                  <a:lnTo>
                    <a:pt x="1453" y="6067"/>
                  </a:lnTo>
                  <a:lnTo>
                    <a:pt x="1588" y="6152"/>
                  </a:lnTo>
                  <a:lnTo>
                    <a:pt x="1722" y="6238"/>
                  </a:lnTo>
                  <a:lnTo>
                    <a:pt x="1868" y="6311"/>
                  </a:lnTo>
                  <a:lnTo>
                    <a:pt x="2015" y="6384"/>
                  </a:lnTo>
                  <a:lnTo>
                    <a:pt x="2174" y="6445"/>
                  </a:lnTo>
                  <a:lnTo>
                    <a:pt x="2332" y="6494"/>
                  </a:lnTo>
                  <a:lnTo>
                    <a:pt x="2491" y="6543"/>
                  </a:lnTo>
                  <a:lnTo>
                    <a:pt x="2662" y="6579"/>
                  </a:lnTo>
                  <a:lnTo>
                    <a:pt x="2821" y="6604"/>
                  </a:lnTo>
                  <a:lnTo>
                    <a:pt x="2991" y="6628"/>
                  </a:lnTo>
                  <a:lnTo>
                    <a:pt x="3162" y="6640"/>
                  </a:lnTo>
                  <a:lnTo>
                    <a:pt x="3492" y="6640"/>
                  </a:lnTo>
                  <a:lnTo>
                    <a:pt x="3663" y="6628"/>
                  </a:lnTo>
                  <a:lnTo>
                    <a:pt x="3821" y="6604"/>
                  </a:lnTo>
                  <a:lnTo>
                    <a:pt x="3980" y="6579"/>
                  </a:lnTo>
                  <a:lnTo>
                    <a:pt x="4139" y="6543"/>
                  </a:lnTo>
                  <a:lnTo>
                    <a:pt x="4297" y="6494"/>
                  </a:lnTo>
                  <a:lnTo>
                    <a:pt x="4456" y="6445"/>
                  </a:lnTo>
                  <a:lnTo>
                    <a:pt x="4603" y="6396"/>
                  </a:lnTo>
                  <a:lnTo>
                    <a:pt x="4749" y="6323"/>
                  </a:lnTo>
                  <a:lnTo>
                    <a:pt x="4896" y="6250"/>
                  </a:lnTo>
                  <a:lnTo>
                    <a:pt x="5030" y="6177"/>
                  </a:lnTo>
                  <a:lnTo>
                    <a:pt x="5164" y="6091"/>
                  </a:lnTo>
                  <a:lnTo>
                    <a:pt x="5298" y="5993"/>
                  </a:lnTo>
                  <a:lnTo>
                    <a:pt x="5420" y="5896"/>
                  </a:lnTo>
                  <a:lnTo>
                    <a:pt x="5542" y="5798"/>
                  </a:lnTo>
                  <a:lnTo>
                    <a:pt x="5664" y="5688"/>
                  </a:lnTo>
                  <a:lnTo>
                    <a:pt x="5774" y="5566"/>
                  </a:lnTo>
                  <a:lnTo>
                    <a:pt x="5872" y="5456"/>
                  </a:lnTo>
                  <a:lnTo>
                    <a:pt x="5970" y="5322"/>
                  </a:lnTo>
                  <a:lnTo>
                    <a:pt x="6067" y="5200"/>
                  </a:lnTo>
                  <a:lnTo>
                    <a:pt x="6153" y="5054"/>
                  </a:lnTo>
                  <a:lnTo>
                    <a:pt x="6238" y="4919"/>
                  </a:lnTo>
                  <a:lnTo>
                    <a:pt x="6311" y="4773"/>
                  </a:lnTo>
                  <a:lnTo>
                    <a:pt x="6385" y="4626"/>
                  </a:lnTo>
                  <a:lnTo>
                    <a:pt x="6446" y="4468"/>
                  </a:lnTo>
                  <a:lnTo>
                    <a:pt x="6494" y="4309"/>
                  </a:lnTo>
                  <a:lnTo>
                    <a:pt x="6543" y="4150"/>
                  </a:lnTo>
                  <a:lnTo>
                    <a:pt x="6580" y="3992"/>
                  </a:lnTo>
                  <a:lnTo>
                    <a:pt x="6604" y="3821"/>
                  </a:lnTo>
                  <a:lnTo>
                    <a:pt x="6629" y="3650"/>
                  </a:lnTo>
                  <a:lnTo>
                    <a:pt x="6641" y="3479"/>
                  </a:lnTo>
                  <a:lnTo>
                    <a:pt x="6653" y="3308"/>
                  </a:lnTo>
                  <a:lnTo>
                    <a:pt x="6641" y="3149"/>
                  </a:lnTo>
                  <a:lnTo>
                    <a:pt x="6629" y="2979"/>
                  </a:lnTo>
                  <a:lnTo>
                    <a:pt x="6604" y="2820"/>
                  </a:lnTo>
                  <a:lnTo>
                    <a:pt x="6580" y="2661"/>
                  </a:lnTo>
                  <a:lnTo>
                    <a:pt x="6543" y="2503"/>
                  </a:lnTo>
                  <a:lnTo>
                    <a:pt x="6507" y="2344"/>
                  </a:lnTo>
                  <a:lnTo>
                    <a:pt x="6446" y="2197"/>
                  </a:lnTo>
                  <a:lnTo>
                    <a:pt x="6397" y="2039"/>
                  </a:lnTo>
                  <a:lnTo>
                    <a:pt x="6324" y="1892"/>
                  </a:lnTo>
                  <a:lnTo>
                    <a:pt x="6250" y="1758"/>
                  </a:lnTo>
                  <a:lnTo>
                    <a:pt x="6177" y="1612"/>
                  </a:lnTo>
                  <a:lnTo>
                    <a:pt x="6092" y="1477"/>
                  </a:lnTo>
                  <a:lnTo>
                    <a:pt x="5994" y="1343"/>
                  </a:lnTo>
                  <a:lnTo>
                    <a:pt x="5896" y="1221"/>
                  </a:lnTo>
                  <a:lnTo>
                    <a:pt x="5799" y="1099"/>
                  </a:lnTo>
                  <a:lnTo>
                    <a:pt x="5689" y="989"/>
                  </a:lnTo>
                  <a:lnTo>
                    <a:pt x="5567" y="879"/>
                  </a:lnTo>
                  <a:lnTo>
                    <a:pt x="5457" y="769"/>
                  </a:lnTo>
                  <a:lnTo>
                    <a:pt x="5323" y="672"/>
                  </a:lnTo>
                  <a:lnTo>
                    <a:pt x="5201" y="574"/>
                  </a:lnTo>
                  <a:lnTo>
                    <a:pt x="5066" y="489"/>
                  </a:lnTo>
                  <a:lnTo>
                    <a:pt x="4920" y="403"/>
                  </a:lnTo>
                  <a:lnTo>
                    <a:pt x="4773" y="330"/>
                  </a:lnTo>
                  <a:lnTo>
                    <a:pt x="4627" y="257"/>
                  </a:lnTo>
                  <a:lnTo>
                    <a:pt x="4468" y="196"/>
                  </a:lnTo>
                  <a:lnTo>
                    <a:pt x="4310" y="147"/>
                  </a:lnTo>
                  <a:lnTo>
                    <a:pt x="4151" y="98"/>
                  </a:lnTo>
                  <a:lnTo>
                    <a:pt x="3992" y="61"/>
                  </a:lnTo>
                  <a:lnTo>
                    <a:pt x="3821" y="37"/>
                  </a:lnTo>
                  <a:lnTo>
                    <a:pt x="3651" y="13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1283;p32">
              <a:extLst>
                <a:ext uri="{FF2B5EF4-FFF2-40B4-BE49-F238E27FC236}">
                  <a16:creationId xmlns:a16="http://schemas.microsoft.com/office/drawing/2014/main" id="{D4E143E6-E61C-18C8-37DC-7344EA2DF17C}"/>
                </a:ext>
              </a:extLst>
            </p:cNvPr>
            <p:cNvSpPr/>
            <p:nvPr/>
          </p:nvSpPr>
          <p:spPr>
            <a:xfrm>
              <a:off x="4710175" y="2559675"/>
              <a:ext cx="142825" cy="235900"/>
            </a:xfrm>
            <a:custGeom>
              <a:avLst/>
              <a:gdLst/>
              <a:ahLst/>
              <a:cxnLst/>
              <a:rect l="l" t="t" r="r" b="b"/>
              <a:pathLst>
                <a:path w="5713" h="9436" extrusionOk="0">
                  <a:moveTo>
                    <a:pt x="2393" y="0"/>
                  </a:moveTo>
                  <a:lnTo>
                    <a:pt x="0" y="8386"/>
                  </a:lnTo>
                  <a:lnTo>
                    <a:pt x="2454" y="9435"/>
                  </a:lnTo>
                  <a:lnTo>
                    <a:pt x="5713" y="1477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1284;p32">
              <a:extLst>
                <a:ext uri="{FF2B5EF4-FFF2-40B4-BE49-F238E27FC236}">
                  <a16:creationId xmlns:a16="http://schemas.microsoft.com/office/drawing/2014/main" id="{4288AB6E-4933-B2C1-FB12-58726A6F4585}"/>
                </a:ext>
              </a:extLst>
            </p:cNvPr>
            <p:cNvSpPr/>
            <p:nvPr/>
          </p:nvSpPr>
          <p:spPr>
            <a:xfrm>
              <a:off x="3661375" y="2896550"/>
              <a:ext cx="197150" cy="196525"/>
            </a:xfrm>
            <a:custGeom>
              <a:avLst/>
              <a:gdLst/>
              <a:ahLst/>
              <a:cxnLst/>
              <a:rect l="l" t="t" r="r" b="b"/>
              <a:pathLst>
                <a:path w="7886" h="7861" extrusionOk="0">
                  <a:moveTo>
                    <a:pt x="1441" y="0"/>
                  </a:moveTo>
                  <a:lnTo>
                    <a:pt x="1" y="1514"/>
                  </a:lnTo>
                  <a:lnTo>
                    <a:pt x="6067" y="7861"/>
                  </a:lnTo>
                  <a:lnTo>
                    <a:pt x="7886" y="5908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1285;p32">
              <a:extLst>
                <a:ext uri="{FF2B5EF4-FFF2-40B4-BE49-F238E27FC236}">
                  <a16:creationId xmlns:a16="http://schemas.microsoft.com/office/drawing/2014/main" id="{F7633E2F-6CBF-8485-5371-27C61DBFAB49}"/>
                </a:ext>
              </a:extLst>
            </p:cNvPr>
            <p:cNvSpPr/>
            <p:nvPr/>
          </p:nvSpPr>
          <p:spPr>
            <a:xfrm>
              <a:off x="3443500" y="2387550"/>
              <a:ext cx="1567575" cy="2443950"/>
            </a:xfrm>
            <a:custGeom>
              <a:avLst/>
              <a:gdLst/>
              <a:ahLst/>
              <a:cxnLst/>
              <a:rect l="l" t="t" r="r" b="b"/>
              <a:pathLst>
                <a:path w="62703" h="97758" extrusionOk="0">
                  <a:moveTo>
                    <a:pt x="44320" y="1"/>
                  </a:moveTo>
                  <a:lnTo>
                    <a:pt x="44076" y="13"/>
                  </a:lnTo>
                  <a:lnTo>
                    <a:pt x="43832" y="25"/>
                  </a:lnTo>
                  <a:lnTo>
                    <a:pt x="43588" y="50"/>
                  </a:lnTo>
                  <a:lnTo>
                    <a:pt x="43356" y="86"/>
                  </a:lnTo>
                  <a:lnTo>
                    <a:pt x="43136" y="123"/>
                  </a:lnTo>
                  <a:lnTo>
                    <a:pt x="42697" y="221"/>
                  </a:lnTo>
                  <a:lnTo>
                    <a:pt x="42282" y="343"/>
                  </a:lnTo>
                  <a:lnTo>
                    <a:pt x="41891" y="489"/>
                  </a:lnTo>
                  <a:lnTo>
                    <a:pt x="41513" y="660"/>
                  </a:lnTo>
                  <a:lnTo>
                    <a:pt x="41159" y="843"/>
                  </a:lnTo>
                  <a:lnTo>
                    <a:pt x="40829" y="1038"/>
                  </a:lnTo>
                  <a:lnTo>
                    <a:pt x="40512" y="1258"/>
                  </a:lnTo>
                  <a:lnTo>
                    <a:pt x="40219" y="1490"/>
                  </a:lnTo>
                  <a:lnTo>
                    <a:pt x="39926" y="1734"/>
                  </a:lnTo>
                  <a:lnTo>
                    <a:pt x="39670" y="1991"/>
                  </a:lnTo>
                  <a:lnTo>
                    <a:pt x="39413" y="2247"/>
                  </a:lnTo>
                  <a:lnTo>
                    <a:pt x="39182" y="2515"/>
                  </a:lnTo>
                  <a:lnTo>
                    <a:pt x="38974" y="2796"/>
                  </a:lnTo>
                  <a:lnTo>
                    <a:pt x="38767" y="3077"/>
                  </a:lnTo>
                  <a:lnTo>
                    <a:pt x="38583" y="3358"/>
                  </a:lnTo>
                  <a:lnTo>
                    <a:pt x="38400" y="3638"/>
                  </a:lnTo>
                  <a:lnTo>
                    <a:pt x="38242" y="3919"/>
                  </a:lnTo>
                  <a:lnTo>
                    <a:pt x="38095" y="4188"/>
                  </a:lnTo>
                  <a:lnTo>
                    <a:pt x="37961" y="4468"/>
                  </a:lnTo>
                  <a:lnTo>
                    <a:pt x="37827" y="4725"/>
                  </a:lnTo>
                  <a:lnTo>
                    <a:pt x="37607" y="5237"/>
                  </a:lnTo>
                  <a:lnTo>
                    <a:pt x="37436" y="5701"/>
                  </a:lnTo>
                  <a:lnTo>
                    <a:pt x="37375" y="5823"/>
                  </a:lnTo>
                  <a:lnTo>
                    <a:pt x="37326" y="5933"/>
                  </a:lnTo>
                  <a:lnTo>
                    <a:pt x="37265" y="6031"/>
                  </a:lnTo>
                  <a:lnTo>
                    <a:pt x="37204" y="6128"/>
                  </a:lnTo>
                  <a:lnTo>
                    <a:pt x="37058" y="6287"/>
                  </a:lnTo>
                  <a:lnTo>
                    <a:pt x="36923" y="6421"/>
                  </a:lnTo>
                  <a:lnTo>
                    <a:pt x="36801" y="6519"/>
                  </a:lnTo>
                  <a:lnTo>
                    <a:pt x="36704" y="6592"/>
                  </a:lnTo>
                  <a:lnTo>
                    <a:pt x="36606" y="6653"/>
                  </a:lnTo>
                  <a:lnTo>
                    <a:pt x="36704" y="10986"/>
                  </a:lnTo>
                  <a:lnTo>
                    <a:pt x="30808" y="14111"/>
                  </a:lnTo>
                  <a:lnTo>
                    <a:pt x="25743" y="10071"/>
                  </a:lnTo>
                  <a:lnTo>
                    <a:pt x="25584" y="10059"/>
                  </a:lnTo>
                  <a:lnTo>
                    <a:pt x="25242" y="10022"/>
                  </a:lnTo>
                  <a:lnTo>
                    <a:pt x="25023" y="9998"/>
                  </a:lnTo>
                  <a:lnTo>
                    <a:pt x="24815" y="9949"/>
                  </a:lnTo>
                  <a:lnTo>
                    <a:pt x="24608" y="9888"/>
                  </a:lnTo>
                  <a:lnTo>
                    <a:pt x="24522" y="9851"/>
                  </a:lnTo>
                  <a:lnTo>
                    <a:pt x="24437" y="9814"/>
                  </a:lnTo>
                  <a:lnTo>
                    <a:pt x="24058" y="9619"/>
                  </a:lnTo>
                  <a:lnTo>
                    <a:pt x="23607" y="9412"/>
                  </a:lnTo>
                  <a:lnTo>
                    <a:pt x="23351" y="9302"/>
                  </a:lnTo>
                  <a:lnTo>
                    <a:pt x="23070" y="9204"/>
                  </a:lnTo>
                  <a:lnTo>
                    <a:pt x="22777" y="9094"/>
                  </a:lnTo>
                  <a:lnTo>
                    <a:pt x="22472" y="9009"/>
                  </a:lnTo>
                  <a:lnTo>
                    <a:pt x="22142" y="8911"/>
                  </a:lnTo>
                  <a:lnTo>
                    <a:pt x="21800" y="8838"/>
                  </a:lnTo>
                  <a:lnTo>
                    <a:pt x="21446" y="8765"/>
                  </a:lnTo>
                  <a:lnTo>
                    <a:pt x="21080" y="8704"/>
                  </a:lnTo>
                  <a:lnTo>
                    <a:pt x="20690" y="8655"/>
                  </a:lnTo>
                  <a:lnTo>
                    <a:pt x="20299" y="8618"/>
                  </a:lnTo>
                  <a:lnTo>
                    <a:pt x="19896" y="8594"/>
                  </a:lnTo>
                  <a:lnTo>
                    <a:pt x="19481" y="8582"/>
                  </a:lnTo>
                  <a:lnTo>
                    <a:pt x="19054" y="8606"/>
                  </a:lnTo>
                  <a:lnTo>
                    <a:pt x="18627" y="8631"/>
                  </a:lnTo>
                  <a:lnTo>
                    <a:pt x="18187" y="8692"/>
                  </a:lnTo>
                  <a:lnTo>
                    <a:pt x="17736" y="8765"/>
                  </a:lnTo>
                  <a:lnTo>
                    <a:pt x="17272" y="8862"/>
                  </a:lnTo>
                  <a:lnTo>
                    <a:pt x="16820" y="8985"/>
                  </a:lnTo>
                  <a:lnTo>
                    <a:pt x="16344" y="9143"/>
                  </a:lnTo>
                  <a:lnTo>
                    <a:pt x="15881" y="9314"/>
                  </a:lnTo>
                  <a:lnTo>
                    <a:pt x="15405" y="9534"/>
                  </a:lnTo>
                  <a:lnTo>
                    <a:pt x="14916" y="9766"/>
                  </a:lnTo>
                  <a:lnTo>
                    <a:pt x="14440" y="10046"/>
                  </a:lnTo>
                  <a:lnTo>
                    <a:pt x="13952" y="10352"/>
                  </a:lnTo>
                  <a:lnTo>
                    <a:pt x="13720" y="10522"/>
                  </a:lnTo>
                  <a:lnTo>
                    <a:pt x="13476" y="10693"/>
                  </a:lnTo>
                  <a:lnTo>
                    <a:pt x="13232" y="10889"/>
                  </a:lnTo>
                  <a:lnTo>
                    <a:pt x="12988" y="11084"/>
                  </a:lnTo>
                  <a:lnTo>
                    <a:pt x="12744" y="11279"/>
                  </a:lnTo>
                  <a:lnTo>
                    <a:pt x="12512" y="11499"/>
                  </a:lnTo>
                  <a:lnTo>
                    <a:pt x="12268" y="11719"/>
                  </a:lnTo>
                  <a:lnTo>
                    <a:pt x="12024" y="11963"/>
                  </a:lnTo>
                  <a:lnTo>
                    <a:pt x="11596" y="12402"/>
                  </a:lnTo>
                  <a:lnTo>
                    <a:pt x="11218" y="12829"/>
                  </a:lnTo>
                  <a:lnTo>
                    <a:pt x="10864" y="13257"/>
                  </a:lnTo>
                  <a:lnTo>
                    <a:pt x="10559" y="13684"/>
                  </a:lnTo>
                  <a:lnTo>
                    <a:pt x="10290" y="14087"/>
                  </a:lnTo>
                  <a:lnTo>
                    <a:pt x="10046" y="14489"/>
                  </a:lnTo>
                  <a:lnTo>
                    <a:pt x="9839" y="14880"/>
                  </a:lnTo>
                  <a:lnTo>
                    <a:pt x="9668" y="15258"/>
                  </a:lnTo>
                  <a:lnTo>
                    <a:pt x="9521" y="15624"/>
                  </a:lnTo>
                  <a:lnTo>
                    <a:pt x="9399" y="15991"/>
                  </a:lnTo>
                  <a:lnTo>
                    <a:pt x="9302" y="16332"/>
                  </a:lnTo>
                  <a:lnTo>
                    <a:pt x="9228" y="16674"/>
                  </a:lnTo>
                  <a:lnTo>
                    <a:pt x="9180" y="16992"/>
                  </a:lnTo>
                  <a:lnTo>
                    <a:pt x="9143" y="17309"/>
                  </a:lnTo>
                  <a:lnTo>
                    <a:pt x="9131" y="17614"/>
                  </a:lnTo>
                  <a:lnTo>
                    <a:pt x="9131" y="17895"/>
                  </a:lnTo>
                  <a:lnTo>
                    <a:pt x="9155" y="18176"/>
                  </a:lnTo>
                  <a:lnTo>
                    <a:pt x="9180" y="18432"/>
                  </a:lnTo>
                  <a:lnTo>
                    <a:pt x="9228" y="18688"/>
                  </a:lnTo>
                  <a:lnTo>
                    <a:pt x="9277" y="18920"/>
                  </a:lnTo>
                  <a:lnTo>
                    <a:pt x="9338" y="19140"/>
                  </a:lnTo>
                  <a:lnTo>
                    <a:pt x="9399" y="19347"/>
                  </a:lnTo>
                  <a:lnTo>
                    <a:pt x="9473" y="19530"/>
                  </a:lnTo>
                  <a:lnTo>
                    <a:pt x="9546" y="19713"/>
                  </a:lnTo>
                  <a:lnTo>
                    <a:pt x="9692" y="20019"/>
                  </a:lnTo>
                  <a:lnTo>
                    <a:pt x="9826" y="20250"/>
                  </a:lnTo>
                  <a:lnTo>
                    <a:pt x="9936" y="20421"/>
                  </a:lnTo>
                  <a:lnTo>
                    <a:pt x="10010" y="20519"/>
                  </a:lnTo>
                  <a:lnTo>
                    <a:pt x="16247" y="26646"/>
                  </a:lnTo>
                  <a:lnTo>
                    <a:pt x="16564" y="26695"/>
                  </a:lnTo>
                  <a:lnTo>
                    <a:pt x="16857" y="26720"/>
                  </a:lnTo>
                  <a:lnTo>
                    <a:pt x="17138" y="26744"/>
                  </a:lnTo>
                  <a:lnTo>
                    <a:pt x="17406" y="26744"/>
                  </a:lnTo>
                  <a:lnTo>
                    <a:pt x="17675" y="26732"/>
                  </a:lnTo>
                  <a:lnTo>
                    <a:pt x="17919" y="26707"/>
                  </a:lnTo>
                  <a:lnTo>
                    <a:pt x="18151" y="26671"/>
                  </a:lnTo>
                  <a:lnTo>
                    <a:pt x="18371" y="26634"/>
                  </a:lnTo>
                  <a:lnTo>
                    <a:pt x="18578" y="26573"/>
                  </a:lnTo>
                  <a:lnTo>
                    <a:pt x="18773" y="26512"/>
                  </a:lnTo>
                  <a:lnTo>
                    <a:pt x="18956" y="26451"/>
                  </a:lnTo>
                  <a:lnTo>
                    <a:pt x="19127" y="26366"/>
                  </a:lnTo>
                  <a:lnTo>
                    <a:pt x="19286" y="26292"/>
                  </a:lnTo>
                  <a:lnTo>
                    <a:pt x="19432" y="26207"/>
                  </a:lnTo>
                  <a:lnTo>
                    <a:pt x="19579" y="26109"/>
                  </a:lnTo>
                  <a:lnTo>
                    <a:pt x="19713" y="26024"/>
                  </a:lnTo>
                  <a:lnTo>
                    <a:pt x="19945" y="25829"/>
                  </a:lnTo>
                  <a:lnTo>
                    <a:pt x="20128" y="25645"/>
                  </a:lnTo>
                  <a:lnTo>
                    <a:pt x="20287" y="25462"/>
                  </a:lnTo>
                  <a:lnTo>
                    <a:pt x="20409" y="25304"/>
                  </a:lnTo>
                  <a:lnTo>
                    <a:pt x="20507" y="25157"/>
                  </a:lnTo>
                  <a:lnTo>
                    <a:pt x="20568" y="25047"/>
                  </a:lnTo>
                  <a:lnTo>
                    <a:pt x="20616" y="24950"/>
                  </a:lnTo>
                  <a:lnTo>
                    <a:pt x="20787" y="25804"/>
                  </a:lnTo>
                  <a:lnTo>
                    <a:pt x="21092" y="27452"/>
                  </a:lnTo>
                  <a:lnTo>
                    <a:pt x="21935" y="32029"/>
                  </a:lnTo>
                  <a:lnTo>
                    <a:pt x="23082" y="38401"/>
                  </a:lnTo>
                  <a:lnTo>
                    <a:pt x="22984" y="38791"/>
                  </a:lnTo>
                  <a:lnTo>
                    <a:pt x="22899" y="39182"/>
                  </a:lnTo>
                  <a:lnTo>
                    <a:pt x="22826" y="39597"/>
                  </a:lnTo>
                  <a:lnTo>
                    <a:pt x="22765" y="40024"/>
                  </a:lnTo>
                  <a:lnTo>
                    <a:pt x="22716" y="40451"/>
                  </a:lnTo>
                  <a:lnTo>
                    <a:pt x="22679" y="40891"/>
                  </a:lnTo>
                  <a:lnTo>
                    <a:pt x="22643" y="41330"/>
                  </a:lnTo>
                  <a:lnTo>
                    <a:pt x="22630" y="41782"/>
                  </a:lnTo>
                  <a:lnTo>
                    <a:pt x="22618" y="42233"/>
                  </a:lnTo>
                  <a:lnTo>
                    <a:pt x="22606" y="42685"/>
                  </a:lnTo>
                  <a:lnTo>
                    <a:pt x="22618" y="43576"/>
                  </a:lnTo>
                  <a:lnTo>
                    <a:pt x="22667" y="44455"/>
                  </a:lnTo>
                  <a:lnTo>
                    <a:pt x="22716" y="45297"/>
                  </a:lnTo>
                  <a:lnTo>
                    <a:pt x="22789" y="46090"/>
                  </a:lnTo>
                  <a:lnTo>
                    <a:pt x="22862" y="46823"/>
                  </a:lnTo>
                  <a:lnTo>
                    <a:pt x="22948" y="47482"/>
                  </a:lnTo>
                  <a:lnTo>
                    <a:pt x="23021" y="48043"/>
                  </a:lnTo>
                  <a:lnTo>
                    <a:pt x="23143" y="48861"/>
                  </a:lnTo>
                  <a:lnTo>
                    <a:pt x="23192" y="49166"/>
                  </a:lnTo>
                  <a:lnTo>
                    <a:pt x="23106" y="50008"/>
                  </a:lnTo>
                  <a:lnTo>
                    <a:pt x="22984" y="50838"/>
                  </a:lnTo>
                  <a:lnTo>
                    <a:pt x="22838" y="51681"/>
                  </a:lnTo>
                  <a:lnTo>
                    <a:pt x="22667" y="52511"/>
                  </a:lnTo>
                  <a:lnTo>
                    <a:pt x="22472" y="53341"/>
                  </a:lnTo>
                  <a:lnTo>
                    <a:pt x="22240" y="54158"/>
                  </a:lnTo>
                  <a:lnTo>
                    <a:pt x="21996" y="54976"/>
                  </a:lnTo>
                  <a:lnTo>
                    <a:pt x="21727" y="55794"/>
                  </a:lnTo>
                  <a:lnTo>
                    <a:pt x="21434" y="56612"/>
                  </a:lnTo>
                  <a:lnTo>
                    <a:pt x="21129" y="57417"/>
                  </a:lnTo>
                  <a:lnTo>
                    <a:pt x="20800" y="58211"/>
                  </a:lnTo>
                  <a:lnTo>
                    <a:pt x="20446" y="59004"/>
                  </a:lnTo>
                  <a:lnTo>
                    <a:pt x="20079" y="59797"/>
                  </a:lnTo>
                  <a:lnTo>
                    <a:pt x="19689" y="60579"/>
                  </a:lnTo>
                  <a:lnTo>
                    <a:pt x="19298" y="61348"/>
                  </a:lnTo>
                  <a:lnTo>
                    <a:pt x="18883" y="62117"/>
                  </a:lnTo>
                  <a:lnTo>
                    <a:pt x="18444" y="62873"/>
                  </a:lnTo>
                  <a:lnTo>
                    <a:pt x="18004" y="63630"/>
                  </a:lnTo>
                  <a:lnTo>
                    <a:pt x="17553" y="64362"/>
                  </a:lnTo>
                  <a:lnTo>
                    <a:pt x="17089" y="65107"/>
                  </a:lnTo>
                  <a:lnTo>
                    <a:pt x="16613" y="65827"/>
                  </a:lnTo>
                  <a:lnTo>
                    <a:pt x="16125" y="66535"/>
                  </a:lnTo>
                  <a:lnTo>
                    <a:pt x="15636" y="67243"/>
                  </a:lnTo>
                  <a:lnTo>
                    <a:pt x="15136" y="67939"/>
                  </a:lnTo>
                  <a:lnTo>
                    <a:pt x="14623" y="68622"/>
                  </a:lnTo>
                  <a:lnTo>
                    <a:pt x="14111" y="69306"/>
                  </a:lnTo>
                  <a:lnTo>
                    <a:pt x="13598" y="69965"/>
                  </a:lnTo>
                  <a:lnTo>
                    <a:pt x="13073" y="70612"/>
                  </a:lnTo>
                  <a:lnTo>
                    <a:pt x="12561" y="71259"/>
                  </a:lnTo>
                  <a:lnTo>
                    <a:pt x="12036" y="71881"/>
                  </a:lnTo>
                  <a:lnTo>
                    <a:pt x="11511" y="72504"/>
                  </a:lnTo>
                  <a:lnTo>
                    <a:pt x="10986" y="73102"/>
                  </a:lnTo>
                  <a:lnTo>
                    <a:pt x="10461" y="73688"/>
                  </a:lnTo>
                  <a:lnTo>
                    <a:pt x="9936" y="74261"/>
                  </a:lnTo>
                  <a:lnTo>
                    <a:pt x="8899" y="75372"/>
                  </a:lnTo>
                  <a:lnTo>
                    <a:pt x="7886" y="76422"/>
                  </a:lnTo>
                  <a:lnTo>
                    <a:pt x="6909" y="77423"/>
                  </a:lnTo>
                  <a:lnTo>
                    <a:pt x="5957" y="78350"/>
                  </a:lnTo>
                  <a:lnTo>
                    <a:pt x="5042" y="79205"/>
                  </a:lnTo>
                  <a:lnTo>
                    <a:pt x="4187" y="79998"/>
                  </a:lnTo>
                  <a:lnTo>
                    <a:pt x="3394" y="80718"/>
                  </a:lnTo>
                  <a:lnTo>
                    <a:pt x="2662" y="81365"/>
                  </a:lnTo>
                  <a:lnTo>
                    <a:pt x="2003" y="81939"/>
                  </a:lnTo>
                  <a:lnTo>
                    <a:pt x="1417" y="82427"/>
                  </a:lnTo>
                  <a:lnTo>
                    <a:pt x="928" y="82830"/>
                  </a:lnTo>
                  <a:lnTo>
                    <a:pt x="245" y="83379"/>
                  </a:lnTo>
                  <a:lnTo>
                    <a:pt x="1" y="83574"/>
                  </a:lnTo>
                  <a:lnTo>
                    <a:pt x="111" y="83672"/>
                  </a:lnTo>
                  <a:lnTo>
                    <a:pt x="465" y="83989"/>
                  </a:lnTo>
                  <a:lnTo>
                    <a:pt x="1038" y="84478"/>
                  </a:lnTo>
                  <a:lnTo>
                    <a:pt x="1417" y="84783"/>
                  </a:lnTo>
                  <a:lnTo>
                    <a:pt x="1856" y="85112"/>
                  </a:lnTo>
                  <a:lnTo>
                    <a:pt x="2357" y="85491"/>
                  </a:lnTo>
                  <a:lnTo>
                    <a:pt x="2906" y="85894"/>
                  </a:lnTo>
                  <a:lnTo>
                    <a:pt x="3516" y="86333"/>
                  </a:lnTo>
                  <a:lnTo>
                    <a:pt x="4187" y="86785"/>
                  </a:lnTo>
                  <a:lnTo>
                    <a:pt x="4920" y="87273"/>
                  </a:lnTo>
                  <a:lnTo>
                    <a:pt x="5701" y="87773"/>
                  </a:lnTo>
                  <a:lnTo>
                    <a:pt x="6555" y="88286"/>
                  </a:lnTo>
                  <a:lnTo>
                    <a:pt x="7459" y="88823"/>
                  </a:lnTo>
                  <a:lnTo>
                    <a:pt x="8423" y="89360"/>
                  </a:lnTo>
                  <a:lnTo>
                    <a:pt x="9448" y="89909"/>
                  </a:lnTo>
                  <a:lnTo>
                    <a:pt x="10534" y="90471"/>
                  </a:lnTo>
                  <a:lnTo>
                    <a:pt x="11682" y="91032"/>
                  </a:lnTo>
                  <a:lnTo>
                    <a:pt x="12878" y="91594"/>
                  </a:lnTo>
                  <a:lnTo>
                    <a:pt x="14135" y="92155"/>
                  </a:lnTo>
                  <a:lnTo>
                    <a:pt x="14794" y="92436"/>
                  </a:lnTo>
                  <a:lnTo>
                    <a:pt x="15466" y="92704"/>
                  </a:lnTo>
                  <a:lnTo>
                    <a:pt x="16149" y="92985"/>
                  </a:lnTo>
                  <a:lnTo>
                    <a:pt x="16845" y="93254"/>
                  </a:lnTo>
                  <a:lnTo>
                    <a:pt x="17553" y="93522"/>
                  </a:lnTo>
                  <a:lnTo>
                    <a:pt x="18285" y="93791"/>
                  </a:lnTo>
                  <a:lnTo>
                    <a:pt x="19017" y="94059"/>
                  </a:lnTo>
                  <a:lnTo>
                    <a:pt x="19786" y="94316"/>
                  </a:lnTo>
                  <a:lnTo>
                    <a:pt x="20555" y="94572"/>
                  </a:lnTo>
                  <a:lnTo>
                    <a:pt x="21337" y="94828"/>
                  </a:lnTo>
                  <a:lnTo>
                    <a:pt x="22142" y="95072"/>
                  </a:lnTo>
                  <a:lnTo>
                    <a:pt x="22960" y="95316"/>
                  </a:lnTo>
                  <a:lnTo>
                    <a:pt x="23790" y="95548"/>
                  </a:lnTo>
                  <a:lnTo>
                    <a:pt x="24632" y="95780"/>
                  </a:lnTo>
                  <a:lnTo>
                    <a:pt x="25499" y="96000"/>
                  </a:lnTo>
                  <a:lnTo>
                    <a:pt x="26378" y="96220"/>
                  </a:lnTo>
                  <a:lnTo>
                    <a:pt x="27269" y="96427"/>
                  </a:lnTo>
                  <a:lnTo>
                    <a:pt x="28172" y="96635"/>
                  </a:lnTo>
                  <a:lnTo>
                    <a:pt x="29100" y="96830"/>
                  </a:lnTo>
                  <a:lnTo>
                    <a:pt x="30039" y="97013"/>
                  </a:lnTo>
                  <a:lnTo>
                    <a:pt x="30967" y="97196"/>
                  </a:lnTo>
                  <a:lnTo>
                    <a:pt x="31895" y="97343"/>
                  </a:lnTo>
                  <a:lnTo>
                    <a:pt x="32822" y="97465"/>
                  </a:lnTo>
                  <a:lnTo>
                    <a:pt x="33726" y="97562"/>
                  </a:lnTo>
                  <a:lnTo>
                    <a:pt x="34617" y="97648"/>
                  </a:lnTo>
                  <a:lnTo>
                    <a:pt x="35495" y="97697"/>
                  </a:lnTo>
                  <a:lnTo>
                    <a:pt x="36362" y="97733"/>
                  </a:lnTo>
                  <a:lnTo>
                    <a:pt x="37216" y="97758"/>
                  </a:lnTo>
                  <a:lnTo>
                    <a:pt x="38071" y="97758"/>
                  </a:lnTo>
                  <a:lnTo>
                    <a:pt x="38901" y="97733"/>
                  </a:lnTo>
                  <a:lnTo>
                    <a:pt x="39719" y="97697"/>
                  </a:lnTo>
                  <a:lnTo>
                    <a:pt x="40536" y="97636"/>
                  </a:lnTo>
                  <a:lnTo>
                    <a:pt x="41330" y="97562"/>
                  </a:lnTo>
                  <a:lnTo>
                    <a:pt x="42111" y="97477"/>
                  </a:lnTo>
                  <a:lnTo>
                    <a:pt x="42880" y="97367"/>
                  </a:lnTo>
                  <a:lnTo>
                    <a:pt x="43637" y="97245"/>
                  </a:lnTo>
                  <a:lnTo>
                    <a:pt x="44381" y="97111"/>
                  </a:lnTo>
                  <a:lnTo>
                    <a:pt x="45114" y="96964"/>
                  </a:lnTo>
                  <a:lnTo>
                    <a:pt x="45834" y="96806"/>
                  </a:lnTo>
                  <a:lnTo>
                    <a:pt x="46542" y="96635"/>
                  </a:lnTo>
                  <a:lnTo>
                    <a:pt x="47225" y="96452"/>
                  </a:lnTo>
                  <a:lnTo>
                    <a:pt x="47909" y="96269"/>
                  </a:lnTo>
                  <a:lnTo>
                    <a:pt x="48580" y="96061"/>
                  </a:lnTo>
                  <a:lnTo>
                    <a:pt x="49227" y="95854"/>
                  </a:lnTo>
                  <a:lnTo>
                    <a:pt x="49862" y="95634"/>
                  </a:lnTo>
                  <a:lnTo>
                    <a:pt x="50484" y="95402"/>
                  </a:lnTo>
                  <a:lnTo>
                    <a:pt x="51094" y="95170"/>
                  </a:lnTo>
                  <a:lnTo>
                    <a:pt x="51693" y="94926"/>
                  </a:lnTo>
                  <a:lnTo>
                    <a:pt x="52266" y="94682"/>
                  </a:lnTo>
                  <a:lnTo>
                    <a:pt x="52840" y="94425"/>
                  </a:lnTo>
                  <a:lnTo>
                    <a:pt x="53389" y="94181"/>
                  </a:lnTo>
                  <a:lnTo>
                    <a:pt x="53926" y="93913"/>
                  </a:lnTo>
                  <a:lnTo>
                    <a:pt x="54451" y="93656"/>
                  </a:lnTo>
                  <a:lnTo>
                    <a:pt x="54951" y="93388"/>
                  </a:lnTo>
                  <a:lnTo>
                    <a:pt x="55452" y="93119"/>
                  </a:lnTo>
                  <a:lnTo>
                    <a:pt x="55928" y="92863"/>
                  </a:lnTo>
                  <a:lnTo>
                    <a:pt x="56392" y="92595"/>
                  </a:lnTo>
                  <a:lnTo>
                    <a:pt x="56831" y="92326"/>
                  </a:lnTo>
                  <a:lnTo>
                    <a:pt x="57686" y="91801"/>
                  </a:lnTo>
                  <a:lnTo>
                    <a:pt x="58467" y="91276"/>
                  </a:lnTo>
                  <a:lnTo>
                    <a:pt x="59187" y="90776"/>
                  </a:lnTo>
                  <a:lnTo>
                    <a:pt x="59846" y="90300"/>
                  </a:lnTo>
                  <a:lnTo>
                    <a:pt x="60432" y="89848"/>
                  </a:lnTo>
                  <a:lnTo>
                    <a:pt x="60957" y="89421"/>
                  </a:lnTo>
                  <a:lnTo>
                    <a:pt x="61421" y="89043"/>
                  </a:lnTo>
                  <a:lnTo>
                    <a:pt x="61811" y="88701"/>
                  </a:lnTo>
                  <a:lnTo>
                    <a:pt x="62128" y="88420"/>
                  </a:lnTo>
                  <a:lnTo>
                    <a:pt x="62556" y="88005"/>
                  </a:lnTo>
                  <a:lnTo>
                    <a:pt x="62702" y="87859"/>
                  </a:lnTo>
                  <a:lnTo>
                    <a:pt x="62629" y="86040"/>
                  </a:lnTo>
                  <a:lnTo>
                    <a:pt x="62543" y="84234"/>
                  </a:lnTo>
                  <a:lnTo>
                    <a:pt x="62434" y="82427"/>
                  </a:lnTo>
                  <a:lnTo>
                    <a:pt x="62299" y="80633"/>
                  </a:lnTo>
                  <a:lnTo>
                    <a:pt x="62165" y="78851"/>
                  </a:lnTo>
                  <a:lnTo>
                    <a:pt x="61994" y="77081"/>
                  </a:lnTo>
                  <a:lnTo>
                    <a:pt x="61823" y="75323"/>
                  </a:lnTo>
                  <a:lnTo>
                    <a:pt x="61640" y="73578"/>
                  </a:lnTo>
                  <a:lnTo>
                    <a:pt x="61433" y="71845"/>
                  </a:lnTo>
                  <a:lnTo>
                    <a:pt x="61213" y="70124"/>
                  </a:lnTo>
                  <a:lnTo>
                    <a:pt x="60981" y="68427"/>
                  </a:lnTo>
                  <a:lnTo>
                    <a:pt x="60737" y="66730"/>
                  </a:lnTo>
                  <a:lnTo>
                    <a:pt x="60493" y="65058"/>
                  </a:lnTo>
                  <a:lnTo>
                    <a:pt x="60224" y="63398"/>
                  </a:lnTo>
                  <a:lnTo>
                    <a:pt x="59944" y="61763"/>
                  </a:lnTo>
                  <a:lnTo>
                    <a:pt x="59663" y="60139"/>
                  </a:lnTo>
                  <a:lnTo>
                    <a:pt x="59370" y="58540"/>
                  </a:lnTo>
                  <a:lnTo>
                    <a:pt x="59065" y="56953"/>
                  </a:lnTo>
                  <a:lnTo>
                    <a:pt x="58760" y="55391"/>
                  </a:lnTo>
                  <a:lnTo>
                    <a:pt x="58442" y="53853"/>
                  </a:lnTo>
                  <a:lnTo>
                    <a:pt x="58113" y="52327"/>
                  </a:lnTo>
                  <a:lnTo>
                    <a:pt x="57783" y="50826"/>
                  </a:lnTo>
                  <a:lnTo>
                    <a:pt x="57454" y="49349"/>
                  </a:lnTo>
                  <a:lnTo>
                    <a:pt x="57112" y="47885"/>
                  </a:lnTo>
                  <a:lnTo>
                    <a:pt x="56770" y="46456"/>
                  </a:lnTo>
                  <a:lnTo>
                    <a:pt x="56416" y="45041"/>
                  </a:lnTo>
                  <a:lnTo>
                    <a:pt x="56074" y="43661"/>
                  </a:lnTo>
                  <a:lnTo>
                    <a:pt x="55720" y="42306"/>
                  </a:lnTo>
                  <a:lnTo>
                    <a:pt x="55366" y="40964"/>
                  </a:lnTo>
                  <a:lnTo>
                    <a:pt x="55012" y="39658"/>
                  </a:lnTo>
                  <a:lnTo>
                    <a:pt x="54305" y="37131"/>
                  </a:lnTo>
                  <a:lnTo>
                    <a:pt x="53597" y="34714"/>
                  </a:lnTo>
                  <a:lnTo>
                    <a:pt x="52901" y="32420"/>
                  </a:lnTo>
                  <a:lnTo>
                    <a:pt x="52217" y="30247"/>
                  </a:lnTo>
                  <a:lnTo>
                    <a:pt x="51558" y="28209"/>
                  </a:lnTo>
                  <a:lnTo>
                    <a:pt x="50911" y="26292"/>
                  </a:lnTo>
                  <a:lnTo>
                    <a:pt x="50301" y="24523"/>
                  </a:lnTo>
                  <a:lnTo>
                    <a:pt x="49727" y="22899"/>
                  </a:lnTo>
                  <a:lnTo>
                    <a:pt x="49190" y="21422"/>
                  </a:lnTo>
                  <a:lnTo>
                    <a:pt x="48702" y="20104"/>
                  </a:lnTo>
                  <a:lnTo>
                    <a:pt x="48263" y="18944"/>
                  </a:lnTo>
                  <a:lnTo>
                    <a:pt x="47872" y="17944"/>
                  </a:lnTo>
                  <a:lnTo>
                    <a:pt x="47543" y="17114"/>
                  </a:lnTo>
                  <a:lnTo>
                    <a:pt x="47079" y="15991"/>
                  </a:lnTo>
                  <a:lnTo>
                    <a:pt x="46920" y="15612"/>
                  </a:lnTo>
                  <a:lnTo>
                    <a:pt x="47140" y="15783"/>
                  </a:lnTo>
                  <a:lnTo>
                    <a:pt x="47359" y="15930"/>
                  </a:lnTo>
                  <a:lnTo>
                    <a:pt x="47567" y="16064"/>
                  </a:lnTo>
                  <a:lnTo>
                    <a:pt x="47774" y="16174"/>
                  </a:lnTo>
                  <a:lnTo>
                    <a:pt x="47970" y="16284"/>
                  </a:lnTo>
                  <a:lnTo>
                    <a:pt x="48165" y="16369"/>
                  </a:lnTo>
                  <a:lnTo>
                    <a:pt x="48348" y="16442"/>
                  </a:lnTo>
                  <a:lnTo>
                    <a:pt x="48531" y="16503"/>
                  </a:lnTo>
                  <a:lnTo>
                    <a:pt x="48702" y="16540"/>
                  </a:lnTo>
                  <a:lnTo>
                    <a:pt x="48873" y="16577"/>
                  </a:lnTo>
                  <a:lnTo>
                    <a:pt x="49032" y="16613"/>
                  </a:lnTo>
                  <a:lnTo>
                    <a:pt x="49178" y="16625"/>
                  </a:lnTo>
                  <a:lnTo>
                    <a:pt x="49325" y="16638"/>
                  </a:lnTo>
                  <a:lnTo>
                    <a:pt x="49459" y="16638"/>
                  </a:lnTo>
                  <a:lnTo>
                    <a:pt x="49715" y="16613"/>
                  </a:lnTo>
                  <a:lnTo>
                    <a:pt x="49947" y="16564"/>
                  </a:lnTo>
                  <a:lnTo>
                    <a:pt x="50142" y="16516"/>
                  </a:lnTo>
                  <a:lnTo>
                    <a:pt x="50313" y="16442"/>
                  </a:lnTo>
                  <a:lnTo>
                    <a:pt x="50448" y="16369"/>
                  </a:lnTo>
                  <a:lnTo>
                    <a:pt x="50557" y="16308"/>
                  </a:lnTo>
                  <a:lnTo>
                    <a:pt x="50643" y="16247"/>
                  </a:lnTo>
                  <a:lnTo>
                    <a:pt x="50704" y="16198"/>
                  </a:lnTo>
                  <a:lnTo>
                    <a:pt x="53377" y="6873"/>
                  </a:lnTo>
                  <a:lnTo>
                    <a:pt x="53377" y="6665"/>
                  </a:lnTo>
                  <a:lnTo>
                    <a:pt x="53377" y="6421"/>
                  </a:lnTo>
                  <a:lnTo>
                    <a:pt x="53340" y="6104"/>
                  </a:lnTo>
                  <a:lnTo>
                    <a:pt x="53279" y="5726"/>
                  </a:lnTo>
                  <a:lnTo>
                    <a:pt x="53230" y="5506"/>
                  </a:lnTo>
                  <a:lnTo>
                    <a:pt x="53169" y="5286"/>
                  </a:lnTo>
                  <a:lnTo>
                    <a:pt x="53096" y="5054"/>
                  </a:lnTo>
                  <a:lnTo>
                    <a:pt x="53011" y="4810"/>
                  </a:lnTo>
                  <a:lnTo>
                    <a:pt x="52901" y="4554"/>
                  </a:lnTo>
                  <a:lnTo>
                    <a:pt x="52779" y="4297"/>
                  </a:lnTo>
                  <a:lnTo>
                    <a:pt x="52645" y="4029"/>
                  </a:lnTo>
                  <a:lnTo>
                    <a:pt x="52486" y="3760"/>
                  </a:lnTo>
                  <a:lnTo>
                    <a:pt x="52303" y="3492"/>
                  </a:lnTo>
                  <a:lnTo>
                    <a:pt x="52095" y="3223"/>
                  </a:lnTo>
                  <a:lnTo>
                    <a:pt x="51876" y="2955"/>
                  </a:lnTo>
                  <a:lnTo>
                    <a:pt x="51619" y="2686"/>
                  </a:lnTo>
                  <a:lnTo>
                    <a:pt x="51339" y="2418"/>
                  </a:lnTo>
                  <a:lnTo>
                    <a:pt x="51033" y="2161"/>
                  </a:lnTo>
                  <a:lnTo>
                    <a:pt x="50704" y="1905"/>
                  </a:lnTo>
                  <a:lnTo>
                    <a:pt x="50338" y="1649"/>
                  </a:lnTo>
                  <a:lnTo>
                    <a:pt x="49947" y="1417"/>
                  </a:lnTo>
                  <a:lnTo>
                    <a:pt x="49508" y="1185"/>
                  </a:lnTo>
                  <a:lnTo>
                    <a:pt x="49044" y="977"/>
                  </a:lnTo>
                  <a:lnTo>
                    <a:pt x="48556" y="770"/>
                  </a:lnTo>
                  <a:lnTo>
                    <a:pt x="48019" y="587"/>
                  </a:lnTo>
                  <a:lnTo>
                    <a:pt x="47445" y="416"/>
                  </a:lnTo>
                  <a:lnTo>
                    <a:pt x="47128" y="331"/>
                  </a:lnTo>
                  <a:lnTo>
                    <a:pt x="46822" y="257"/>
                  </a:lnTo>
                  <a:lnTo>
                    <a:pt x="46517" y="196"/>
                  </a:lnTo>
                  <a:lnTo>
                    <a:pt x="46224" y="135"/>
                  </a:lnTo>
                  <a:lnTo>
                    <a:pt x="45931" y="99"/>
                  </a:lnTo>
                  <a:lnTo>
                    <a:pt x="45651" y="62"/>
                  </a:lnTo>
                  <a:lnTo>
                    <a:pt x="45370" y="25"/>
                  </a:lnTo>
                  <a:lnTo>
                    <a:pt x="45101" y="13"/>
                  </a:lnTo>
                  <a:lnTo>
                    <a:pt x="448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1286;p32">
              <a:extLst>
                <a:ext uri="{FF2B5EF4-FFF2-40B4-BE49-F238E27FC236}">
                  <a16:creationId xmlns:a16="http://schemas.microsoft.com/office/drawing/2014/main" id="{A6E46207-BFA2-CF26-6141-6DAA5D83A1E5}"/>
                </a:ext>
              </a:extLst>
            </p:cNvPr>
            <p:cNvSpPr/>
            <p:nvPr/>
          </p:nvSpPr>
          <p:spPr>
            <a:xfrm>
              <a:off x="4476725" y="5273325"/>
              <a:ext cx="224000" cy="87000"/>
            </a:xfrm>
            <a:custGeom>
              <a:avLst/>
              <a:gdLst/>
              <a:ahLst/>
              <a:cxnLst/>
              <a:rect l="l" t="t" r="r" b="b"/>
              <a:pathLst>
                <a:path w="8960" h="3480" extrusionOk="0">
                  <a:moveTo>
                    <a:pt x="3577" y="1"/>
                  </a:moveTo>
                  <a:lnTo>
                    <a:pt x="3309" y="25"/>
                  </a:lnTo>
                  <a:lnTo>
                    <a:pt x="3040" y="62"/>
                  </a:lnTo>
                  <a:lnTo>
                    <a:pt x="2796" y="123"/>
                  </a:lnTo>
                  <a:lnTo>
                    <a:pt x="2564" y="196"/>
                  </a:lnTo>
                  <a:lnTo>
                    <a:pt x="2344" y="281"/>
                  </a:lnTo>
                  <a:lnTo>
                    <a:pt x="2137" y="379"/>
                  </a:lnTo>
                  <a:lnTo>
                    <a:pt x="1941" y="477"/>
                  </a:lnTo>
                  <a:lnTo>
                    <a:pt x="1746" y="599"/>
                  </a:lnTo>
                  <a:lnTo>
                    <a:pt x="1575" y="721"/>
                  </a:lnTo>
                  <a:lnTo>
                    <a:pt x="1417" y="855"/>
                  </a:lnTo>
                  <a:lnTo>
                    <a:pt x="1270" y="989"/>
                  </a:lnTo>
                  <a:lnTo>
                    <a:pt x="1124" y="1136"/>
                  </a:lnTo>
                  <a:lnTo>
                    <a:pt x="1002" y="1282"/>
                  </a:lnTo>
                  <a:lnTo>
                    <a:pt x="880" y="1429"/>
                  </a:lnTo>
                  <a:lnTo>
                    <a:pt x="770" y="1575"/>
                  </a:lnTo>
                  <a:lnTo>
                    <a:pt x="672" y="1734"/>
                  </a:lnTo>
                  <a:lnTo>
                    <a:pt x="574" y="1893"/>
                  </a:lnTo>
                  <a:lnTo>
                    <a:pt x="416" y="2186"/>
                  </a:lnTo>
                  <a:lnTo>
                    <a:pt x="294" y="2478"/>
                  </a:lnTo>
                  <a:lnTo>
                    <a:pt x="184" y="2747"/>
                  </a:lnTo>
                  <a:lnTo>
                    <a:pt x="111" y="2991"/>
                  </a:lnTo>
                  <a:lnTo>
                    <a:pt x="62" y="3186"/>
                  </a:lnTo>
                  <a:lnTo>
                    <a:pt x="25" y="3345"/>
                  </a:lnTo>
                  <a:lnTo>
                    <a:pt x="1" y="3479"/>
                  </a:lnTo>
                  <a:lnTo>
                    <a:pt x="8960" y="3296"/>
                  </a:lnTo>
                  <a:lnTo>
                    <a:pt x="8838" y="3138"/>
                  </a:lnTo>
                  <a:lnTo>
                    <a:pt x="8679" y="2967"/>
                  </a:lnTo>
                  <a:lnTo>
                    <a:pt x="8484" y="2735"/>
                  </a:lnTo>
                  <a:lnTo>
                    <a:pt x="8227" y="2466"/>
                  </a:lnTo>
                  <a:lnTo>
                    <a:pt x="7935" y="2161"/>
                  </a:lnTo>
                  <a:lnTo>
                    <a:pt x="7593" y="1844"/>
                  </a:lnTo>
                  <a:lnTo>
                    <a:pt x="7214" y="1526"/>
                  </a:lnTo>
                  <a:lnTo>
                    <a:pt x="6799" y="1197"/>
                  </a:lnTo>
                  <a:lnTo>
                    <a:pt x="6580" y="1050"/>
                  </a:lnTo>
                  <a:lnTo>
                    <a:pt x="6360" y="904"/>
                  </a:lnTo>
                  <a:lnTo>
                    <a:pt x="6128" y="757"/>
                  </a:lnTo>
                  <a:lnTo>
                    <a:pt x="5896" y="623"/>
                  </a:lnTo>
                  <a:lnTo>
                    <a:pt x="5652" y="501"/>
                  </a:lnTo>
                  <a:lnTo>
                    <a:pt x="5408" y="379"/>
                  </a:lnTo>
                  <a:lnTo>
                    <a:pt x="5152" y="281"/>
                  </a:lnTo>
                  <a:lnTo>
                    <a:pt x="4895" y="196"/>
                  </a:lnTo>
                  <a:lnTo>
                    <a:pt x="4639" y="123"/>
                  </a:lnTo>
                  <a:lnTo>
                    <a:pt x="4370" y="62"/>
                  </a:lnTo>
                  <a:lnTo>
                    <a:pt x="4114" y="25"/>
                  </a:lnTo>
                  <a:lnTo>
                    <a:pt x="3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1287;p32">
              <a:extLst>
                <a:ext uri="{FF2B5EF4-FFF2-40B4-BE49-F238E27FC236}">
                  <a16:creationId xmlns:a16="http://schemas.microsoft.com/office/drawing/2014/main" id="{FB9ED74D-6E92-FE33-80C8-702629795BFF}"/>
                </a:ext>
              </a:extLst>
            </p:cNvPr>
            <p:cNvSpPr/>
            <p:nvPr/>
          </p:nvSpPr>
          <p:spPr>
            <a:xfrm>
              <a:off x="3503625" y="5123500"/>
              <a:ext cx="264875" cy="210875"/>
            </a:xfrm>
            <a:custGeom>
              <a:avLst/>
              <a:gdLst/>
              <a:ahLst/>
              <a:cxnLst/>
              <a:rect l="l" t="t" r="r" b="b"/>
              <a:pathLst>
                <a:path w="10595" h="8435" extrusionOk="0">
                  <a:moveTo>
                    <a:pt x="0" y="1"/>
                  </a:moveTo>
                  <a:lnTo>
                    <a:pt x="305" y="611"/>
                  </a:lnTo>
                  <a:lnTo>
                    <a:pt x="623" y="1185"/>
                  </a:lnTo>
                  <a:lnTo>
                    <a:pt x="952" y="1734"/>
                  </a:lnTo>
                  <a:lnTo>
                    <a:pt x="1306" y="2259"/>
                  </a:lnTo>
                  <a:lnTo>
                    <a:pt x="1648" y="2759"/>
                  </a:lnTo>
                  <a:lnTo>
                    <a:pt x="2014" y="3235"/>
                  </a:lnTo>
                  <a:lnTo>
                    <a:pt x="2368" y="3687"/>
                  </a:lnTo>
                  <a:lnTo>
                    <a:pt x="2747" y="4102"/>
                  </a:lnTo>
                  <a:lnTo>
                    <a:pt x="3113" y="4505"/>
                  </a:lnTo>
                  <a:lnTo>
                    <a:pt x="3479" y="4883"/>
                  </a:lnTo>
                  <a:lnTo>
                    <a:pt x="3857" y="5237"/>
                  </a:lnTo>
                  <a:lnTo>
                    <a:pt x="4224" y="5579"/>
                  </a:lnTo>
                  <a:lnTo>
                    <a:pt x="4590" y="5884"/>
                  </a:lnTo>
                  <a:lnTo>
                    <a:pt x="4944" y="6177"/>
                  </a:lnTo>
                  <a:lnTo>
                    <a:pt x="5298" y="6445"/>
                  </a:lnTo>
                  <a:lnTo>
                    <a:pt x="5639" y="6702"/>
                  </a:lnTo>
                  <a:lnTo>
                    <a:pt x="5981" y="6934"/>
                  </a:lnTo>
                  <a:lnTo>
                    <a:pt x="6311" y="7141"/>
                  </a:lnTo>
                  <a:lnTo>
                    <a:pt x="6616" y="7336"/>
                  </a:lnTo>
                  <a:lnTo>
                    <a:pt x="6921" y="7507"/>
                  </a:lnTo>
                  <a:lnTo>
                    <a:pt x="7470" y="7812"/>
                  </a:lnTo>
                  <a:lnTo>
                    <a:pt x="7946" y="8044"/>
                  </a:lnTo>
                  <a:lnTo>
                    <a:pt x="8337" y="8227"/>
                  </a:lnTo>
                  <a:lnTo>
                    <a:pt x="8630" y="8349"/>
                  </a:lnTo>
                  <a:lnTo>
                    <a:pt x="8874" y="8435"/>
                  </a:lnTo>
                  <a:lnTo>
                    <a:pt x="9094" y="8020"/>
                  </a:lnTo>
                  <a:lnTo>
                    <a:pt x="9582" y="7019"/>
                  </a:lnTo>
                  <a:lnTo>
                    <a:pt x="10143" y="5859"/>
                  </a:lnTo>
                  <a:lnTo>
                    <a:pt x="10388" y="5347"/>
                  </a:lnTo>
                  <a:lnTo>
                    <a:pt x="10558" y="4944"/>
                  </a:lnTo>
                  <a:lnTo>
                    <a:pt x="10583" y="4871"/>
                  </a:lnTo>
                  <a:lnTo>
                    <a:pt x="10595" y="4785"/>
                  </a:lnTo>
                  <a:lnTo>
                    <a:pt x="10595" y="4712"/>
                  </a:lnTo>
                  <a:lnTo>
                    <a:pt x="10595" y="4627"/>
                  </a:lnTo>
                  <a:lnTo>
                    <a:pt x="10583" y="4566"/>
                  </a:lnTo>
                  <a:lnTo>
                    <a:pt x="10558" y="4517"/>
                  </a:lnTo>
                  <a:lnTo>
                    <a:pt x="10534" y="4480"/>
                  </a:lnTo>
                  <a:lnTo>
                    <a:pt x="10485" y="4480"/>
                  </a:lnTo>
                  <a:lnTo>
                    <a:pt x="10363" y="4505"/>
                  </a:lnTo>
                  <a:lnTo>
                    <a:pt x="10229" y="4529"/>
                  </a:lnTo>
                  <a:lnTo>
                    <a:pt x="10107" y="4529"/>
                  </a:lnTo>
                  <a:lnTo>
                    <a:pt x="9985" y="4541"/>
                  </a:lnTo>
                  <a:lnTo>
                    <a:pt x="9753" y="4517"/>
                  </a:lnTo>
                  <a:lnTo>
                    <a:pt x="9533" y="4468"/>
                  </a:lnTo>
                  <a:lnTo>
                    <a:pt x="9326" y="4407"/>
                  </a:lnTo>
                  <a:lnTo>
                    <a:pt x="9130" y="4322"/>
                  </a:lnTo>
                  <a:lnTo>
                    <a:pt x="8959" y="4236"/>
                  </a:lnTo>
                  <a:lnTo>
                    <a:pt x="8789" y="4126"/>
                  </a:lnTo>
                  <a:lnTo>
                    <a:pt x="8642" y="4029"/>
                  </a:lnTo>
                  <a:lnTo>
                    <a:pt x="8520" y="3919"/>
                  </a:lnTo>
                  <a:lnTo>
                    <a:pt x="8313" y="3723"/>
                  </a:lnTo>
                  <a:lnTo>
                    <a:pt x="8178" y="3589"/>
                  </a:lnTo>
                  <a:lnTo>
                    <a:pt x="8142" y="3528"/>
                  </a:lnTo>
                  <a:lnTo>
                    <a:pt x="7544" y="3321"/>
                  </a:lnTo>
                  <a:lnTo>
                    <a:pt x="6921" y="3077"/>
                  </a:lnTo>
                  <a:lnTo>
                    <a:pt x="6262" y="2808"/>
                  </a:lnTo>
                  <a:lnTo>
                    <a:pt x="5591" y="2527"/>
                  </a:lnTo>
                  <a:lnTo>
                    <a:pt x="4224" y="1954"/>
                  </a:lnTo>
                  <a:lnTo>
                    <a:pt x="2930" y="1368"/>
                  </a:lnTo>
                  <a:lnTo>
                    <a:pt x="1770" y="843"/>
                  </a:lnTo>
                  <a:lnTo>
                    <a:pt x="843" y="4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8" name="Google Shape;1288;p32">
              <a:extLst>
                <a:ext uri="{FF2B5EF4-FFF2-40B4-BE49-F238E27FC236}">
                  <a16:creationId xmlns:a16="http://schemas.microsoft.com/office/drawing/2014/main" id="{B3035A06-B280-03E8-A88A-DD4292F5A2D5}"/>
                </a:ext>
              </a:extLst>
            </p:cNvPr>
            <p:cNvSpPr/>
            <p:nvPr/>
          </p:nvSpPr>
          <p:spPr>
            <a:xfrm>
              <a:off x="4009550" y="3099775"/>
              <a:ext cx="748550" cy="264575"/>
            </a:xfrm>
            <a:custGeom>
              <a:avLst/>
              <a:gdLst/>
              <a:ahLst/>
              <a:cxnLst/>
              <a:rect l="l" t="t" r="r" b="b"/>
              <a:pathLst>
                <a:path w="29942" h="10583" extrusionOk="0">
                  <a:moveTo>
                    <a:pt x="29051" y="0"/>
                  </a:moveTo>
                  <a:lnTo>
                    <a:pt x="28404" y="476"/>
                  </a:lnTo>
                  <a:lnTo>
                    <a:pt x="27757" y="940"/>
                  </a:lnTo>
                  <a:lnTo>
                    <a:pt x="27110" y="1380"/>
                  </a:lnTo>
                  <a:lnTo>
                    <a:pt x="26463" y="1795"/>
                  </a:lnTo>
                  <a:lnTo>
                    <a:pt x="25816" y="2197"/>
                  </a:lnTo>
                  <a:lnTo>
                    <a:pt x="25157" y="2588"/>
                  </a:lnTo>
                  <a:lnTo>
                    <a:pt x="24510" y="2954"/>
                  </a:lnTo>
                  <a:lnTo>
                    <a:pt x="23863" y="3308"/>
                  </a:lnTo>
                  <a:lnTo>
                    <a:pt x="23216" y="3638"/>
                  </a:lnTo>
                  <a:lnTo>
                    <a:pt x="22557" y="3955"/>
                  </a:lnTo>
                  <a:lnTo>
                    <a:pt x="21910" y="4260"/>
                  </a:lnTo>
                  <a:lnTo>
                    <a:pt x="21275" y="4553"/>
                  </a:lnTo>
                  <a:lnTo>
                    <a:pt x="20628" y="4822"/>
                  </a:lnTo>
                  <a:lnTo>
                    <a:pt x="19994" y="5078"/>
                  </a:lnTo>
                  <a:lnTo>
                    <a:pt x="19347" y="5322"/>
                  </a:lnTo>
                  <a:lnTo>
                    <a:pt x="18712" y="5554"/>
                  </a:lnTo>
                  <a:lnTo>
                    <a:pt x="18090" y="5774"/>
                  </a:lnTo>
                  <a:lnTo>
                    <a:pt x="17467" y="5981"/>
                  </a:lnTo>
                  <a:lnTo>
                    <a:pt x="16845" y="6164"/>
                  </a:lnTo>
                  <a:lnTo>
                    <a:pt x="16222" y="6347"/>
                  </a:lnTo>
                  <a:lnTo>
                    <a:pt x="15624" y="6518"/>
                  </a:lnTo>
                  <a:lnTo>
                    <a:pt x="15014" y="6665"/>
                  </a:lnTo>
                  <a:lnTo>
                    <a:pt x="14416" y="6811"/>
                  </a:lnTo>
                  <a:lnTo>
                    <a:pt x="13830" y="6946"/>
                  </a:lnTo>
                  <a:lnTo>
                    <a:pt x="13244" y="7068"/>
                  </a:lnTo>
                  <a:lnTo>
                    <a:pt x="12658" y="7177"/>
                  </a:lnTo>
                  <a:lnTo>
                    <a:pt x="12097" y="7287"/>
                  </a:lnTo>
                  <a:lnTo>
                    <a:pt x="11535" y="7373"/>
                  </a:lnTo>
                  <a:lnTo>
                    <a:pt x="10986" y="7458"/>
                  </a:lnTo>
                  <a:lnTo>
                    <a:pt x="10437" y="7531"/>
                  </a:lnTo>
                  <a:lnTo>
                    <a:pt x="9375" y="7666"/>
                  </a:lnTo>
                  <a:lnTo>
                    <a:pt x="8362" y="7763"/>
                  </a:lnTo>
                  <a:lnTo>
                    <a:pt x="7385" y="7824"/>
                  </a:lnTo>
                  <a:lnTo>
                    <a:pt x="6458" y="7873"/>
                  </a:lnTo>
                  <a:lnTo>
                    <a:pt x="5579" y="7898"/>
                  </a:lnTo>
                  <a:lnTo>
                    <a:pt x="4749" y="7898"/>
                  </a:lnTo>
                  <a:lnTo>
                    <a:pt x="3980" y="7885"/>
                  </a:lnTo>
                  <a:lnTo>
                    <a:pt x="3260" y="7861"/>
                  </a:lnTo>
                  <a:lnTo>
                    <a:pt x="2613" y="7824"/>
                  </a:lnTo>
                  <a:lnTo>
                    <a:pt x="2027" y="7788"/>
                  </a:lnTo>
                  <a:lnTo>
                    <a:pt x="1502" y="7739"/>
                  </a:lnTo>
                  <a:lnTo>
                    <a:pt x="684" y="7654"/>
                  </a:lnTo>
                  <a:lnTo>
                    <a:pt x="184" y="7580"/>
                  </a:lnTo>
                  <a:lnTo>
                    <a:pt x="1" y="7556"/>
                  </a:lnTo>
                  <a:lnTo>
                    <a:pt x="525" y="9899"/>
                  </a:lnTo>
                  <a:lnTo>
                    <a:pt x="1331" y="10046"/>
                  </a:lnTo>
                  <a:lnTo>
                    <a:pt x="2124" y="10180"/>
                  </a:lnTo>
                  <a:lnTo>
                    <a:pt x="2918" y="10290"/>
                  </a:lnTo>
                  <a:lnTo>
                    <a:pt x="3699" y="10375"/>
                  </a:lnTo>
                  <a:lnTo>
                    <a:pt x="4468" y="10449"/>
                  </a:lnTo>
                  <a:lnTo>
                    <a:pt x="5237" y="10510"/>
                  </a:lnTo>
                  <a:lnTo>
                    <a:pt x="5994" y="10546"/>
                  </a:lnTo>
                  <a:lnTo>
                    <a:pt x="6738" y="10571"/>
                  </a:lnTo>
                  <a:lnTo>
                    <a:pt x="7483" y="10583"/>
                  </a:lnTo>
                  <a:lnTo>
                    <a:pt x="8203" y="10571"/>
                  </a:lnTo>
                  <a:lnTo>
                    <a:pt x="8923" y="10546"/>
                  </a:lnTo>
                  <a:lnTo>
                    <a:pt x="9643" y="10522"/>
                  </a:lnTo>
                  <a:lnTo>
                    <a:pt x="10339" y="10461"/>
                  </a:lnTo>
                  <a:lnTo>
                    <a:pt x="11035" y="10400"/>
                  </a:lnTo>
                  <a:lnTo>
                    <a:pt x="11718" y="10327"/>
                  </a:lnTo>
                  <a:lnTo>
                    <a:pt x="12390" y="10241"/>
                  </a:lnTo>
                  <a:lnTo>
                    <a:pt x="13061" y="10144"/>
                  </a:lnTo>
                  <a:lnTo>
                    <a:pt x="13708" y="10034"/>
                  </a:lnTo>
                  <a:lnTo>
                    <a:pt x="14355" y="9912"/>
                  </a:lnTo>
                  <a:lnTo>
                    <a:pt x="14989" y="9777"/>
                  </a:lnTo>
                  <a:lnTo>
                    <a:pt x="15612" y="9643"/>
                  </a:lnTo>
                  <a:lnTo>
                    <a:pt x="16222" y="9497"/>
                  </a:lnTo>
                  <a:lnTo>
                    <a:pt x="16820" y="9338"/>
                  </a:lnTo>
                  <a:lnTo>
                    <a:pt x="17406" y="9179"/>
                  </a:lnTo>
                  <a:lnTo>
                    <a:pt x="17992" y="9008"/>
                  </a:lnTo>
                  <a:lnTo>
                    <a:pt x="18553" y="8825"/>
                  </a:lnTo>
                  <a:lnTo>
                    <a:pt x="19103" y="8642"/>
                  </a:lnTo>
                  <a:lnTo>
                    <a:pt x="19652" y="8459"/>
                  </a:lnTo>
                  <a:lnTo>
                    <a:pt x="20177" y="8264"/>
                  </a:lnTo>
                  <a:lnTo>
                    <a:pt x="20702" y="8069"/>
                  </a:lnTo>
                  <a:lnTo>
                    <a:pt x="21202" y="7873"/>
                  </a:lnTo>
                  <a:lnTo>
                    <a:pt x="21703" y="7666"/>
                  </a:lnTo>
                  <a:lnTo>
                    <a:pt x="22655" y="7251"/>
                  </a:lnTo>
                  <a:lnTo>
                    <a:pt x="23546" y="6836"/>
                  </a:lnTo>
                  <a:lnTo>
                    <a:pt x="24388" y="6421"/>
                  </a:lnTo>
                  <a:lnTo>
                    <a:pt x="25181" y="6006"/>
                  </a:lnTo>
                  <a:lnTo>
                    <a:pt x="25914" y="5591"/>
                  </a:lnTo>
                  <a:lnTo>
                    <a:pt x="26597" y="5200"/>
                  </a:lnTo>
                  <a:lnTo>
                    <a:pt x="27207" y="4822"/>
                  </a:lnTo>
                  <a:lnTo>
                    <a:pt x="27769" y="4456"/>
                  </a:lnTo>
                  <a:lnTo>
                    <a:pt x="28269" y="4126"/>
                  </a:lnTo>
                  <a:lnTo>
                    <a:pt x="28709" y="3821"/>
                  </a:lnTo>
                  <a:lnTo>
                    <a:pt x="29075" y="3552"/>
                  </a:lnTo>
                  <a:lnTo>
                    <a:pt x="29392" y="3320"/>
                  </a:lnTo>
                  <a:lnTo>
                    <a:pt x="29807" y="3003"/>
                  </a:lnTo>
                  <a:lnTo>
                    <a:pt x="29942" y="2881"/>
                  </a:lnTo>
                  <a:lnTo>
                    <a:pt x="29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9" name="Google Shape;1289;p32">
              <a:extLst>
                <a:ext uri="{FF2B5EF4-FFF2-40B4-BE49-F238E27FC236}">
                  <a16:creationId xmlns:a16="http://schemas.microsoft.com/office/drawing/2014/main" id="{AE5D047B-6798-6494-DF32-4D80FDBF925A}"/>
                </a:ext>
              </a:extLst>
            </p:cNvPr>
            <p:cNvSpPr/>
            <p:nvPr/>
          </p:nvSpPr>
          <p:spPr>
            <a:xfrm>
              <a:off x="4028175" y="2553550"/>
              <a:ext cx="462925" cy="276500"/>
            </a:xfrm>
            <a:custGeom>
              <a:avLst/>
              <a:gdLst/>
              <a:ahLst/>
              <a:cxnLst/>
              <a:rect l="l" t="t" r="r" b="b"/>
              <a:pathLst>
                <a:path w="18517" h="11060" extrusionOk="0">
                  <a:moveTo>
                    <a:pt x="13219" y="1"/>
                  </a:moveTo>
                  <a:lnTo>
                    <a:pt x="13231" y="160"/>
                  </a:lnTo>
                  <a:lnTo>
                    <a:pt x="13231" y="343"/>
                  </a:lnTo>
                  <a:lnTo>
                    <a:pt x="13207" y="575"/>
                  </a:lnTo>
                  <a:lnTo>
                    <a:pt x="13170" y="868"/>
                  </a:lnTo>
                  <a:lnTo>
                    <a:pt x="13109" y="1197"/>
                  </a:lnTo>
                  <a:lnTo>
                    <a:pt x="13060" y="1380"/>
                  </a:lnTo>
                  <a:lnTo>
                    <a:pt x="13012" y="1563"/>
                  </a:lnTo>
                  <a:lnTo>
                    <a:pt x="12938" y="1759"/>
                  </a:lnTo>
                  <a:lnTo>
                    <a:pt x="12865" y="1954"/>
                  </a:lnTo>
                  <a:lnTo>
                    <a:pt x="12780" y="2161"/>
                  </a:lnTo>
                  <a:lnTo>
                    <a:pt x="12682" y="2369"/>
                  </a:lnTo>
                  <a:lnTo>
                    <a:pt x="12560" y="2576"/>
                  </a:lnTo>
                  <a:lnTo>
                    <a:pt x="12438" y="2784"/>
                  </a:lnTo>
                  <a:lnTo>
                    <a:pt x="12291" y="3004"/>
                  </a:lnTo>
                  <a:lnTo>
                    <a:pt x="12121" y="3211"/>
                  </a:lnTo>
                  <a:lnTo>
                    <a:pt x="11937" y="3419"/>
                  </a:lnTo>
                  <a:lnTo>
                    <a:pt x="11742" y="3626"/>
                  </a:lnTo>
                  <a:lnTo>
                    <a:pt x="11522" y="3834"/>
                  </a:lnTo>
                  <a:lnTo>
                    <a:pt x="11291" y="4029"/>
                  </a:lnTo>
                  <a:lnTo>
                    <a:pt x="11034" y="4224"/>
                  </a:lnTo>
                  <a:lnTo>
                    <a:pt x="10741" y="4407"/>
                  </a:lnTo>
                  <a:lnTo>
                    <a:pt x="10448" y="4590"/>
                  </a:lnTo>
                  <a:lnTo>
                    <a:pt x="10119" y="4761"/>
                  </a:lnTo>
                  <a:lnTo>
                    <a:pt x="9765" y="4920"/>
                  </a:lnTo>
                  <a:lnTo>
                    <a:pt x="9386" y="5066"/>
                  </a:lnTo>
                  <a:lnTo>
                    <a:pt x="9057" y="5176"/>
                  </a:lnTo>
                  <a:lnTo>
                    <a:pt x="8727" y="5262"/>
                  </a:lnTo>
                  <a:lnTo>
                    <a:pt x="8398" y="5323"/>
                  </a:lnTo>
                  <a:lnTo>
                    <a:pt x="8080" y="5359"/>
                  </a:lnTo>
                  <a:lnTo>
                    <a:pt x="7763" y="5384"/>
                  </a:lnTo>
                  <a:lnTo>
                    <a:pt x="7446" y="5384"/>
                  </a:lnTo>
                  <a:lnTo>
                    <a:pt x="7128" y="5359"/>
                  </a:lnTo>
                  <a:lnTo>
                    <a:pt x="6811" y="5323"/>
                  </a:lnTo>
                  <a:lnTo>
                    <a:pt x="6518" y="5274"/>
                  </a:lnTo>
                  <a:lnTo>
                    <a:pt x="6213" y="5213"/>
                  </a:lnTo>
                  <a:lnTo>
                    <a:pt x="5920" y="5140"/>
                  </a:lnTo>
                  <a:lnTo>
                    <a:pt x="5639" y="5054"/>
                  </a:lnTo>
                  <a:lnTo>
                    <a:pt x="5359" y="4957"/>
                  </a:lnTo>
                  <a:lnTo>
                    <a:pt x="5090" y="4847"/>
                  </a:lnTo>
                  <a:lnTo>
                    <a:pt x="4834" y="4737"/>
                  </a:lnTo>
                  <a:lnTo>
                    <a:pt x="4577" y="4627"/>
                  </a:lnTo>
                  <a:lnTo>
                    <a:pt x="4333" y="4505"/>
                  </a:lnTo>
                  <a:lnTo>
                    <a:pt x="4114" y="4383"/>
                  </a:lnTo>
                  <a:lnTo>
                    <a:pt x="3686" y="4139"/>
                  </a:lnTo>
                  <a:lnTo>
                    <a:pt x="3308" y="3895"/>
                  </a:lnTo>
                  <a:lnTo>
                    <a:pt x="2991" y="3675"/>
                  </a:lnTo>
                  <a:lnTo>
                    <a:pt x="2746" y="3492"/>
                  </a:lnTo>
                  <a:lnTo>
                    <a:pt x="2551" y="3345"/>
                  </a:lnTo>
                  <a:lnTo>
                    <a:pt x="2393" y="3211"/>
                  </a:lnTo>
                  <a:lnTo>
                    <a:pt x="2209" y="3284"/>
                  </a:lnTo>
                  <a:lnTo>
                    <a:pt x="2026" y="3382"/>
                  </a:lnTo>
                  <a:lnTo>
                    <a:pt x="1843" y="3492"/>
                  </a:lnTo>
                  <a:lnTo>
                    <a:pt x="1660" y="3638"/>
                  </a:lnTo>
                  <a:lnTo>
                    <a:pt x="1477" y="3797"/>
                  </a:lnTo>
                  <a:lnTo>
                    <a:pt x="1294" y="3980"/>
                  </a:lnTo>
                  <a:lnTo>
                    <a:pt x="1123" y="4175"/>
                  </a:lnTo>
                  <a:lnTo>
                    <a:pt x="964" y="4383"/>
                  </a:lnTo>
                  <a:lnTo>
                    <a:pt x="806" y="4615"/>
                  </a:lnTo>
                  <a:lnTo>
                    <a:pt x="659" y="4859"/>
                  </a:lnTo>
                  <a:lnTo>
                    <a:pt x="513" y="5103"/>
                  </a:lnTo>
                  <a:lnTo>
                    <a:pt x="391" y="5372"/>
                  </a:lnTo>
                  <a:lnTo>
                    <a:pt x="281" y="5640"/>
                  </a:lnTo>
                  <a:lnTo>
                    <a:pt x="195" y="5921"/>
                  </a:lnTo>
                  <a:lnTo>
                    <a:pt x="110" y="6202"/>
                  </a:lnTo>
                  <a:lnTo>
                    <a:pt x="61" y="6494"/>
                  </a:lnTo>
                  <a:lnTo>
                    <a:pt x="12" y="6787"/>
                  </a:lnTo>
                  <a:lnTo>
                    <a:pt x="0" y="7080"/>
                  </a:lnTo>
                  <a:lnTo>
                    <a:pt x="0" y="7386"/>
                  </a:lnTo>
                  <a:lnTo>
                    <a:pt x="37" y="7678"/>
                  </a:lnTo>
                  <a:lnTo>
                    <a:pt x="86" y="7971"/>
                  </a:lnTo>
                  <a:lnTo>
                    <a:pt x="171" y="8264"/>
                  </a:lnTo>
                  <a:lnTo>
                    <a:pt x="220" y="8411"/>
                  </a:lnTo>
                  <a:lnTo>
                    <a:pt x="281" y="8545"/>
                  </a:lnTo>
                  <a:lnTo>
                    <a:pt x="354" y="8692"/>
                  </a:lnTo>
                  <a:lnTo>
                    <a:pt x="427" y="8826"/>
                  </a:lnTo>
                  <a:lnTo>
                    <a:pt x="501" y="8960"/>
                  </a:lnTo>
                  <a:lnTo>
                    <a:pt x="598" y="9107"/>
                  </a:lnTo>
                  <a:lnTo>
                    <a:pt x="696" y="9229"/>
                  </a:lnTo>
                  <a:lnTo>
                    <a:pt x="806" y="9363"/>
                  </a:lnTo>
                  <a:lnTo>
                    <a:pt x="916" y="9497"/>
                  </a:lnTo>
                  <a:lnTo>
                    <a:pt x="1038" y="9619"/>
                  </a:lnTo>
                  <a:lnTo>
                    <a:pt x="1172" y="9741"/>
                  </a:lnTo>
                  <a:lnTo>
                    <a:pt x="1318" y="9863"/>
                  </a:lnTo>
                  <a:lnTo>
                    <a:pt x="1465" y="9973"/>
                  </a:lnTo>
                  <a:lnTo>
                    <a:pt x="1624" y="10095"/>
                  </a:lnTo>
                  <a:lnTo>
                    <a:pt x="1794" y="10205"/>
                  </a:lnTo>
                  <a:lnTo>
                    <a:pt x="1978" y="10303"/>
                  </a:lnTo>
                  <a:lnTo>
                    <a:pt x="2161" y="10413"/>
                  </a:lnTo>
                  <a:lnTo>
                    <a:pt x="2368" y="10510"/>
                  </a:lnTo>
                  <a:lnTo>
                    <a:pt x="2576" y="10596"/>
                  </a:lnTo>
                  <a:lnTo>
                    <a:pt x="2795" y="10693"/>
                  </a:lnTo>
                  <a:lnTo>
                    <a:pt x="3015" y="10767"/>
                  </a:lnTo>
                  <a:lnTo>
                    <a:pt x="3235" y="10840"/>
                  </a:lnTo>
                  <a:lnTo>
                    <a:pt x="3454" y="10901"/>
                  </a:lnTo>
                  <a:lnTo>
                    <a:pt x="3662" y="10950"/>
                  </a:lnTo>
                  <a:lnTo>
                    <a:pt x="3869" y="10986"/>
                  </a:lnTo>
                  <a:lnTo>
                    <a:pt x="4077" y="11023"/>
                  </a:lnTo>
                  <a:lnTo>
                    <a:pt x="4272" y="11035"/>
                  </a:lnTo>
                  <a:lnTo>
                    <a:pt x="4468" y="11047"/>
                  </a:lnTo>
                  <a:lnTo>
                    <a:pt x="4663" y="11059"/>
                  </a:lnTo>
                  <a:lnTo>
                    <a:pt x="4846" y="11047"/>
                  </a:lnTo>
                  <a:lnTo>
                    <a:pt x="5029" y="11035"/>
                  </a:lnTo>
                  <a:lnTo>
                    <a:pt x="5200" y="11011"/>
                  </a:lnTo>
                  <a:lnTo>
                    <a:pt x="5383" y="10986"/>
                  </a:lnTo>
                  <a:lnTo>
                    <a:pt x="5554" y="10950"/>
                  </a:lnTo>
                  <a:lnTo>
                    <a:pt x="5713" y="10901"/>
                  </a:lnTo>
                  <a:lnTo>
                    <a:pt x="5883" y="10852"/>
                  </a:lnTo>
                  <a:lnTo>
                    <a:pt x="6189" y="10730"/>
                  </a:lnTo>
                  <a:lnTo>
                    <a:pt x="6494" y="10596"/>
                  </a:lnTo>
                  <a:lnTo>
                    <a:pt x="6774" y="10437"/>
                  </a:lnTo>
                  <a:lnTo>
                    <a:pt x="7043" y="10254"/>
                  </a:lnTo>
                  <a:lnTo>
                    <a:pt x="7287" y="10059"/>
                  </a:lnTo>
                  <a:lnTo>
                    <a:pt x="7531" y="9851"/>
                  </a:lnTo>
                  <a:lnTo>
                    <a:pt x="7751" y="9631"/>
                  </a:lnTo>
                  <a:lnTo>
                    <a:pt x="7958" y="9412"/>
                  </a:lnTo>
                  <a:lnTo>
                    <a:pt x="8154" y="9180"/>
                  </a:lnTo>
                  <a:lnTo>
                    <a:pt x="8337" y="8948"/>
                  </a:lnTo>
                  <a:lnTo>
                    <a:pt x="8508" y="8704"/>
                  </a:lnTo>
                  <a:lnTo>
                    <a:pt x="8654" y="8472"/>
                  </a:lnTo>
                  <a:lnTo>
                    <a:pt x="8801" y="8252"/>
                  </a:lnTo>
                  <a:lnTo>
                    <a:pt x="8923" y="8032"/>
                  </a:lnTo>
                  <a:lnTo>
                    <a:pt x="9142" y="7617"/>
                  </a:lnTo>
                  <a:lnTo>
                    <a:pt x="9301" y="7263"/>
                  </a:lnTo>
                  <a:lnTo>
                    <a:pt x="9423" y="6983"/>
                  </a:lnTo>
                  <a:lnTo>
                    <a:pt x="9509" y="6739"/>
                  </a:lnTo>
                  <a:lnTo>
                    <a:pt x="9875" y="6983"/>
                  </a:lnTo>
                  <a:lnTo>
                    <a:pt x="10241" y="7215"/>
                  </a:lnTo>
                  <a:lnTo>
                    <a:pt x="10595" y="7422"/>
                  </a:lnTo>
                  <a:lnTo>
                    <a:pt x="10949" y="7605"/>
                  </a:lnTo>
                  <a:lnTo>
                    <a:pt x="11278" y="7776"/>
                  </a:lnTo>
                  <a:lnTo>
                    <a:pt x="11620" y="7935"/>
                  </a:lnTo>
                  <a:lnTo>
                    <a:pt x="11937" y="8069"/>
                  </a:lnTo>
                  <a:lnTo>
                    <a:pt x="12255" y="8191"/>
                  </a:lnTo>
                  <a:lnTo>
                    <a:pt x="12572" y="8289"/>
                  </a:lnTo>
                  <a:lnTo>
                    <a:pt x="12877" y="8374"/>
                  </a:lnTo>
                  <a:lnTo>
                    <a:pt x="13170" y="8447"/>
                  </a:lnTo>
                  <a:lnTo>
                    <a:pt x="13463" y="8496"/>
                  </a:lnTo>
                  <a:lnTo>
                    <a:pt x="13744" y="8533"/>
                  </a:lnTo>
                  <a:lnTo>
                    <a:pt x="14012" y="8557"/>
                  </a:lnTo>
                  <a:lnTo>
                    <a:pt x="14281" y="8557"/>
                  </a:lnTo>
                  <a:lnTo>
                    <a:pt x="14550" y="8545"/>
                  </a:lnTo>
                  <a:lnTo>
                    <a:pt x="14794" y="8521"/>
                  </a:lnTo>
                  <a:lnTo>
                    <a:pt x="15050" y="8484"/>
                  </a:lnTo>
                  <a:lnTo>
                    <a:pt x="15282" y="8423"/>
                  </a:lnTo>
                  <a:lnTo>
                    <a:pt x="15514" y="8350"/>
                  </a:lnTo>
                  <a:lnTo>
                    <a:pt x="15746" y="8264"/>
                  </a:lnTo>
                  <a:lnTo>
                    <a:pt x="15965" y="8167"/>
                  </a:lnTo>
                  <a:lnTo>
                    <a:pt x="16173" y="8057"/>
                  </a:lnTo>
                  <a:lnTo>
                    <a:pt x="16380" y="7923"/>
                  </a:lnTo>
                  <a:lnTo>
                    <a:pt x="16576" y="7788"/>
                  </a:lnTo>
                  <a:lnTo>
                    <a:pt x="16771" y="7630"/>
                  </a:lnTo>
                  <a:lnTo>
                    <a:pt x="16954" y="7471"/>
                  </a:lnTo>
                  <a:lnTo>
                    <a:pt x="17137" y="7288"/>
                  </a:lnTo>
                  <a:lnTo>
                    <a:pt x="17308" y="7093"/>
                  </a:lnTo>
                  <a:lnTo>
                    <a:pt x="17467" y="6897"/>
                  </a:lnTo>
                  <a:lnTo>
                    <a:pt x="17625" y="6678"/>
                  </a:lnTo>
                  <a:lnTo>
                    <a:pt x="17772" y="6446"/>
                  </a:lnTo>
                  <a:lnTo>
                    <a:pt x="17918" y="6226"/>
                  </a:lnTo>
                  <a:lnTo>
                    <a:pt x="18040" y="6006"/>
                  </a:lnTo>
                  <a:lnTo>
                    <a:pt x="18138" y="5787"/>
                  </a:lnTo>
                  <a:lnTo>
                    <a:pt x="18236" y="5567"/>
                  </a:lnTo>
                  <a:lnTo>
                    <a:pt x="18309" y="5359"/>
                  </a:lnTo>
                  <a:lnTo>
                    <a:pt x="18382" y="5164"/>
                  </a:lnTo>
                  <a:lnTo>
                    <a:pt x="18431" y="4969"/>
                  </a:lnTo>
                  <a:lnTo>
                    <a:pt x="18468" y="4773"/>
                  </a:lnTo>
                  <a:lnTo>
                    <a:pt x="18492" y="4578"/>
                  </a:lnTo>
                  <a:lnTo>
                    <a:pt x="18504" y="4395"/>
                  </a:lnTo>
                  <a:lnTo>
                    <a:pt x="18516" y="4212"/>
                  </a:lnTo>
                  <a:lnTo>
                    <a:pt x="18504" y="4041"/>
                  </a:lnTo>
                  <a:lnTo>
                    <a:pt x="18480" y="3870"/>
                  </a:lnTo>
                  <a:lnTo>
                    <a:pt x="18455" y="3699"/>
                  </a:lnTo>
                  <a:lnTo>
                    <a:pt x="18419" y="3541"/>
                  </a:lnTo>
                  <a:lnTo>
                    <a:pt x="18370" y="3382"/>
                  </a:lnTo>
                  <a:lnTo>
                    <a:pt x="18309" y="3223"/>
                  </a:lnTo>
                  <a:lnTo>
                    <a:pt x="18248" y="3077"/>
                  </a:lnTo>
                  <a:lnTo>
                    <a:pt x="18175" y="2930"/>
                  </a:lnTo>
                  <a:lnTo>
                    <a:pt x="18089" y="2784"/>
                  </a:lnTo>
                  <a:lnTo>
                    <a:pt x="18004" y="2650"/>
                  </a:lnTo>
                  <a:lnTo>
                    <a:pt x="17906" y="2515"/>
                  </a:lnTo>
                  <a:lnTo>
                    <a:pt x="17699" y="2259"/>
                  </a:lnTo>
                  <a:lnTo>
                    <a:pt x="17467" y="2027"/>
                  </a:lnTo>
                  <a:lnTo>
                    <a:pt x="17210" y="1795"/>
                  </a:lnTo>
                  <a:lnTo>
                    <a:pt x="16942" y="1588"/>
                  </a:lnTo>
                  <a:lnTo>
                    <a:pt x="16661" y="1392"/>
                  </a:lnTo>
                  <a:lnTo>
                    <a:pt x="16368" y="1209"/>
                  </a:lnTo>
                  <a:lnTo>
                    <a:pt x="16075" y="1051"/>
                  </a:lnTo>
                  <a:lnTo>
                    <a:pt x="15770" y="892"/>
                  </a:lnTo>
                  <a:lnTo>
                    <a:pt x="15477" y="758"/>
                  </a:lnTo>
                  <a:lnTo>
                    <a:pt x="15184" y="623"/>
                  </a:lnTo>
                  <a:lnTo>
                    <a:pt x="14903" y="514"/>
                  </a:lnTo>
                  <a:lnTo>
                    <a:pt x="14366" y="318"/>
                  </a:lnTo>
                  <a:lnTo>
                    <a:pt x="13903" y="172"/>
                  </a:lnTo>
                  <a:lnTo>
                    <a:pt x="13549" y="74"/>
                  </a:lnTo>
                  <a:lnTo>
                    <a:pt x="132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1290;p32">
              <a:extLst>
                <a:ext uri="{FF2B5EF4-FFF2-40B4-BE49-F238E27FC236}">
                  <a16:creationId xmlns:a16="http://schemas.microsoft.com/office/drawing/2014/main" id="{04B9E399-5F64-D0D4-8BAB-1DF2B8A30E7E}"/>
                </a:ext>
              </a:extLst>
            </p:cNvPr>
            <p:cNvSpPr/>
            <p:nvPr/>
          </p:nvSpPr>
          <p:spPr>
            <a:xfrm>
              <a:off x="4073950" y="1466025"/>
              <a:ext cx="374125" cy="408000"/>
            </a:xfrm>
            <a:custGeom>
              <a:avLst/>
              <a:gdLst/>
              <a:ahLst/>
              <a:cxnLst/>
              <a:rect l="l" t="t" r="r" b="b"/>
              <a:pathLst>
                <a:path w="14965" h="16320" extrusionOk="0">
                  <a:moveTo>
                    <a:pt x="7678" y="0"/>
                  </a:moveTo>
                  <a:lnTo>
                    <a:pt x="7421" y="13"/>
                  </a:lnTo>
                  <a:lnTo>
                    <a:pt x="7153" y="25"/>
                  </a:lnTo>
                  <a:lnTo>
                    <a:pt x="6884" y="49"/>
                  </a:lnTo>
                  <a:lnTo>
                    <a:pt x="6603" y="86"/>
                  </a:lnTo>
                  <a:lnTo>
                    <a:pt x="6323" y="147"/>
                  </a:lnTo>
                  <a:lnTo>
                    <a:pt x="6042" y="208"/>
                  </a:lnTo>
                  <a:lnTo>
                    <a:pt x="5749" y="281"/>
                  </a:lnTo>
                  <a:lnTo>
                    <a:pt x="5444" y="379"/>
                  </a:lnTo>
                  <a:lnTo>
                    <a:pt x="5090" y="501"/>
                  </a:lnTo>
                  <a:lnTo>
                    <a:pt x="4785" y="623"/>
                  </a:lnTo>
                  <a:lnTo>
                    <a:pt x="4492" y="733"/>
                  </a:lnTo>
                  <a:lnTo>
                    <a:pt x="4211" y="855"/>
                  </a:lnTo>
                  <a:lnTo>
                    <a:pt x="3930" y="989"/>
                  </a:lnTo>
                  <a:lnTo>
                    <a:pt x="3674" y="1111"/>
                  </a:lnTo>
                  <a:lnTo>
                    <a:pt x="3418" y="1245"/>
                  </a:lnTo>
                  <a:lnTo>
                    <a:pt x="3186" y="1392"/>
                  </a:lnTo>
                  <a:lnTo>
                    <a:pt x="2954" y="1538"/>
                  </a:lnTo>
                  <a:lnTo>
                    <a:pt x="2734" y="1685"/>
                  </a:lnTo>
                  <a:lnTo>
                    <a:pt x="2527" y="1843"/>
                  </a:lnTo>
                  <a:lnTo>
                    <a:pt x="2319" y="2014"/>
                  </a:lnTo>
                  <a:lnTo>
                    <a:pt x="2124" y="2185"/>
                  </a:lnTo>
                  <a:lnTo>
                    <a:pt x="1953" y="2356"/>
                  </a:lnTo>
                  <a:lnTo>
                    <a:pt x="1770" y="2539"/>
                  </a:lnTo>
                  <a:lnTo>
                    <a:pt x="1611" y="2734"/>
                  </a:lnTo>
                  <a:lnTo>
                    <a:pt x="1453" y="2930"/>
                  </a:lnTo>
                  <a:lnTo>
                    <a:pt x="1306" y="3137"/>
                  </a:lnTo>
                  <a:lnTo>
                    <a:pt x="1172" y="3357"/>
                  </a:lnTo>
                  <a:lnTo>
                    <a:pt x="1038" y="3577"/>
                  </a:lnTo>
                  <a:lnTo>
                    <a:pt x="915" y="3809"/>
                  </a:lnTo>
                  <a:lnTo>
                    <a:pt x="806" y="4053"/>
                  </a:lnTo>
                  <a:lnTo>
                    <a:pt x="696" y="4309"/>
                  </a:lnTo>
                  <a:lnTo>
                    <a:pt x="598" y="4565"/>
                  </a:lnTo>
                  <a:lnTo>
                    <a:pt x="513" y="4834"/>
                  </a:lnTo>
                  <a:lnTo>
                    <a:pt x="427" y="5115"/>
                  </a:lnTo>
                  <a:lnTo>
                    <a:pt x="342" y="5408"/>
                  </a:lnTo>
                  <a:lnTo>
                    <a:pt x="281" y="5700"/>
                  </a:lnTo>
                  <a:lnTo>
                    <a:pt x="220" y="6018"/>
                  </a:lnTo>
                  <a:lnTo>
                    <a:pt x="159" y="6335"/>
                  </a:lnTo>
                  <a:lnTo>
                    <a:pt x="110" y="6665"/>
                  </a:lnTo>
                  <a:lnTo>
                    <a:pt x="61" y="7019"/>
                  </a:lnTo>
                  <a:lnTo>
                    <a:pt x="24" y="7373"/>
                  </a:lnTo>
                  <a:lnTo>
                    <a:pt x="0" y="7812"/>
                  </a:lnTo>
                  <a:lnTo>
                    <a:pt x="0" y="8264"/>
                  </a:lnTo>
                  <a:lnTo>
                    <a:pt x="24" y="8691"/>
                  </a:lnTo>
                  <a:lnTo>
                    <a:pt x="73" y="9130"/>
                  </a:lnTo>
                  <a:lnTo>
                    <a:pt x="147" y="9558"/>
                  </a:lnTo>
                  <a:lnTo>
                    <a:pt x="232" y="9973"/>
                  </a:lnTo>
                  <a:lnTo>
                    <a:pt x="342" y="10388"/>
                  </a:lnTo>
                  <a:lnTo>
                    <a:pt x="464" y="10790"/>
                  </a:lnTo>
                  <a:lnTo>
                    <a:pt x="610" y="11181"/>
                  </a:lnTo>
                  <a:lnTo>
                    <a:pt x="769" y="11559"/>
                  </a:lnTo>
                  <a:lnTo>
                    <a:pt x="928" y="11938"/>
                  </a:lnTo>
                  <a:lnTo>
                    <a:pt x="1111" y="12304"/>
                  </a:lnTo>
                  <a:lnTo>
                    <a:pt x="1294" y="12658"/>
                  </a:lnTo>
                  <a:lnTo>
                    <a:pt x="1477" y="13000"/>
                  </a:lnTo>
                  <a:lnTo>
                    <a:pt x="1672" y="13317"/>
                  </a:lnTo>
                  <a:lnTo>
                    <a:pt x="1880" y="13634"/>
                  </a:lnTo>
                  <a:lnTo>
                    <a:pt x="2075" y="13939"/>
                  </a:lnTo>
                  <a:lnTo>
                    <a:pt x="2270" y="14220"/>
                  </a:lnTo>
                  <a:lnTo>
                    <a:pt x="2661" y="14745"/>
                  </a:lnTo>
                  <a:lnTo>
                    <a:pt x="3039" y="15209"/>
                  </a:lnTo>
                  <a:lnTo>
                    <a:pt x="3369" y="15599"/>
                  </a:lnTo>
                  <a:lnTo>
                    <a:pt x="3650" y="15905"/>
                  </a:lnTo>
                  <a:lnTo>
                    <a:pt x="3869" y="16136"/>
                  </a:lnTo>
                  <a:lnTo>
                    <a:pt x="4065" y="16320"/>
                  </a:lnTo>
                  <a:lnTo>
                    <a:pt x="4504" y="16039"/>
                  </a:lnTo>
                  <a:lnTo>
                    <a:pt x="5017" y="15721"/>
                  </a:lnTo>
                  <a:lnTo>
                    <a:pt x="5700" y="15306"/>
                  </a:lnTo>
                  <a:lnTo>
                    <a:pt x="6518" y="14818"/>
                  </a:lnTo>
                  <a:lnTo>
                    <a:pt x="7458" y="14281"/>
                  </a:lnTo>
                  <a:lnTo>
                    <a:pt x="8483" y="13720"/>
                  </a:lnTo>
                  <a:lnTo>
                    <a:pt x="9569" y="13158"/>
                  </a:lnTo>
                  <a:lnTo>
                    <a:pt x="10241" y="12816"/>
                  </a:lnTo>
                  <a:lnTo>
                    <a:pt x="10912" y="12499"/>
                  </a:lnTo>
                  <a:lnTo>
                    <a:pt x="11596" y="12194"/>
                  </a:lnTo>
                  <a:lnTo>
                    <a:pt x="12279" y="11901"/>
                  </a:lnTo>
                  <a:lnTo>
                    <a:pt x="12950" y="11633"/>
                  </a:lnTo>
                  <a:lnTo>
                    <a:pt x="13622" y="11388"/>
                  </a:lnTo>
                  <a:lnTo>
                    <a:pt x="14269" y="11169"/>
                  </a:lnTo>
                  <a:lnTo>
                    <a:pt x="14586" y="11083"/>
                  </a:lnTo>
                  <a:lnTo>
                    <a:pt x="14903" y="10998"/>
                  </a:lnTo>
                  <a:lnTo>
                    <a:pt x="14928" y="10729"/>
                  </a:lnTo>
                  <a:lnTo>
                    <a:pt x="14940" y="10424"/>
                  </a:lnTo>
                  <a:lnTo>
                    <a:pt x="14952" y="10021"/>
                  </a:lnTo>
                  <a:lnTo>
                    <a:pt x="14964" y="9521"/>
                  </a:lnTo>
                  <a:lnTo>
                    <a:pt x="14952" y="8959"/>
                  </a:lnTo>
                  <a:lnTo>
                    <a:pt x="14916" y="8325"/>
                  </a:lnTo>
                  <a:lnTo>
                    <a:pt x="14891" y="7995"/>
                  </a:lnTo>
                  <a:lnTo>
                    <a:pt x="14842" y="7653"/>
                  </a:lnTo>
                  <a:lnTo>
                    <a:pt x="14806" y="7299"/>
                  </a:lnTo>
                  <a:lnTo>
                    <a:pt x="14745" y="6945"/>
                  </a:lnTo>
                  <a:lnTo>
                    <a:pt x="14671" y="6579"/>
                  </a:lnTo>
                  <a:lnTo>
                    <a:pt x="14598" y="6213"/>
                  </a:lnTo>
                  <a:lnTo>
                    <a:pt x="14501" y="5835"/>
                  </a:lnTo>
                  <a:lnTo>
                    <a:pt x="14391" y="5469"/>
                  </a:lnTo>
                  <a:lnTo>
                    <a:pt x="14269" y="5102"/>
                  </a:lnTo>
                  <a:lnTo>
                    <a:pt x="14134" y="4736"/>
                  </a:lnTo>
                  <a:lnTo>
                    <a:pt x="13988" y="4370"/>
                  </a:lnTo>
                  <a:lnTo>
                    <a:pt x="13817" y="4016"/>
                  </a:lnTo>
                  <a:lnTo>
                    <a:pt x="13634" y="3662"/>
                  </a:lnTo>
                  <a:lnTo>
                    <a:pt x="13426" y="3320"/>
                  </a:lnTo>
                  <a:lnTo>
                    <a:pt x="13195" y="2991"/>
                  </a:lnTo>
                  <a:lnTo>
                    <a:pt x="12950" y="2673"/>
                  </a:lnTo>
                  <a:lnTo>
                    <a:pt x="12682" y="2380"/>
                  </a:lnTo>
                  <a:lnTo>
                    <a:pt x="12401" y="2088"/>
                  </a:lnTo>
                  <a:lnTo>
                    <a:pt x="12120" y="1831"/>
                  </a:lnTo>
                  <a:lnTo>
                    <a:pt x="11815" y="1587"/>
                  </a:lnTo>
                  <a:lnTo>
                    <a:pt x="11486" y="1343"/>
                  </a:lnTo>
                  <a:lnTo>
                    <a:pt x="11144" y="1099"/>
                  </a:lnTo>
                  <a:lnTo>
                    <a:pt x="10790" y="879"/>
                  </a:lnTo>
                  <a:lnTo>
                    <a:pt x="10399" y="672"/>
                  </a:lnTo>
                  <a:lnTo>
                    <a:pt x="10204" y="574"/>
                  </a:lnTo>
                  <a:lnTo>
                    <a:pt x="9997" y="489"/>
                  </a:lnTo>
                  <a:lnTo>
                    <a:pt x="9789" y="403"/>
                  </a:lnTo>
                  <a:lnTo>
                    <a:pt x="9569" y="330"/>
                  </a:lnTo>
                  <a:lnTo>
                    <a:pt x="9362" y="257"/>
                  </a:lnTo>
                  <a:lnTo>
                    <a:pt x="9130" y="196"/>
                  </a:lnTo>
                  <a:lnTo>
                    <a:pt x="8898" y="147"/>
                  </a:lnTo>
                  <a:lnTo>
                    <a:pt x="8666" y="98"/>
                  </a:lnTo>
                  <a:lnTo>
                    <a:pt x="8422" y="61"/>
                  </a:lnTo>
                  <a:lnTo>
                    <a:pt x="8178" y="37"/>
                  </a:lnTo>
                  <a:lnTo>
                    <a:pt x="7934" y="13"/>
                  </a:lnTo>
                  <a:lnTo>
                    <a:pt x="7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1291;p32">
              <a:extLst>
                <a:ext uri="{FF2B5EF4-FFF2-40B4-BE49-F238E27FC236}">
                  <a16:creationId xmlns:a16="http://schemas.microsoft.com/office/drawing/2014/main" id="{FFF44ECC-76E4-096F-8571-8202186F4209}"/>
                </a:ext>
              </a:extLst>
            </p:cNvPr>
            <p:cNvSpPr/>
            <p:nvPr/>
          </p:nvSpPr>
          <p:spPr>
            <a:xfrm>
              <a:off x="3445025" y="1781225"/>
              <a:ext cx="402825" cy="408625"/>
            </a:xfrm>
            <a:custGeom>
              <a:avLst/>
              <a:gdLst/>
              <a:ahLst/>
              <a:cxnLst/>
              <a:rect l="l" t="t" r="r" b="b"/>
              <a:pathLst>
                <a:path w="16113" h="16345" extrusionOk="0">
                  <a:moveTo>
                    <a:pt x="7593" y="1"/>
                  </a:moveTo>
                  <a:lnTo>
                    <a:pt x="7214" y="25"/>
                  </a:lnTo>
                  <a:lnTo>
                    <a:pt x="6848" y="74"/>
                  </a:lnTo>
                  <a:lnTo>
                    <a:pt x="6470" y="135"/>
                  </a:lnTo>
                  <a:lnTo>
                    <a:pt x="6104" y="221"/>
                  </a:lnTo>
                  <a:lnTo>
                    <a:pt x="5689" y="331"/>
                  </a:lnTo>
                  <a:lnTo>
                    <a:pt x="5274" y="465"/>
                  </a:lnTo>
                  <a:lnTo>
                    <a:pt x="4859" y="636"/>
                  </a:lnTo>
                  <a:lnTo>
                    <a:pt x="4468" y="819"/>
                  </a:lnTo>
                  <a:lnTo>
                    <a:pt x="4090" y="1026"/>
                  </a:lnTo>
                  <a:lnTo>
                    <a:pt x="3711" y="1246"/>
                  </a:lnTo>
                  <a:lnTo>
                    <a:pt x="3357" y="1490"/>
                  </a:lnTo>
                  <a:lnTo>
                    <a:pt x="3016" y="1759"/>
                  </a:lnTo>
                  <a:lnTo>
                    <a:pt x="2686" y="2039"/>
                  </a:lnTo>
                  <a:lnTo>
                    <a:pt x="2369" y="2345"/>
                  </a:lnTo>
                  <a:lnTo>
                    <a:pt x="2064" y="2662"/>
                  </a:lnTo>
                  <a:lnTo>
                    <a:pt x="1795" y="2991"/>
                  </a:lnTo>
                  <a:lnTo>
                    <a:pt x="1527" y="3345"/>
                  </a:lnTo>
                  <a:lnTo>
                    <a:pt x="1282" y="3712"/>
                  </a:lnTo>
                  <a:lnTo>
                    <a:pt x="1063" y="4090"/>
                  </a:lnTo>
                  <a:lnTo>
                    <a:pt x="867" y="4481"/>
                  </a:lnTo>
                  <a:lnTo>
                    <a:pt x="733" y="4786"/>
                  </a:lnTo>
                  <a:lnTo>
                    <a:pt x="599" y="5091"/>
                  </a:lnTo>
                  <a:lnTo>
                    <a:pt x="489" y="5396"/>
                  </a:lnTo>
                  <a:lnTo>
                    <a:pt x="391" y="5701"/>
                  </a:lnTo>
                  <a:lnTo>
                    <a:pt x="306" y="5994"/>
                  </a:lnTo>
                  <a:lnTo>
                    <a:pt x="233" y="6299"/>
                  </a:lnTo>
                  <a:lnTo>
                    <a:pt x="160" y="6592"/>
                  </a:lnTo>
                  <a:lnTo>
                    <a:pt x="111" y="6885"/>
                  </a:lnTo>
                  <a:lnTo>
                    <a:pt x="74" y="7166"/>
                  </a:lnTo>
                  <a:lnTo>
                    <a:pt x="37" y="7459"/>
                  </a:lnTo>
                  <a:lnTo>
                    <a:pt x="13" y="7739"/>
                  </a:lnTo>
                  <a:lnTo>
                    <a:pt x="1" y="8020"/>
                  </a:lnTo>
                  <a:lnTo>
                    <a:pt x="1" y="8301"/>
                  </a:lnTo>
                  <a:lnTo>
                    <a:pt x="1" y="8569"/>
                  </a:lnTo>
                  <a:lnTo>
                    <a:pt x="13" y="8838"/>
                  </a:lnTo>
                  <a:lnTo>
                    <a:pt x="37" y="9107"/>
                  </a:lnTo>
                  <a:lnTo>
                    <a:pt x="74" y="9375"/>
                  </a:lnTo>
                  <a:lnTo>
                    <a:pt x="111" y="9631"/>
                  </a:lnTo>
                  <a:lnTo>
                    <a:pt x="160" y="9900"/>
                  </a:lnTo>
                  <a:lnTo>
                    <a:pt x="208" y="10144"/>
                  </a:lnTo>
                  <a:lnTo>
                    <a:pt x="330" y="10644"/>
                  </a:lnTo>
                  <a:lnTo>
                    <a:pt x="477" y="11121"/>
                  </a:lnTo>
                  <a:lnTo>
                    <a:pt x="648" y="11597"/>
                  </a:lnTo>
                  <a:lnTo>
                    <a:pt x="831" y="12036"/>
                  </a:lnTo>
                  <a:lnTo>
                    <a:pt x="1026" y="12463"/>
                  </a:lnTo>
                  <a:lnTo>
                    <a:pt x="1234" y="12878"/>
                  </a:lnTo>
                  <a:lnTo>
                    <a:pt x="1453" y="13269"/>
                  </a:lnTo>
                  <a:lnTo>
                    <a:pt x="1685" y="13647"/>
                  </a:lnTo>
                  <a:lnTo>
                    <a:pt x="1917" y="14001"/>
                  </a:lnTo>
                  <a:lnTo>
                    <a:pt x="2149" y="14331"/>
                  </a:lnTo>
                  <a:lnTo>
                    <a:pt x="2369" y="14636"/>
                  </a:lnTo>
                  <a:lnTo>
                    <a:pt x="2588" y="14917"/>
                  </a:lnTo>
                  <a:lnTo>
                    <a:pt x="2808" y="15185"/>
                  </a:lnTo>
                  <a:lnTo>
                    <a:pt x="3016" y="15417"/>
                  </a:lnTo>
                  <a:lnTo>
                    <a:pt x="3382" y="15820"/>
                  </a:lnTo>
                  <a:lnTo>
                    <a:pt x="3663" y="16100"/>
                  </a:lnTo>
                  <a:lnTo>
                    <a:pt x="3858" y="16284"/>
                  </a:lnTo>
                  <a:lnTo>
                    <a:pt x="3931" y="16345"/>
                  </a:lnTo>
                  <a:lnTo>
                    <a:pt x="4285" y="16113"/>
                  </a:lnTo>
                  <a:lnTo>
                    <a:pt x="4688" y="15881"/>
                  </a:lnTo>
                  <a:lnTo>
                    <a:pt x="5139" y="15624"/>
                  </a:lnTo>
                  <a:lnTo>
                    <a:pt x="5616" y="15356"/>
                  </a:lnTo>
                  <a:lnTo>
                    <a:pt x="6665" y="14807"/>
                  </a:lnTo>
                  <a:lnTo>
                    <a:pt x="7788" y="14233"/>
                  </a:lnTo>
                  <a:lnTo>
                    <a:pt x="8972" y="13647"/>
                  </a:lnTo>
                  <a:lnTo>
                    <a:pt x="10168" y="13086"/>
                  </a:lnTo>
                  <a:lnTo>
                    <a:pt x="11340" y="12536"/>
                  </a:lnTo>
                  <a:lnTo>
                    <a:pt x="12451" y="12024"/>
                  </a:lnTo>
                  <a:lnTo>
                    <a:pt x="13793" y="11413"/>
                  </a:lnTo>
                  <a:lnTo>
                    <a:pt x="14880" y="10925"/>
                  </a:lnTo>
                  <a:lnTo>
                    <a:pt x="15856" y="10498"/>
                  </a:lnTo>
                  <a:lnTo>
                    <a:pt x="15917" y="10315"/>
                  </a:lnTo>
                  <a:lnTo>
                    <a:pt x="15966" y="10120"/>
                  </a:lnTo>
                  <a:lnTo>
                    <a:pt x="16015" y="9924"/>
                  </a:lnTo>
                  <a:lnTo>
                    <a:pt x="16052" y="9729"/>
                  </a:lnTo>
                  <a:lnTo>
                    <a:pt x="16076" y="9534"/>
                  </a:lnTo>
                  <a:lnTo>
                    <a:pt x="16100" y="9338"/>
                  </a:lnTo>
                  <a:lnTo>
                    <a:pt x="16113" y="8936"/>
                  </a:lnTo>
                  <a:lnTo>
                    <a:pt x="16100" y="8533"/>
                  </a:lnTo>
                  <a:lnTo>
                    <a:pt x="16076" y="8118"/>
                  </a:lnTo>
                  <a:lnTo>
                    <a:pt x="16015" y="7715"/>
                  </a:lnTo>
                  <a:lnTo>
                    <a:pt x="15942" y="7312"/>
                  </a:lnTo>
                  <a:lnTo>
                    <a:pt x="15844" y="6909"/>
                  </a:lnTo>
                  <a:lnTo>
                    <a:pt x="15722" y="6507"/>
                  </a:lnTo>
                  <a:lnTo>
                    <a:pt x="15588" y="6116"/>
                  </a:lnTo>
                  <a:lnTo>
                    <a:pt x="15441" y="5726"/>
                  </a:lnTo>
                  <a:lnTo>
                    <a:pt x="15283" y="5359"/>
                  </a:lnTo>
                  <a:lnTo>
                    <a:pt x="15112" y="4993"/>
                  </a:lnTo>
                  <a:lnTo>
                    <a:pt x="14941" y="4651"/>
                  </a:lnTo>
                  <a:lnTo>
                    <a:pt x="14758" y="4322"/>
                  </a:lnTo>
                  <a:lnTo>
                    <a:pt x="14453" y="3834"/>
                  </a:lnTo>
                  <a:lnTo>
                    <a:pt x="14306" y="3602"/>
                  </a:lnTo>
                  <a:lnTo>
                    <a:pt x="14135" y="3370"/>
                  </a:lnTo>
                  <a:lnTo>
                    <a:pt x="13977" y="3138"/>
                  </a:lnTo>
                  <a:lnTo>
                    <a:pt x="13793" y="2930"/>
                  </a:lnTo>
                  <a:lnTo>
                    <a:pt x="13623" y="2711"/>
                  </a:lnTo>
                  <a:lnTo>
                    <a:pt x="13439" y="2503"/>
                  </a:lnTo>
                  <a:lnTo>
                    <a:pt x="13244" y="2308"/>
                  </a:lnTo>
                  <a:lnTo>
                    <a:pt x="13049" y="2113"/>
                  </a:lnTo>
                  <a:lnTo>
                    <a:pt x="12854" y="1930"/>
                  </a:lnTo>
                  <a:lnTo>
                    <a:pt x="12658" y="1746"/>
                  </a:lnTo>
                  <a:lnTo>
                    <a:pt x="12439" y="1576"/>
                  </a:lnTo>
                  <a:lnTo>
                    <a:pt x="12231" y="1417"/>
                  </a:lnTo>
                  <a:lnTo>
                    <a:pt x="12011" y="1258"/>
                  </a:lnTo>
                  <a:lnTo>
                    <a:pt x="11792" y="1112"/>
                  </a:lnTo>
                  <a:lnTo>
                    <a:pt x="11560" y="977"/>
                  </a:lnTo>
                  <a:lnTo>
                    <a:pt x="11328" y="843"/>
                  </a:lnTo>
                  <a:lnTo>
                    <a:pt x="11096" y="721"/>
                  </a:lnTo>
                  <a:lnTo>
                    <a:pt x="10852" y="611"/>
                  </a:lnTo>
                  <a:lnTo>
                    <a:pt x="10608" y="501"/>
                  </a:lnTo>
                  <a:lnTo>
                    <a:pt x="10351" y="404"/>
                  </a:lnTo>
                  <a:lnTo>
                    <a:pt x="10095" y="318"/>
                  </a:lnTo>
                  <a:lnTo>
                    <a:pt x="9839" y="245"/>
                  </a:lnTo>
                  <a:lnTo>
                    <a:pt x="9570" y="184"/>
                  </a:lnTo>
                  <a:lnTo>
                    <a:pt x="9302" y="123"/>
                  </a:lnTo>
                  <a:lnTo>
                    <a:pt x="9033" y="74"/>
                  </a:lnTo>
                  <a:lnTo>
                    <a:pt x="8752" y="38"/>
                  </a:lnTo>
                  <a:lnTo>
                    <a:pt x="8472" y="13"/>
                  </a:lnTo>
                  <a:lnTo>
                    <a:pt x="81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1292;p32">
              <a:extLst>
                <a:ext uri="{FF2B5EF4-FFF2-40B4-BE49-F238E27FC236}">
                  <a16:creationId xmlns:a16="http://schemas.microsoft.com/office/drawing/2014/main" id="{BF1F358A-AD68-965C-6156-7261BEDBCB42}"/>
                </a:ext>
              </a:extLst>
            </p:cNvPr>
            <p:cNvSpPr/>
            <p:nvPr/>
          </p:nvSpPr>
          <p:spPr>
            <a:xfrm>
              <a:off x="3566775" y="1781225"/>
              <a:ext cx="281075" cy="300600"/>
            </a:xfrm>
            <a:custGeom>
              <a:avLst/>
              <a:gdLst/>
              <a:ahLst/>
              <a:cxnLst/>
              <a:rect l="l" t="t" r="r" b="b"/>
              <a:pathLst>
                <a:path w="11243" h="12024" extrusionOk="0">
                  <a:moveTo>
                    <a:pt x="2723" y="1"/>
                  </a:moveTo>
                  <a:lnTo>
                    <a:pt x="2344" y="25"/>
                  </a:lnTo>
                  <a:lnTo>
                    <a:pt x="1978" y="74"/>
                  </a:lnTo>
                  <a:lnTo>
                    <a:pt x="1600" y="135"/>
                  </a:lnTo>
                  <a:lnTo>
                    <a:pt x="1234" y="221"/>
                  </a:lnTo>
                  <a:lnTo>
                    <a:pt x="1063" y="550"/>
                  </a:lnTo>
                  <a:lnTo>
                    <a:pt x="880" y="916"/>
                  </a:lnTo>
                  <a:lnTo>
                    <a:pt x="709" y="1307"/>
                  </a:lnTo>
                  <a:lnTo>
                    <a:pt x="550" y="1722"/>
                  </a:lnTo>
                  <a:lnTo>
                    <a:pt x="404" y="2149"/>
                  </a:lnTo>
                  <a:lnTo>
                    <a:pt x="269" y="2589"/>
                  </a:lnTo>
                  <a:lnTo>
                    <a:pt x="160" y="3040"/>
                  </a:lnTo>
                  <a:lnTo>
                    <a:pt x="111" y="3272"/>
                  </a:lnTo>
                  <a:lnTo>
                    <a:pt x="74" y="3516"/>
                  </a:lnTo>
                  <a:lnTo>
                    <a:pt x="38" y="3748"/>
                  </a:lnTo>
                  <a:lnTo>
                    <a:pt x="25" y="3992"/>
                  </a:lnTo>
                  <a:lnTo>
                    <a:pt x="1" y="4236"/>
                  </a:lnTo>
                  <a:lnTo>
                    <a:pt x="1" y="4468"/>
                  </a:lnTo>
                  <a:lnTo>
                    <a:pt x="1" y="4712"/>
                  </a:lnTo>
                  <a:lnTo>
                    <a:pt x="13" y="4957"/>
                  </a:lnTo>
                  <a:lnTo>
                    <a:pt x="50" y="5201"/>
                  </a:lnTo>
                  <a:lnTo>
                    <a:pt x="74" y="5445"/>
                  </a:lnTo>
                  <a:lnTo>
                    <a:pt x="123" y="5689"/>
                  </a:lnTo>
                  <a:lnTo>
                    <a:pt x="184" y="5933"/>
                  </a:lnTo>
                  <a:lnTo>
                    <a:pt x="257" y="6177"/>
                  </a:lnTo>
                  <a:lnTo>
                    <a:pt x="343" y="6421"/>
                  </a:lnTo>
                  <a:lnTo>
                    <a:pt x="440" y="6665"/>
                  </a:lnTo>
                  <a:lnTo>
                    <a:pt x="550" y="6909"/>
                  </a:lnTo>
                  <a:lnTo>
                    <a:pt x="684" y="7141"/>
                  </a:lnTo>
                  <a:lnTo>
                    <a:pt x="831" y="7386"/>
                  </a:lnTo>
                  <a:lnTo>
                    <a:pt x="1148" y="7849"/>
                  </a:lnTo>
                  <a:lnTo>
                    <a:pt x="1478" y="8301"/>
                  </a:lnTo>
                  <a:lnTo>
                    <a:pt x="1844" y="8740"/>
                  </a:lnTo>
                  <a:lnTo>
                    <a:pt x="2210" y="9155"/>
                  </a:lnTo>
                  <a:lnTo>
                    <a:pt x="2601" y="9534"/>
                  </a:lnTo>
                  <a:lnTo>
                    <a:pt x="3004" y="9900"/>
                  </a:lnTo>
                  <a:lnTo>
                    <a:pt x="3419" y="10242"/>
                  </a:lnTo>
                  <a:lnTo>
                    <a:pt x="3846" y="10559"/>
                  </a:lnTo>
                  <a:lnTo>
                    <a:pt x="4285" y="10840"/>
                  </a:lnTo>
                  <a:lnTo>
                    <a:pt x="4737" y="11108"/>
                  </a:lnTo>
                  <a:lnTo>
                    <a:pt x="4957" y="11218"/>
                  </a:lnTo>
                  <a:lnTo>
                    <a:pt x="5188" y="11328"/>
                  </a:lnTo>
                  <a:lnTo>
                    <a:pt x="5420" y="11438"/>
                  </a:lnTo>
                  <a:lnTo>
                    <a:pt x="5652" y="11536"/>
                  </a:lnTo>
                  <a:lnTo>
                    <a:pt x="5896" y="11621"/>
                  </a:lnTo>
                  <a:lnTo>
                    <a:pt x="6128" y="11706"/>
                  </a:lnTo>
                  <a:lnTo>
                    <a:pt x="6372" y="11780"/>
                  </a:lnTo>
                  <a:lnTo>
                    <a:pt x="6604" y="11841"/>
                  </a:lnTo>
                  <a:lnTo>
                    <a:pt x="6848" y="11902"/>
                  </a:lnTo>
                  <a:lnTo>
                    <a:pt x="7093" y="11951"/>
                  </a:lnTo>
                  <a:lnTo>
                    <a:pt x="7337" y="11987"/>
                  </a:lnTo>
                  <a:lnTo>
                    <a:pt x="7581" y="12024"/>
                  </a:lnTo>
                  <a:lnTo>
                    <a:pt x="8923" y="11413"/>
                  </a:lnTo>
                  <a:lnTo>
                    <a:pt x="10010" y="10925"/>
                  </a:lnTo>
                  <a:lnTo>
                    <a:pt x="10986" y="10498"/>
                  </a:lnTo>
                  <a:lnTo>
                    <a:pt x="11047" y="10315"/>
                  </a:lnTo>
                  <a:lnTo>
                    <a:pt x="11096" y="10120"/>
                  </a:lnTo>
                  <a:lnTo>
                    <a:pt x="11145" y="9924"/>
                  </a:lnTo>
                  <a:lnTo>
                    <a:pt x="11182" y="9729"/>
                  </a:lnTo>
                  <a:lnTo>
                    <a:pt x="11206" y="9534"/>
                  </a:lnTo>
                  <a:lnTo>
                    <a:pt x="11230" y="9338"/>
                  </a:lnTo>
                  <a:lnTo>
                    <a:pt x="11243" y="8936"/>
                  </a:lnTo>
                  <a:lnTo>
                    <a:pt x="11230" y="8533"/>
                  </a:lnTo>
                  <a:lnTo>
                    <a:pt x="11206" y="8118"/>
                  </a:lnTo>
                  <a:lnTo>
                    <a:pt x="11145" y="7715"/>
                  </a:lnTo>
                  <a:lnTo>
                    <a:pt x="11072" y="7312"/>
                  </a:lnTo>
                  <a:lnTo>
                    <a:pt x="10974" y="6909"/>
                  </a:lnTo>
                  <a:lnTo>
                    <a:pt x="10852" y="6507"/>
                  </a:lnTo>
                  <a:lnTo>
                    <a:pt x="10718" y="6116"/>
                  </a:lnTo>
                  <a:lnTo>
                    <a:pt x="10571" y="5726"/>
                  </a:lnTo>
                  <a:lnTo>
                    <a:pt x="10413" y="5359"/>
                  </a:lnTo>
                  <a:lnTo>
                    <a:pt x="10242" y="4993"/>
                  </a:lnTo>
                  <a:lnTo>
                    <a:pt x="10071" y="4651"/>
                  </a:lnTo>
                  <a:lnTo>
                    <a:pt x="9888" y="4322"/>
                  </a:lnTo>
                  <a:lnTo>
                    <a:pt x="9583" y="3834"/>
                  </a:lnTo>
                  <a:lnTo>
                    <a:pt x="9436" y="3602"/>
                  </a:lnTo>
                  <a:lnTo>
                    <a:pt x="9265" y="3370"/>
                  </a:lnTo>
                  <a:lnTo>
                    <a:pt x="9107" y="3138"/>
                  </a:lnTo>
                  <a:lnTo>
                    <a:pt x="8923" y="2930"/>
                  </a:lnTo>
                  <a:lnTo>
                    <a:pt x="8753" y="2711"/>
                  </a:lnTo>
                  <a:lnTo>
                    <a:pt x="8569" y="2503"/>
                  </a:lnTo>
                  <a:lnTo>
                    <a:pt x="8374" y="2308"/>
                  </a:lnTo>
                  <a:lnTo>
                    <a:pt x="8179" y="2113"/>
                  </a:lnTo>
                  <a:lnTo>
                    <a:pt x="7984" y="1930"/>
                  </a:lnTo>
                  <a:lnTo>
                    <a:pt x="7788" y="1746"/>
                  </a:lnTo>
                  <a:lnTo>
                    <a:pt x="7569" y="1576"/>
                  </a:lnTo>
                  <a:lnTo>
                    <a:pt x="7361" y="1417"/>
                  </a:lnTo>
                  <a:lnTo>
                    <a:pt x="7141" y="1258"/>
                  </a:lnTo>
                  <a:lnTo>
                    <a:pt x="6922" y="1112"/>
                  </a:lnTo>
                  <a:lnTo>
                    <a:pt x="6690" y="977"/>
                  </a:lnTo>
                  <a:lnTo>
                    <a:pt x="6458" y="843"/>
                  </a:lnTo>
                  <a:lnTo>
                    <a:pt x="6226" y="721"/>
                  </a:lnTo>
                  <a:lnTo>
                    <a:pt x="5982" y="611"/>
                  </a:lnTo>
                  <a:lnTo>
                    <a:pt x="5738" y="501"/>
                  </a:lnTo>
                  <a:lnTo>
                    <a:pt x="5481" y="404"/>
                  </a:lnTo>
                  <a:lnTo>
                    <a:pt x="5225" y="318"/>
                  </a:lnTo>
                  <a:lnTo>
                    <a:pt x="4969" y="245"/>
                  </a:lnTo>
                  <a:lnTo>
                    <a:pt x="4700" y="184"/>
                  </a:lnTo>
                  <a:lnTo>
                    <a:pt x="4432" y="123"/>
                  </a:lnTo>
                  <a:lnTo>
                    <a:pt x="4163" y="74"/>
                  </a:lnTo>
                  <a:lnTo>
                    <a:pt x="3882" y="38"/>
                  </a:lnTo>
                  <a:lnTo>
                    <a:pt x="3602" y="1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0506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3" name="Google Shape;1293;p32">
              <a:extLst>
                <a:ext uri="{FF2B5EF4-FFF2-40B4-BE49-F238E27FC236}">
                  <a16:creationId xmlns:a16="http://schemas.microsoft.com/office/drawing/2014/main" id="{8FE1DB4E-105C-1832-9F5C-67F19418D1CC}"/>
                </a:ext>
              </a:extLst>
            </p:cNvPr>
            <p:cNvSpPr/>
            <p:nvPr/>
          </p:nvSpPr>
          <p:spPr>
            <a:xfrm>
              <a:off x="4174625" y="1466025"/>
              <a:ext cx="273450" cy="328975"/>
            </a:xfrm>
            <a:custGeom>
              <a:avLst/>
              <a:gdLst/>
              <a:ahLst/>
              <a:cxnLst/>
              <a:rect l="l" t="t" r="r" b="b"/>
              <a:pathLst>
                <a:path w="10938" h="13159" extrusionOk="0">
                  <a:moveTo>
                    <a:pt x="3651" y="0"/>
                  </a:moveTo>
                  <a:lnTo>
                    <a:pt x="3394" y="13"/>
                  </a:lnTo>
                  <a:lnTo>
                    <a:pt x="3126" y="25"/>
                  </a:lnTo>
                  <a:lnTo>
                    <a:pt x="2857" y="49"/>
                  </a:lnTo>
                  <a:lnTo>
                    <a:pt x="2576" y="86"/>
                  </a:lnTo>
                  <a:lnTo>
                    <a:pt x="2296" y="147"/>
                  </a:lnTo>
                  <a:lnTo>
                    <a:pt x="2015" y="208"/>
                  </a:lnTo>
                  <a:lnTo>
                    <a:pt x="1722" y="281"/>
                  </a:lnTo>
                  <a:lnTo>
                    <a:pt x="1417" y="379"/>
                  </a:lnTo>
                  <a:lnTo>
                    <a:pt x="1063" y="501"/>
                  </a:lnTo>
                  <a:lnTo>
                    <a:pt x="892" y="794"/>
                  </a:lnTo>
                  <a:lnTo>
                    <a:pt x="733" y="1099"/>
                  </a:lnTo>
                  <a:lnTo>
                    <a:pt x="587" y="1428"/>
                  </a:lnTo>
                  <a:lnTo>
                    <a:pt x="440" y="1782"/>
                  </a:lnTo>
                  <a:lnTo>
                    <a:pt x="318" y="2161"/>
                  </a:lnTo>
                  <a:lnTo>
                    <a:pt x="208" y="2551"/>
                  </a:lnTo>
                  <a:lnTo>
                    <a:pt x="111" y="2979"/>
                  </a:lnTo>
                  <a:lnTo>
                    <a:pt x="50" y="3418"/>
                  </a:lnTo>
                  <a:lnTo>
                    <a:pt x="25" y="3650"/>
                  </a:lnTo>
                  <a:lnTo>
                    <a:pt x="13" y="3882"/>
                  </a:lnTo>
                  <a:lnTo>
                    <a:pt x="1" y="4114"/>
                  </a:lnTo>
                  <a:lnTo>
                    <a:pt x="1" y="4358"/>
                  </a:lnTo>
                  <a:lnTo>
                    <a:pt x="13" y="4614"/>
                  </a:lnTo>
                  <a:lnTo>
                    <a:pt x="25" y="4870"/>
                  </a:lnTo>
                  <a:lnTo>
                    <a:pt x="50" y="5127"/>
                  </a:lnTo>
                  <a:lnTo>
                    <a:pt x="86" y="5395"/>
                  </a:lnTo>
                  <a:lnTo>
                    <a:pt x="135" y="5664"/>
                  </a:lnTo>
                  <a:lnTo>
                    <a:pt x="184" y="5932"/>
                  </a:lnTo>
                  <a:lnTo>
                    <a:pt x="257" y="6213"/>
                  </a:lnTo>
                  <a:lnTo>
                    <a:pt x="331" y="6506"/>
                  </a:lnTo>
                  <a:lnTo>
                    <a:pt x="416" y="6787"/>
                  </a:lnTo>
                  <a:lnTo>
                    <a:pt x="514" y="7092"/>
                  </a:lnTo>
                  <a:lnTo>
                    <a:pt x="636" y="7385"/>
                  </a:lnTo>
                  <a:lnTo>
                    <a:pt x="758" y="7690"/>
                  </a:lnTo>
                  <a:lnTo>
                    <a:pt x="941" y="8105"/>
                  </a:lnTo>
                  <a:lnTo>
                    <a:pt x="1136" y="8532"/>
                  </a:lnTo>
                  <a:lnTo>
                    <a:pt x="1356" y="8947"/>
                  </a:lnTo>
                  <a:lnTo>
                    <a:pt x="1588" y="9350"/>
                  </a:lnTo>
                  <a:lnTo>
                    <a:pt x="1832" y="9753"/>
                  </a:lnTo>
                  <a:lnTo>
                    <a:pt x="2088" y="10143"/>
                  </a:lnTo>
                  <a:lnTo>
                    <a:pt x="2369" y="10522"/>
                  </a:lnTo>
                  <a:lnTo>
                    <a:pt x="2650" y="10900"/>
                  </a:lnTo>
                  <a:lnTo>
                    <a:pt x="2967" y="11254"/>
                  </a:lnTo>
                  <a:lnTo>
                    <a:pt x="3284" y="11584"/>
                  </a:lnTo>
                  <a:lnTo>
                    <a:pt x="3614" y="11901"/>
                  </a:lnTo>
                  <a:lnTo>
                    <a:pt x="3968" y="12206"/>
                  </a:lnTo>
                  <a:lnTo>
                    <a:pt x="4346" y="12475"/>
                  </a:lnTo>
                  <a:lnTo>
                    <a:pt x="4529" y="12609"/>
                  </a:lnTo>
                  <a:lnTo>
                    <a:pt x="4725" y="12731"/>
                  </a:lnTo>
                  <a:lnTo>
                    <a:pt x="4920" y="12853"/>
                  </a:lnTo>
                  <a:lnTo>
                    <a:pt x="5127" y="12951"/>
                  </a:lnTo>
                  <a:lnTo>
                    <a:pt x="5335" y="13061"/>
                  </a:lnTo>
                  <a:lnTo>
                    <a:pt x="5542" y="13158"/>
                  </a:lnTo>
                  <a:lnTo>
                    <a:pt x="6214" y="12816"/>
                  </a:lnTo>
                  <a:lnTo>
                    <a:pt x="6885" y="12499"/>
                  </a:lnTo>
                  <a:lnTo>
                    <a:pt x="7569" y="12194"/>
                  </a:lnTo>
                  <a:lnTo>
                    <a:pt x="8252" y="11901"/>
                  </a:lnTo>
                  <a:lnTo>
                    <a:pt x="8923" y="11633"/>
                  </a:lnTo>
                  <a:lnTo>
                    <a:pt x="9595" y="11388"/>
                  </a:lnTo>
                  <a:lnTo>
                    <a:pt x="10242" y="11169"/>
                  </a:lnTo>
                  <a:lnTo>
                    <a:pt x="10559" y="11083"/>
                  </a:lnTo>
                  <a:lnTo>
                    <a:pt x="10876" y="10998"/>
                  </a:lnTo>
                  <a:lnTo>
                    <a:pt x="10901" y="10729"/>
                  </a:lnTo>
                  <a:lnTo>
                    <a:pt x="10913" y="10424"/>
                  </a:lnTo>
                  <a:lnTo>
                    <a:pt x="10925" y="10021"/>
                  </a:lnTo>
                  <a:lnTo>
                    <a:pt x="10937" y="9521"/>
                  </a:lnTo>
                  <a:lnTo>
                    <a:pt x="10925" y="8959"/>
                  </a:lnTo>
                  <a:lnTo>
                    <a:pt x="10889" y="8325"/>
                  </a:lnTo>
                  <a:lnTo>
                    <a:pt x="10864" y="7995"/>
                  </a:lnTo>
                  <a:lnTo>
                    <a:pt x="10815" y="7653"/>
                  </a:lnTo>
                  <a:lnTo>
                    <a:pt x="10779" y="7299"/>
                  </a:lnTo>
                  <a:lnTo>
                    <a:pt x="10718" y="6945"/>
                  </a:lnTo>
                  <a:lnTo>
                    <a:pt x="10644" y="6579"/>
                  </a:lnTo>
                  <a:lnTo>
                    <a:pt x="10571" y="6213"/>
                  </a:lnTo>
                  <a:lnTo>
                    <a:pt x="10474" y="5835"/>
                  </a:lnTo>
                  <a:lnTo>
                    <a:pt x="10364" y="5469"/>
                  </a:lnTo>
                  <a:lnTo>
                    <a:pt x="10242" y="5102"/>
                  </a:lnTo>
                  <a:lnTo>
                    <a:pt x="10107" y="4736"/>
                  </a:lnTo>
                  <a:lnTo>
                    <a:pt x="9961" y="4370"/>
                  </a:lnTo>
                  <a:lnTo>
                    <a:pt x="9790" y="4016"/>
                  </a:lnTo>
                  <a:lnTo>
                    <a:pt x="9607" y="3662"/>
                  </a:lnTo>
                  <a:lnTo>
                    <a:pt x="9399" y="3320"/>
                  </a:lnTo>
                  <a:lnTo>
                    <a:pt x="9168" y="2991"/>
                  </a:lnTo>
                  <a:lnTo>
                    <a:pt x="8923" y="2673"/>
                  </a:lnTo>
                  <a:lnTo>
                    <a:pt x="8655" y="2380"/>
                  </a:lnTo>
                  <a:lnTo>
                    <a:pt x="8374" y="2088"/>
                  </a:lnTo>
                  <a:lnTo>
                    <a:pt x="8093" y="1831"/>
                  </a:lnTo>
                  <a:lnTo>
                    <a:pt x="7788" y="1587"/>
                  </a:lnTo>
                  <a:lnTo>
                    <a:pt x="7459" y="1343"/>
                  </a:lnTo>
                  <a:lnTo>
                    <a:pt x="7117" y="1099"/>
                  </a:lnTo>
                  <a:lnTo>
                    <a:pt x="6763" y="879"/>
                  </a:lnTo>
                  <a:lnTo>
                    <a:pt x="6372" y="672"/>
                  </a:lnTo>
                  <a:lnTo>
                    <a:pt x="6177" y="574"/>
                  </a:lnTo>
                  <a:lnTo>
                    <a:pt x="5970" y="489"/>
                  </a:lnTo>
                  <a:lnTo>
                    <a:pt x="5762" y="403"/>
                  </a:lnTo>
                  <a:lnTo>
                    <a:pt x="5542" y="330"/>
                  </a:lnTo>
                  <a:lnTo>
                    <a:pt x="5335" y="257"/>
                  </a:lnTo>
                  <a:lnTo>
                    <a:pt x="5103" y="196"/>
                  </a:lnTo>
                  <a:lnTo>
                    <a:pt x="4871" y="147"/>
                  </a:lnTo>
                  <a:lnTo>
                    <a:pt x="4639" y="98"/>
                  </a:lnTo>
                  <a:lnTo>
                    <a:pt x="4395" y="61"/>
                  </a:lnTo>
                  <a:lnTo>
                    <a:pt x="4151" y="37"/>
                  </a:lnTo>
                  <a:lnTo>
                    <a:pt x="3907" y="13"/>
                  </a:lnTo>
                  <a:lnTo>
                    <a:pt x="3651" y="0"/>
                  </a:lnTo>
                  <a:close/>
                </a:path>
              </a:pathLst>
            </a:custGeom>
            <a:solidFill>
              <a:srgbClr val="0506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4" name="Google Shape;1294;p32">
              <a:extLst>
                <a:ext uri="{FF2B5EF4-FFF2-40B4-BE49-F238E27FC236}">
                  <a16:creationId xmlns:a16="http://schemas.microsoft.com/office/drawing/2014/main" id="{C07C76D6-0B69-63DF-CA9D-393FD47FAFD9}"/>
                </a:ext>
              </a:extLst>
            </p:cNvPr>
            <p:cNvSpPr/>
            <p:nvPr/>
          </p:nvSpPr>
          <p:spPr>
            <a:xfrm>
              <a:off x="3320850" y="1494400"/>
              <a:ext cx="238025" cy="300600"/>
            </a:xfrm>
            <a:custGeom>
              <a:avLst/>
              <a:gdLst/>
              <a:ahLst/>
              <a:cxnLst/>
              <a:rect l="l" t="t" r="r" b="b"/>
              <a:pathLst>
                <a:path w="9521" h="12024" extrusionOk="0">
                  <a:moveTo>
                    <a:pt x="8105" y="0"/>
                  </a:moveTo>
                  <a:lnTo>
                    <a:pt x="7958" y="13"/>
                  </a:lnTo>
                  <a:lnTo>
                    <a:pt x="7812" y="25"/>
                  </a:lnTo>
                  <a:lnTo>
                    <a:pt x="7653" y="62"/>
                  </a:lnTo>
                  <a:lnTo>
                    <a:pt x="7482" y="110"/>
                  </a:lnTo>
                  <a:lnTo>
                    <a:pt x="7299" y="171"/>
                  </a:lnTo>
                  <a:lnTo>
                    <a:pt x="7116" y="245"/>
                  </a:lnTo>
                  <a:lnTo>
                    <a:pt x="6921" y="330"/>
                  </a:lnTo>
                  <a:lnTo>
                    <a:pt x="6518" y="538"/>
                  </a:lnTo>
                  <a:lnTo>
                    <a:pt x="6091" y="782"/>
                  </a:lnTo>
                  <a:lnTo>
                    <a:pt x="5651" y="1050"/>
                  </a:lnTo>
                  <a:lnTo>
                    <a:pt x="5212" y="1355"/>
                  </a:lnTo>
                  <a:lnTo>
                    <a:pt x="4773" y="1685"/>
                  </a:lnTo>
                  <a:lnTo>
                    <a:pt x="4333" y="2039"/>
                  </a:lnTo>
                  <a:lnTo>
                    <a:pt x="3906" y="2393"/>
                  </a:lnTo>
                  <a:lnTo>
                    <a:pt x="3503" y="2759"/>
                  </a:lnTo>
                  <a:lnTo>
                    <a:pt x="3125" y="3125"/>
                  </a:lnTo>
                  <a:lnTo>
                    <a:pt x="2771" y="3479"/>
                  </a:lnTo>
                  <a:lnTo>
                    <a:pt x="2453" y="3833"/>
                  </a:lnTo>
                  <a:lnTo>
                    <a:pt x="2185" y="4163"/>
                  </a:lnTo>
                  <a:lnTo>
                    <a:pt x="1965" y="4480"/>
                  </a:lnTo>
                  <a:lnTo>
                    <a:pt x="1672" y="4919"/>
                  </a:lnTo>
                  <a:lnTo>
                    <a:pt x="1416" y="5359"/>
                  </a:lnTo>
                  <a:lnTo>
                    <a:pt x="1196" y="5774"/>
                  </a:lnTo>
                  <a:lnTo>
                    <a:pt x="989" y="6177"/>
                  </a:lnTo>
                  <a:lnTo>
                    <a:pt x="806" y="6579"/>
                  </a:lnTo>
                  <a:lnTo>
                    <a:pt x="647" y="6958"/>
                  </a:lnTo>
                  <a:lnTo>
                    <a:pt x="500" y="7324"/>
                  </a:lnTo>
                  <a:lnTo>
                    <a:pt x="391" y="7678"/>
                  </a:lnTo>
                  <a:lnTo>
                    <a:pt x="281" y="8032"/>
                  </a:lnTo>
                  <a:lnTo>
                    <a:pt x="195" y="8361"/>
                  </a:lnTo>
                  <a:lnTo>
                    <a:pt x="134" y="8679"/>
                  </a:lnTo>
                  <a:lnTo>
                    <a:pt x="85" y="8972"/>
                  </a:lnTo>
                  <a:lnTo>
                    <a:pt x="49" y="9265"/>
                  </a:lnTo>
                  <a:lnTo>
                    <a:pt x="24" y="9545"/>
                  </a:lnTo>
                  <a:lnTo>
                    <a:pt x="0" y="9802"/>
                  </a:lnTo>
                  <a:lnTo>
                    <a:pt x="0" y="10058"/>
                  </a:lnTo>
                  <a:lnTo>
                    <a:pt x="12" y="10290"/>
                  </a:lnTo>
                  <a:lnTo>
                    <a:pt x="24" y="10510"/>
                  </a:lnTo>
                  <a:lnTo>
                    <a:pt x="49" y="10705"/>
                  </a:lnTo>
                  <a:lnTo>
                    <a:pt x="73" y="10900"/>
                  </a:lnTo>
                  <a:lnTo>
                    <a:pt x="134" y="11242"/>
                  </a:lnTo>
                  <a:lnTo>
                    <a:pt x="208" y="11523"/>
                  </a:lnTo>
                  <a:lnTo>
                    <a:pt x="293" y="11743"/>
                  </a:lnTo>
                  <a:lnTo>
                    <a:pt x="354" y="11889"/>
                  </a:lnTo>
                  <a:lnTo>
                    <a:pt x="415" y="12023"/>
                  </a:lnTo>
                  <a:lnTo>
                    <a:pt x="464" y="11828"/>
                  </a:lnTo>
                  <a:lnTo>
                    <a:pt x="623" y="11279"/>
                  </a:lnTo>
                  <a:lnTo>
                    <a:pt x="732" y="10900"/>
                  </a:lnTo>
                  <a:lnTo>
                    <a:pt x="891" y="10473"/>
                  </a:lnTo>
                  <a:lnTo>
                    <a:pt x="1062" y="9997"/>
                  </a:lnTo>
                  <a:lnTo>
                    <a:pt x="1269" y="9484"/>
                  </a:lnTo>
                  <a:lnTo>
                    <a:pt x="1514" y="8947"/>
                  </a:lnTo>
                  <a:lnTo>
                    <a:pt x="1794" y="8386"/>
                  </a:lnTo>
                  <a:lnTo>
                    <a:pt x="1941" y="8105"/>
                  </a:lnTo>
                  <a:lnTo>
                    <a:pt x="2099" y="7837"/>
                  </a:lnTo>
                  <a:lnTo>
                    <a:pt x="2270" y="7556"/>
                  </a:lnTo>
                  <a:lnTo>
                    <a:pt x="2453" y="7275"/>
                  </a:lnTo>
                  <a:lnTo>
                    <a:pt x="2637" y="7007"/>
                  </a:lnTo>
                  <a:lnTo>
                    <a:pt x="2832" y="6738"/>
                  </a:lnTo>
                  <a:lnTo>
                    <a:pt x="3039" y="6470"/>
                  </a:lnTo>
                  <a:lnTo>
                    <a:pt x="3259" y="6213"/>
                  </a:lnTo>
                  <a:lnTo>
                    <a:pt x="3479" y="5969"/>
                  </a:lnTo>
                  <a:lnTo>
                    <a:pt x="3711" y="5737"/>
                  </a:lnTo>
                  <a:lnTo>
                    <a:pt x="3955" y="5505"/>
                  </a:lnTo>
                  <a:lnTo>
                    <a:pt x="4211" y="5298"/>
                  </a:lnTo>
                  <a:lnTo>
                    <a:pt x="4724" y="4895"/>
                  </a:lnTo>
                  <a:lnTo>
                    <a:pt x="5236" y="4517"/>
                  </a:lnTo>
                  <a:lnTo>
                    <a:pt x="5737" y="4163"/>
                  </a:lnTo>
                  <a:lnTo>
                    <a:pt x="6213" y="3833"/>
                  </a:lnTo>
                  <a:lnTo>
                    <a:pt x="6677" y="3528"/>
                  </a:lnTo>
                  <a:lnTo>
                    <a:pt x="7116" y="3247"/>
                  </a:lnTo>
                  <a:lnTo>
                    <a:pt x="7909" y="2747"/>
                  </a:lnTo>
                  <a:lnTo>
                    <a:pt x="8581" y="2368"/>
                  </a:lnTo>
                  <a:lnTo>
                    <a:pt x="9081" y="2088"/>
                  </a:lnTo>
                  <a:lnTo>
                    <a:pt x="9521" y="1856"/>
                  </a:lnTo>
                  <a:lnTo>
                    <a:pt x="9521" y="1770"/>
                  </a:lnTo>
                  <a:lnTo>
                    <a:pt x="9496" y="1551"/>
                  </a:lnTo>
                  <a:lnTo>
                    <a:pt x="9484" y="1404"/>
                  </a:lnTo>
                  <a:lnTo>
                    <a:pt x="9447" y="1233"/>
                  </a:lnTo>
                  <a:lnTo>
                    <a:pt x="9399" y="1062"/>
                  </a:lnTo>
                  <a:lnTo>
                    <a:pt x="9338" y="892"/>
                  </a:lnTo>
                  <a:lnTo>
                    <a:pt x="9252" y="708"/>
                  </a:lnTo>
                  <a:lnTo>
                    <a:pt x="9142" y="538"/>
                  </a:lnTo>
                  <a:lnTo>
                    <a:pt x="9081" y="464"/>
                  </a:lnTo>
                  <a:lnTo>
                    <a:pt x="9020" y="379"/>
                  </a:lnTo>
                  <a:lnTo>
                    <a:pt x="8947" y="318"/>
                  </a:lnTo>
                  <a:lnTo>
                    <a:pt x="8874" y="245"/>
                  </a:lnTo>
                  <a:lnTo>
                    <a:pt x="8788" y="184"/>
                  </a:lnTo>
                  <a:lnTo>
                    <a:pt x="8691" y="135"/>
                  </a:lnTo>
                  <a:lnTo>
                    <a:pt x="8593" y="86"/>
                  </a:lnTo>
                  <a:lnTo>
                    <a:pt x="8483" y="49"/>
                  </a:lnTo>
                  <a:lnTo>
                    <a:pt x="8361" y="25"/>
                  </a:lnTo>
                  <a:lnTo>
                    <a:pt x="8239" y="13"/>
                  </a:lnTo>
                  <a:lnTo>
                    <a:pt x="81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1295;p32">
              <a:extLst>
                <a:ext uri="{FF2B5EF4-FFF2-40B4-BE49-F238E27FC236}">
                  <a16:creationId xmlns:a16="http://schemas.microsoft.com/office/drawing/2014/main" id="{98D0A4E5-5C23-F635-793C-D2831F3E80C5}"/>
                </a:ext>
              </a:extLst>
            </p:cNvPr>
            <p:cNvSpPr/>
            <p:nvPr/>
          </p:nvSpPr>
          <p:spPr>
            <a:xfrm>
              <a:off x="3943325" y="1244175"/>
              <a:ext cx="362250" cy="119350"/>
            </a:xfrm>
            <a:custGeom>
              <a:avLst/>
              <a:gdLst/>
              <a:ahLst/>
              <a:cxnLst/>
              <a:rect l="l" t="t" r="r" b="b"/>
              <a:pathLst>
                <a:path w="14490" h="4774" extrusionOk="0">
                  <a:moveTo>
                    <a:pt x="7385" y="1"/>
                  </a:moveTo>
                  <a:lnTo>
                    <a:pt x="7007" y="13"/>
                  </a:lnTo>
                  <a:lnTo>
                    <a:pt x="6580" y="50"/>
                  </a:lnTo>
                  <a:lnTo>
                    <a:pt x="6116" y="111"/>
                  </a:lnTo>
                  <a:lnTo>
                    <a:pt x="5616" y="196"/>
                  </a:lnTo>
                  <a:lnTo>
                    <a:pt x="5103" y="306"/>
                  </a:lnTo>
                  <a:lnTo>
                    <a:pt x="4566" y="440"/>
                  </a:lnTo>
                  <a:lnTo>
                    <a:pt x="4041" y="587"/>
                  </a:lnTo>
                  <a:lnTo>
                    <a:pt x="3504" y="757"/>
                  </a:lnTo>
                  <a:lnTo>
                    <a:pt x="2979" y="928"/>
                  </a:lnTo>
                  <a:lnTo>
                    <a:pt x="2479" y="1124"/>
                  </a:lnTo>
                  <a:lnTo>
                    <a:pt x="2003" y="1331"/>
                  </a:lnTo>
                  <a:lnTo>
                    <a:pt x="1563" y="1539"/>
                  </a:lnTo>
                  <a:lnTo>
                    <a:pt x="1173" y="1758"/>
                  </a:lnTo>
                  <a:lnTo>
                    <a:pt x="990" y="1880"/>
                  </a:lnTo>
                  <a:lnTo>
                    <a:pt x="819" y="1990"/>
                  </a:lnTo>
                  <a:lnTo>
                    <a:pt x="672" y="2100"/>
                  </a:lnTo>
                  <a:lnTo>
                    <a:pt x="538" y="2222"/>
                  </a:lnTo>
                  <a:lnTo>
                    <a:pt x="416" y="2332"/>
                  </a:lnTo>
                  <a:lnTo>
                    <a:pt x="318" y="2454"/>
                  </a:lnTo>
                  <a:lnTo>
                    <a:pt x="233" y="2564"/>
                  </a:lnTo>
                  <a:lnTo>
                    <a:pt x="160" y="2674"/>
                  </a:lnTo>
                  <a:lnTo>
                    <a:pt x="111" y="2784"/>
                  </a:lnTo>
                  <a:lnTo>
                    <a:pt x="62" y="2906"/>
                  </a:lnTo>
                  <a:lnTo>
                    <a:pt x="25" y="3016"/>
                  </a:lnTo>
                  <a:lnTo>
                    <a:pt x="13" y="3113"/>
                  </a:lnTo>
                  <a:lnTo>
                    <a:pt x="1" y="3223"/>
                  </a:lnTo>
                  <a:lnTo>
                    <a:pt x="1" y="3333"/>
                  </a:lnTo>
                  <a:lnTo>
                    <a:pt x="13" y="3431"/>
                  </a:lnTo>
                  <a:lnTo>
                    <a:pt x="25" y="3528"/>
                  </a:lnTo>
                  <a:lnTo>
                    <a:pt x="62" y="3626"/>
                  </a:lnTo>
                  <a:lnTo>
                    <a:pt x="86" y="3723"/>
                  </a:lnTo>
                  <a:lnTo>
                    <a:pt x="172" y="3907"/>
                  </a:lnTo>
                  <a:lnTo>
                    <a:pt x="269" y="4077"/>
                  </a:lnTo>
                  <a:lnTo>
                    <a:pt x="379" y="4224"/>
                  </a:lnTo>
                  <a:lnTo>
                    <a:pt x="501" y="4358"/>
                  </a:lnTo>
                  <a:lnTo>
                    <a:pt x="611" y="4480"/>
                  </a:lnTo>
                  <a:lnTo>
                    <a:pt x="721" y="4590"/>
                  </a:lnTo>
                  <a:lnTo>
                    <a:pt x="892" y="4724"/>
                  </a:lnTo>
                  <a:lnTo>
                    <a:pt x="965" y="4773"/>
                  </a:lnTo>
                  <a:lnTo>
                    <a:pt x="1392" y="4541"/>
                  </a:lnTo>
                  <a:lnTo>
                    <a:pt x="1917" y="4285"/>
                  </a:lnTo>
                  <a:lnTo>
                    <a:pt x="2613" y="3943"/>
                  </a:lnTo>
                  <a:lnTo>
                    <a:pt x="3467" y="3565"/>
                  </a:lnTo>
                  <a:lnTo>
                    <a:pt x="3943" y="3357"/>
                  </a:lnTo>
                  <a:lnTo>
                    <a:pt x="4456" y="3150"/>
                  </a:lnTo>
                  <a:lnTo>
                    <a:pt x="5005" y="2942"/>
                  </a:lnTo>
                  <a:lnTo>
                    <a:pt x="5579" y="2735"/>
                  </a:lnTo>
                  <a:lnTo>
                    <a:pt x="6177" y="2527"/>
                  </a:lnTo>
                  <a:lnTo>
                    <a:pt x="6800" y="2332"/>
                  </a:lnTo>
                  <a:lnTo>
                    <a:pt x="7117" y="2234"/>
                  </a:lnTo>
                  <a:lnTo>
                    <a:pt x="7447" y="2161"/>
                  </a:lnTo>
                  <a:lnTo>
                    <a:pt x="7764" y="2100"/>
                  </a:lnTo>
                  <a:lnTo>
                    <a:pt x="8093" y="2051"/>
                  </a:lnTo>
                  <a:lnTo>
                    <a:pt x="8435" y="2015"/>
                  </a:lnTo>
                  <a:lnTo>
                    <a:pt x="8765" y="2002"/>
                  </a:lnTo>
                  <a:lnTo>
                    <a:pt x="9094" y="1990"/>
                  </a:lnTo>
                  <a:lnTo>
                    <a:pt x="9753" y="1990"/>
                  </a:lnTo>
                  <a:lnTo>
                    <a:pt x="10083" y="2015"/>
                  </a:lnTo>
                  <a:lnTo>
                    <a:pt x="10400" y="2039"/>
                  </a:lnTo>
                  <a:lnTo>
                    <a:pt x="10718" y="2076"/>
                  </a:lnTo>
                  <a:lnTo>
                    <a:pt x="11328" y="2161"/>
                  </a:lnTo>
                  <a:lnTo>
                    <a:pt x="11914" y="2259"/>
                  </a:lnTo>
                  <a:lnTo>
                    <a:pt x="12451" y="2381"/>
                  </a:lnTo>
                  <a:lnTo>
                    <a:pt x="12951" y="2491"/>
                  </a:lnTo>
                  <a:lnTo>
                    <a:pt x="13391" y="2613"/>
                  </a:lnTo>
                  <a:lnTo>
                    <a:pt x="13769" y="2735"/>
                  </a:lnTo>
                  <a:lnTo>
                    <a:pt x="14294" y="2906"/>
                  </a:lnTo>
                  <a:lnTo>
                    <a:pt x="14489" y="2979"/>
                  </a:lnTo>
                  <a:lnTo>
                    <a:pt x="14489" y="2979"/>
                  </a:lnTo>
                  <a:lnTo>
                    <a:pt x="14428" y="2857"/>
                  </a:lnTo>
                  <a:lnTo>
                    <a:pt x="14331" y="2710"/>
                  </a:lnTo>
                  <a:lnTo>
                    <a:pt x="14196" y="2527"/>
                  </a:lnTo>
                  <a:lnTo>
                    <a:pt x="14001" y="2308"/>
                  </a:lnTo>
                  <a:lnTo>
                    <a:pt x="13757" y="2063"/>
                  </a:lnTo>
                  <a:lnTo>
                    <a:pt x="13623" y="1929"/>
                  </a:lnTo>
                  <a:lnTo>
                    <a:pt x="13464" y="1807"/>
                  </a:lnTo>
                  <a:lnTo>
                    <a:pt x="13293" y="1661"/>
                  </a:lnTo>
                  <a:lnTo>
                    <a:pt x="13098" y="1526"/>
                  </a:lnTo>
                  <a:lnTo>
                    <a:pt x="12890" y="1392"/>
                  </a:lnTo>
                  <a:lnTo>
                    <a:pt x="12671" y="1258"/>
                  </a:lnTo>
                  <a:lnTo>
                    <a:pt x="12426" y="1124"/>
                  </a:lnTo>
                  <a:lnTo>
                    <a:pt x="12170" y="989"/>
                  </a:lnTo>
                  <a:lnTo>
                    <a:pt x="11889" y="867"/>
                  </a:lnTo>
                  <a:lnTo>
                    <a:pt x="11584" y="733"/>
                  </a:lnTo>
                  <a:lnTo>
                    <a:pt x="11267" y="623"/>
                  </a:lnTo>
                  <a:lnTo>
                    <a:pt x="10925" y="513"/>
                  </a:lnTo>
                  <a:lnTo>
                    <a:pt x="10559" y="403"/>
                  </a:lnTo>
                  <a:lnTo>
                    <a:pt x="10181" y="318"/>
                  </a:lnTo>
                  <a:lnTo>
                    <a:pt x="9778" y="233"/>
                  </a:lnTo>
                  <a:lnTo>
                    <a:pt x="9351" y="159"/>
                  </a:lnTo>
                  <a:lnTo>
                    <a:pt x="8899" y="98"/>
                  </a:lnTo>
                  <a:lnTo>
                    <a:pt x="8411" y="50"/>
                  </a:lnTo>
                  <a:lnTo>
                    <a:pt x="7910" y="25"/>
                  </a:lnTo>
                  <a:lnTo>
                    <a:pt x="73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6" name="Google Shape;1296;p32">
              <a:extLst>
                <a:ext uri="{FF2B5EF4-FFF2-40B4-BE49-F238E27FC236}">
                  <a16:creationId xmlns:a16="http://schemas.microsoft.com/office/drawing/2014/main" id="{22538000-DCC4-359C-CAB1-E8654C5BB422}"/>
                </a:ext>
              </a:extLst>
            </p:cNvPr>
            <p:cNvSpPr/>
            <p:nvPr/>
          </p:nvSpPr>
          <p:spPr>
            <a:xfrm>
              <a:off x="4618625" y="1446500"/>
              <a:ext cx="142525" cy="241075"/>
            </a:xfrm>
            <a:custGeom>
              <a:avLst/>
              <a:gdLst/>
              <a:ahLst/>
              <a:cxnLst/>
              <a:rect l="l" t="t" r="r" b="b"/>
              <a:pathLst>
                <a:path w="5701" h="9643" extrusionOk="0">
                  <a:moveTo>
                    <a:pt x="4346" y="0"/>
                  </a:moveTo>
                  <a:lnTo>
                    <a:pt x="3845" y="794"/>
                  </a:lnTo>
                  <a:lnTo>
                    <a:pt x="3357" y="1599"/>
                  </a:lnTo>
                  <a:lnTo>
                    <a:pt x="2869" y="2405"/>
                  </a:lnTo>
                  <a:lnTo>
                    <a:pt x="2405" y="3210"/>
                  </a:lnTo>
                  <a:lnTo>
                    <a:pt x="1941" y="4028"/>
                  </a:lnTo>
                  <a:lnTo>
                    <a:pt x="1477" y="4834"/>
                  </a:lnTo>
                  <a:lnTo>
                    <a:pt x="574" y="6481"/>
                  </a:lnTo>
                  <a:lnTo>
                    <a:pt x="0" y="7543"/>
                  </a:lnTo>
                  <a:lnTo>
                    <a:pt x="1026" y="6884"/>
                  </a:lnTo>
                  <a:lnTo>
                    <a:pt x="1282" y="6713"/>
                  </a:lnTo>
                  <a:lnTo>
                    <a:pt x="1551" y="6555"/>
                  </a:lnTo>
                  <a:lnTo>
                    <a:pt x="1831" y="6408"/>
                  </a:lnTo>
                  <a:lnTo>
                    <a:pt x="2112" y="6262"/>
                  </a:lnTo>
                  <a:lnTo>
                    <a:pt x="2393" y="6127"/>
                  </a:lnTo>
                  <a:lnTo>
                    <a:pt x="2674" y="6005"/>
                  </a:lnTo>
                  <a:lnTo>
                    <a:pt x="2966" y="5896"/>
                  </a:lnTo>
                  <a:lnTo>
                    <a:pt x="3247" y="5810"/>
                  </a:lnTo>
                  <a:lnTo>
                    <a:pt x="3540" y="5737"/>
                  </a:lnTo>
                  <a:lnTo>
                    <a:pt x="3687" y="5700"/>
                  </a:lnTo>
                  <a:lnTo>
                    <a:pt x="3833" y="5688"/>
                  </a:lnTo>
                  <a:lnTo>
                    <a:pt x="3967" y="5676"/>
                  </a:lnTo>
                  <a:lnTo>
                    <a:pt x="4114" y="5676"/>
                  </a:lnTo>
                  <a:lnTo>
                    <a:pt x="4248" y="5688"/>
                  </a:lnTo>
                  <a:lnTo>
                    <a:pt x="4370" y="5712"/>
                  </a:lnTo>
                  <a:lnTo>
                    <a:pt x="4492" y="5749"/>
                  </a:lnTo>
                  <a:lnTo>
                    <a:pt x="4614" y="5798"/>
                  </a:lnTo>
                  <a:lnTo>
                    <a:pt x="4712" y="5859"/>
                  </a:lnTo>
                  <a:lnTo>
                    <a:pt x="4810" y="5932"/>
                  </a:lnTo>
                  <a:lnTo>
                    <a:pt x="4895" y="6018"/>
                  </a:lnTo>
                  <a:lnTo>
                    <a:pt x="4956" y="6127"/>
                  </a:lnTo>
                  <a:lnTo>
                    <a:pt x="5029" y="6250"/>
                  </a:lnTo>
                  <a:lnTo>
                    <a:pt x="5078" y="6372"/>
                  </a:lnTo>
                  <a:lnTo>
                    <a:pt x="5115" y="6506"/>
                  </a:lnTo>
                  <a:lnTo>
                    <a:pt x="5151" y="6640"/>
                  </a:lnTo>
                  <a:lnTo>
                    <a:pt x="5176" y="6787"/>
                  </a:lnTo>
                  <a:lnTo>
                    <a:pt x="5200" y="6921"/>
                  </a:lnTo>
                  <a:lnTo>
                    <a:pt x="5200" y="7067"/>
                  </a:lnTo>
                  <a:lnTo>
                    <a:pt x="5188" y="7202"/>
                  </a:lnTo>
                  <a:lnTo>
                    <a:pt x="5164" y="7348"/>
                  </a:lnTo>
                  <a:lnTo>
                    <a:pt x="5127" y="7482"/>
                  </a:lnTo>
                  <a:lnTo>
                    <a:pt x="5078" y="7617"/>
                  </a:lnTo>
                  <a:lnTo>
                    <a:pt x="5029" y="7739"/>
                  </a:lnTo>
                  <a:lnTo>
                    <a:pt x="4956" y="7873"/>
                  </a:lnTo>
                  <a:lnTo>
                    <a:pt x="4883" y="7995"/>
                  </a:lnTo>
                  <a:lnTo>
                    <a:pt x="4785" y="8117"/>
                  </a:lnTo>
                  <a:lnTo>
                    <a:pt x="4688" y="8227"/>
                  </a:lnTo>
                  <a:lnTo>
                    <a:pt x="4590" y="8337"/>
                  </a:lnTo>
                  <a:lnTo>
                    <a:pt x="4480" y="8447"/>
                  </a:lnTo>
                  <a:lnTo>
                    <a:pt x="4236" y="8642"/>
                  </a:lnTo>
                  <a:lnTo>
                    <a:pt x="3980" y="8825"/>
                  </a:lnTo>
                  <a:lnTo>
                    <a:pt x="3711" y="8996"/>
                  </a:lnTo>
                  <a:lnTo>
                    <a:pt x="3430" y="9142"/>
                  </a:lnTo>
                  <a:lnTo>
                    <a:pt x="3150" y="9289"/>
                  </a:lnTo>
                  <a:lnTo>
                    <a:pt x="2857" y="9411"/>
                  </a:lnTo>
                  <a:lnTo>
                    <a:pt x="2551" y="9533"/>
                  </a:lnTo>
                  <a:lnTo>
                    <a:pt x="2246" y="9643"/>
                  </a:lnTo>
                  <a:lnTo>
                    <a:pt x="2564" y="9594"/>
                  </a:lnTo>
                  <a:lnTo>
                    <a:pt x="2893" y="9521"/>
                  </a:lnTo>
                  <a:lnTo>
                    <a:pt x="3198" y="9435"/>
                  </a:lnTo>
                  <a:lnTo>
                    <a:pt x="3516" y="9325"/>
                  </a:lnTo>
                  <a:lnTo>
                    <a:pt x="3821" y="9203"/>
                  </a:lnTo>
                  <a:lnTo>
                    <a:pt x="4126" y="9069"/>
                  </a:lnTo>
                  <a:lnTo>
                    <a:pt x="4419" y="8898"/>
                  </a:lnTo>
                  <a:lnTo>
                    <a:pt x="4553" y="8813"/>
                  </a:lnTo>
                  <a:lnTo>
                    <a:pt x="4700" y="8715"/>
                  </a:lnTo>
                  <a:lnTo>
                    <a:pt x="4834" y="8605"/>
                  </a:lnTo>
                  <a:lnTo>
                    <a:pt x="4956" y="8495"/>
                  </a:lnTo>
                  <a:lnTo>
                    <a:pt x="5078" y="8373"/>
                  </a:lnTo>
                  <a:lnTo>
                    <a:pt x="5200" y="8239"/>
                  </a:lnTo>
                  <a:lnTo>
                    <a:pt x="5310" y="8105"/>
                  </a:lnTo>
                  <a:lnTo>
                    <a:pt x="5408" y="7958"/>
                  </a:lnTo>
                  <a:lnTo>
                    <a:pt x="5493" y="7800"/>
                  </a:lnTo>
                  <a:lnTo>
                    <a:pt x="5566" y="7629"/>
                  </a:lnTo>
                  <a:lnTo>
                    <a:pt x="5615" y="7458"/>
                  </a:lnTo>
                  <a:lnTo>
                    <a:pt x="5664" y="7275"/>
                  </a:lnTo>
                  <a:lnTo>
                    <a:pt x="5688" y="7092"/>
                  </a:lnTo>
                  <a:lnTo>
                    <a:pt x="5701" y="6909"/>
                  </a:lnTo>
                  <a:lnTo>
                    <a:pt x="5688" y="6726"/>
                  </a:lnTo>
                  <a:lnTo>
                    <a:pt x="5664" y="6555"/>
                  </a:lnTo>
                  <a:lnTo>
                    <a:pt x="5640" y="6372"/>
                  </a:lnTo>
                  <a:lnTo>
                    <a:pt x="5591" y="6201"/>
                  </a:lnTo>
                  <a:lnTo>
                    <a:pt x="5530" y="6018"/>
                  </a:lnTo>
                  <a:lnTo>
                    <a:pt x="5444" y="5847"/>
                  </a:lnTo>
                  <a:lnTo>
                    <a:pt x="5334" y="5688"/>
                  </a:lnTo>
                  <a:lnTo>
                    <a:pt x="5273" y="5603"/>
                  </a:lnTo>
                  <a:lnTo>
                    <a:pt x="5212" y="5529"/>
                  </a:lnTo>
                  <a:lnTo>
                    <a:pt x="5139" y="5456"/>
                  </a:lnTo>
                  <a:lnTo>
                    <a:pt x="5054" y="5395"/>
                  </a:lnTo>
                  <a:lnTo>
                    <a:pt x="4883" y="5285"/>
                  </a:lnTo>
                  <a:lnTo>
                    <a:pt x="4712" y="5200"/>
                  </a:lnTo>
                  <a:lnTo>
                    <a:pt x="4517" y="5139"/>
                  </a:lnTo>
                  <a:lnTo>
                    <a:pt x="4334" y="5090"/>
                  </a:lnTo>
                  <a:lnTo>
                    <a:pt x="4138" y="5078"/>
                  </a:lnTo>
                  <a:lnTo>
                    <a:pt x="3955" y="5066"/>
                  </a:lnTo>
                  <a:lnTo>
                    <a:pt x="3772" y="5078"/>
                  </a:lnTo>
                  <a:lnTo>
                    <a:pt x="3601" y="5102"/>
                  </a:lnTo>
                  <a:lnTo>
                    <a:pt x="3430" y="5127"/>
                  </a:lnTo>
                  <a:lnTo>
                    <a:pt x="3089" y="5200"/>
                  </a:lnTo>
                  <a:lnTo>
                    <a:pt x="2759" y="5297"/>
                  </a:lnTo>
                  <a:lnTo>
                    <a:pt x="2442" y="5420"/>
                  </a:lnTo>
                  <a:lnTo>
                    <a:pt x="2124" y="5554"/>
                  </a:lnTo>
                  <a:lnTo>
                    <a:pt x="1831" y="5700"/>
                  </a:lnTo>
                  <a:lnTo>
                    <a:pt x="1611" y="5806"/>
                  </a:lnTo>
                  <a:lnTo>
                    <a:pt x="1611" y="5806"/>
                  </a:lnTo>
                  <a:lnTo>
                    <a:pt x="1966" y="5102"/>
                  </a:lnTo>
                  <a:lnTo>
                    <a:pt x="2381" y="4260"/>
                  </a:lnTo>
                  <a:lnTo>
                    <a:pt x="2796" y="3418"/>
                  </a:lnTo>
                  <a:lnTo>
                    <a:pt x="3198" y="2576"/>
                  </a:lnTo>
                  <a:lnTo>
                    <a:pt x="3589" y="1721"/>
                  </a:lnTo>
                  <a:lnTo>
                    <a:pt x="3980" y="867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7" name="Google Shape;1297;p32">
              <a:extLst>
                <a:ext uri="{FF2B5EF4-FFF2-40B4-BE49-F238E27FC236}">
                  <a16:creationId xmlns:a16="http://schemas.microsoft.com/office/drawing/2014/main" id="{4865E3E1-AA88-E950-D0C2-71FD7970A10E}"/>
                </a:ext>
              </a:extLst>
            </p:cNvPr>
            <p:cNvSpPr/>
            <p:nvPr/>
          </p:nvSpPr>
          <p:spPr>
            <a:xfrm>
              <a:off x="4292425" y="466675"/>
              <a:ext cx="215750" cy="139175"/>
            </a:xfrm>
            <a:custGeom>
              <a:avLst/>
              <a:gdLst/>
              <a:ahLst/>
              <a:cxnLst/>
              <a:rect l="l" t="t" r="r" b="b"/>
              <a:pathLst>
                <a:path w="8630" h="5567" extrusionOk="0">
                  <a:moveTo>
                    <a:pt x="4866" y="2210"/>
                  </a:moveTo>
                  <a:lnTo>
                    <a:pt x="4871" y="2258"/>
                  </a:lnTo>
                  <a:lnTo>
                    <a:pt x="4858" y="2551"/>
                  </a:lnTo>
                  <a:lnTo>
                    <a:pt x="4822" y="2832"/>
                  </a:lnTo>
                  <a:lnTo>
                    <a:pt x="4761" y="3113"/>
                  </a:lnTo>
                  <a:lnTo>
                    <a:pt x="4675" y="3381"/>
                  </a:lnTo>
                  <a:lnTo>
                    <a:pt x="4614" y="3503"/>
                  </a:lnTo>
                  <a:lnTo>
                    <a:pt x="4553" y="3625"/>
                  </a:lnTo>
                  <a:lnTo>
                    <a:pt x="4492" y="3747"/>
                  </a:lnTo>
                  <a:lnTo>
                    <a:pt x="4419" y="3857"/>
                  </a:lnTo>
                  <a:lnTo>
                    <a:pt x="4333" y="3955"/>
                  </a:lnTo>
                  <a:lnTo>
                    <a:pt x="4248" y="4040"/>
                  </a:lnTo>
                  <a:lnTo>
                    <a:pt x="4163" y="4114"/>
                  </a:lnTo>
                  <a:lnTo>
                    <a:pt x="4077" y="4150"/>
                  </a:lnTo>
                  <a:lnTo>
                    <a:pt x="4004" y="4162"/>
                  </a:lnTo>
                  <a:lnTo>
                    <a:pt x="3931" y="4162"/>
                  </a:lnTo>
                  <a:lnTo>
                    <a:pt x="3894" y="4150"/>
                  </a:lnTo>
                  <a:lnTo>
                    <a:pt x="3870" y="4138"/>
                  </a:lnTo>
                  <a:lnTo>
                    <a:pt x="3857" y="4101"/>
                  </a:lnTo>
                  <a:lnTo>
                    <a:pt x="3845" y="4016"/>
                  </a:lnTo>
                  <a:lnTo>
                    <a:pt x="3845" y="3906"/>
                  </a:lnTo>
                  <a:lnTo>
                    <a:pt x="3857" y="3784"/>
                  </a:lnTo>
                  <a:lnTo>
                    <a:pt x="3894" y="3662"/>
                  </a:lnTo>
                  <a:lnTo>
                    <a:pt x="3931" y="3528"/>
                  </a:lnTo>
                  <a:lnTo>
                    <a:pt x="3992" y="3406"/>
                  </a:lnTo>
                  <a:lnTo>
                    <a:pt x="4041" y="3271"/>
                  </a:lnTo>
                  <a:lnTo>
                    <a:pt x="4187" y="3027"/>
                  </a:lnTo>
                  <a:lnTo>
                    <a:pt x="4346" y="2783"/>
                  </a:lnTo>
                  <a:lnTo>
                    <a:pt x="4529" y="2563"/>
                  </a:lnTo>
                  <a:lnTo>
                    <a:pt x="4724" y="2344"/>
                  </a:lnTo>
                  <a:lnTo>
                    <a:pt x="4866" y="2210"/>
                  </a:lnTo>
                  <a:close/>
                  <a:moveTo>
                    <a:pt x="2881" y="0"/>
                  </a:moveTo>
                  <a:lnTo>
                    <a:pt x="2551" y="12"/>
                  </a:lnTo>
                  <a:lnTo>
                    <a:pt x="2393" y="25"/>
                  </a:lnTo>
                  <a:lnTo>
                    <a:pt x="2222" y="49"/>
                  </a:lnTo>
                  <a:lnTo>
                    <a:pt x="2063" y="86"/>
                  </a:lnTo>
                  <a:lnTo>
                    <a:pt x="1905" y="134"/>
                  </a:lnTo>
                  <a:lnTo>
                    <a:pt x="1746" y="183"/>
                  </a:lnTo>
                  <a:lnTo>
                    <a:pt x="1587" y="244"/>
                  </a:lnTo>
                  <a:lnTo>
                    <a:pt x="1441" y="305"/>
                  </a:lnTo>
                  <a:lnTo>
                    <a:pt x="1294" y="379"/>
                  </a:lnTo>
                  <a:lnTo>
                    <a:pt x="1160" y="464"/>
                  </a:lnTo>
                  <a:lnTo>
                    <a:pt x="1014" y="549"/>
                  </a:lnTo>
                  <a:lnTo>
                    <a:pt x="891" y="647"/>
                  </a:lnTo>
                  <a:lnTo>
                    <a:pt x="757" y="745"/>
                  </a:lnTo>
                  <a:lnTo>
                    <a:pt x="635" y="855"/>
                  </a:lnTo>
                  <a:lnTo>
                    <a:pt x="525" y="964"/>
                  </a:lnTo>
                  <a:lnTo>
                    <a:pt x="415" y="1087"/>
                  </a:lnTo>
                  <a:lnTo>
                    <a:pt x="318" y="1209"/>
                  </a:lnTo>
                  <a:lnTo>
                    <a:pt x="232" y="1343"/>
                  </a:lnTo>
                  <a:lnTo>
                    <a:pt x="147" y="1477"/>
                  </a:lnTo>
                  <a:lnTo>
                    <a:pt x="61" y="1611"/>
                  </a:lnTo>
                  <a:lnTo>
                    <a:pt x="0" y="1758"/>
                  </a:lnTo>
                  <a:lnTo>
                    <a:pt x="86" y="1624"/>
                  </a:lnTo>
                  <a:lnTo>
                    <a:pt x="184" y="1502"/>
                  </a:lnTo>
                  <a:lnTo>
                    <a:pt x="281" y="1392"/>
                  </a:lnTo>
                  <a:lnTo>
                    <a:pt x="391" y="1282"/>
                  </a:lnTo>
                  <a:lnTo>
                    <a:pt x="501" y="1172"/>
                  </a:lnTo>
                  <a:lnTo>
                    <a:pt x="623" y="1062"/>
                  </a:lnTo>
                  <a:lnTo>
                    <a:pt x="867" y="879"/>
                  </a:lnTo>
                  <a:lnTo>
                    <a:pt x="1123" y="733"/>
                  </a:lnTo>
                  <a:lnTo>
                    <a:pt x="1258" y="659"/>
                  </a:lnTo>
                  <a:lnTo>
                    <a:pt x="1404" y="598"/>
                  </a:lnTo>
                  <a:lnTo>
                    <a:pt x="1538" y="549"/>
                  </a:lnTo>
                  <a:lnTo>
                    <a:pt x="1685" y="501"/>
                  </a:lnTo>
                  <a:lnTo>
                    <a:pt x="1831" y="464"/>
                  </a:lnTo>
                  <a:lnTo>
                    <a:pt x="1978" y="427"/>
                  </a:lnTo>
                  <a:lnTo>
                    <a:pt x="2124" y="403"/>
                  </a:lnTo>
                  <a:lnTo>
                    <a:pt x="2271" y="391"/>
                  </a:lnTo>
                  <a:lnTo>
                    <a:pt x="2417" y="379"/>
                  </a:lnTo>
                  <a:lnTo>
                    <a:pt x="2576" y="379"/>
                  </a:lnTo>
                  <a:lnTo>
                    <a:pt x="2869" y="391"/>
                  </a:lnTo>
                  <a:lnTo>
                    <a:pt x="3162" y="415"/>
                  </a:lnTo>
                  <a:lnTo>
                    <a:pt x="3455" y="476"/>
                  </a:lnTo>
                  <a:lnTo>
                    <a:pt x="3528" y="488"/>
                  </a:lnTo>
                  <a:lnTo>
                    <a:pt x="3601" y="513"/>
                  </a:lnTo>
                  <a:lnTo>
                    <a:pt x="3674" y="525"/>
                  </a:lnTo>
                  <a:lnTo>
                    <a:pt x="3735" y="549"/>
                  </a:lnTo>
                  <a:lnTo>
                    <a:pt x="3870" y="598"/>
                  </a:lnTo>
                  <a:lnTo>
                    <a:pt x="3992" y="659"/>
                  </a:lnTo>
                  <a:lnTo>
                    <a:pt x="4114" y="733"/>
                  </a:lnTo>
                  <a:lnTo>
                    <a:pt x="4224" y="806"/>
                  </a:lnTo>
                  <a:lnTo>
                    <a:pt x="4321" y="891"/>
                  </a:lnTo>
                  <a:lnTo>
                    <a:pt x="4419" y="989"/>
                  </a:lnTo>
                  <a:lnTo>
                    <a:pt x="4504" y="1099"/>
                  </a:lnTo>
                  <a:lnTo>
                    <a:pt x="4578" y="1209"/>
                  </a:lnTo>
                  <a:lnTo>
                    <a:pt x="4639" y="1318"/>
                  </a:lnTo>
                  <a:lnTo>
                    <a:pt x="4700" y="1453"/>
                  </a:lnTo>
                  <a:lnTo>
                    <a:pt x="4746" y="1567"/>
                  </a:lnTo>
                  <a:lnTo>
                    <a:pt x="4746" y="1567"/>
                  </a:lnTo>
                  <a:lnTo>
                    <a:pt x="4712" y="1587"/>
                  </a:lnTo>
                  <a:lnTo>
                    <a:pt x="4565" y="1697"/>
                  </a:lnTo>
                  <a:lnTo>
                    <a:pt x="4431" y="1807"/>
                  </a:lnTo>
                  <a:lnTo>
                    <a:pt x="4309" y="1916"/>
                  </a:lnTo>
                  <a:lnTo>
                    <a:pt x="4187" y="2039"/>
                  </a:lnTo>
                  <a:lnTo>
                    <a:pt x="4077" y="2161"/>
                  </a:lnTo>
                  <a:lnTo>
                    <a:pt x="3955" y="2283"/>
                  </a:lnTo>
                  <a:lnTo>
                    <a:pt x="3857" y="2417"/>
                  </a:lnTo>
                  <a:lnTo>
                    <a:pt x="3662" y="2698"/>
                  </a:lnTo>
                  <a:lnTo>
                    <a:pt x="3491" y="2991"/>
                  </a:lnTo>
                  <a:lnTo>
                    <a:pt x="3418" y="3149"/>
                  </a:lnTo>
                  <a:lnTo>
                    <a:pt x="3357" y="3308"/>
                  </a:lnTo>
                  <a:lnTo>
                    <a:pt x="3296" y="3479"/>
                  </a:lnTo>
                  <a:lnTo>
                    <a:pt x="3247" y="3662"/>
                  </a:lnTo>
                  <a:lnTo>
                    <a:pt x="3223" y="3845"/>
                  </a:lnTo>
                  <a:lnTo>
                    <a:pt x="3211" y="4053"/>
                  </a:lnTo>
                  <a:lnTo>
                    <a:pt x="3223" y="4162"/>
                  </a:lnTo>
                  <a:lnTo>
                    <a:pt x="3247" y="4284"/>
                  </a:lnTo>
                  <a:lnTo>
                    <a:pt x="3296" y="4406"/>
                  </a:lnTo>
                  <a:lnTo>
                    <a:pt x="3369" y="4516"/>
                  </a:lnTo>
                  <a:lnTo>
                    <a:pt x="3467" y="4626"/>
                  </a:lnTo>
                  <a:lnTo>
                    <a:pt x="3528" y="4675"/>
                  </a:lnTo>
                  <a:lnTo>
                    <a:pt x="3589" y="4712"/>
                  </a:lnTo>
                  <a:lnTo>
                    <a:pt x="3650" y="4736"/>
                  </a:lnTo>
                  <a:lnTo>
                    <a:pt x="3711" y="4760"/>
                  </a:lnTo>
                  <a:lnTo>
                    <a:pt x="3845" y="4797"/>
                  </a:lnTo>
                  <a:lnTo>
                    <a:pt x="4077" y="4797"/>
                  </a:lnTo>
                  <a:lnTo>
                    <a:pt x="4199" y="4773"/>
                  </a:lnTo>
                  <a:lnTo>
                    <a:pt x="4309" y="4736"/>
                  </a:lnTo>
                  <a:lnTo>
                    <a:pt x="4407" y="4687"/>
                  </a:lnTo>
                  <a:lnTo>
                    <a:pt x="4504" y="4638"/>
                  </a:lnTo>
                  <a:lnTo>
                    <a:pt x="4590" y="4577"/>
                  </a:lnTo>
                  <a:lnTo>
                    <a:pt x="4663" y="4504"/>
                  </a:lnTo>
                  <a:lnTo>
                    <a:pt x="4736" y="4443"/>
                  </a:lnTo>
                  <a:lnTo>
                    <a:pt x="4797" y="4370"/>
                  </a:lnTo>
                  <a:lnTo>
                    <a:pt x="4919" y="4223"/>
                  </a:lnTo>
                  <a:lnTo>
                    <a:pt x="5017" y="4065"/>
                  </a:lnTo>
                  <a:lnTo>
                    <a:pt x="5102" y="3918"/>
                  </a:lnTo>
                  <a:lnTo>
                    <a:pt x="5176" y="3747"/>
                  </a:lnTo>
                  <a:lnTo>
                    <a:pt x="5249" y="3589"/>
                  </a:lnTo>
                  <a:lnTo>
                    <a:pt x="5298" y="3430"/>
                  </a:lnTo>
                  <a:lnTo>
                    <a:pt x="5347" y="3259"/>
                  </a:lnTo>
                  <a:lnTo>
                    <a:pt x="5383" y="3088"/>
                  </a:lnTo>
                  <a:lnTo>
                    <a:pt x="5408" y="2930"/>
                  </a:lnTo>
                  <a:lnTo>
                    <a:pt x="5432" y="2759"/>
                  </a:lnTo>
                  <a:lnTo>
                    <a:pt x="5444" y="2588"/>
                  </a:lnTo>
                  <a:lnTo>
                    <a:pt x="5444" y="2405"/>
                  </a:lnTo>
                  <a:lnTo>
                    <a:pt x="5444" y="2234"/>
                  </a:lnTo>
                  <a:lnTo>
                    <a:pt x="5432" y="2063"/>
                  </a:lnTo>
                  <a:lnTo>
                    <a:pt x="5408" y="1892"/>
                  </a:lnTo>
                  <a:lnTo>
                    <a:pt x="5398" y="1848"/>
                  </a:lnTo>
                  <a:lnTo>
                    <a:pt x="5408" y="1843"/>
                  </a:lnTo>
                  <a:lnTo>
                    <a:pt x="5530" y="1782"/>
                  </a:lnTo>
                  <a:lnTo>
                    <a:pt x="5664" y="1733"/>
                  </a:lnTo>
                  <a:lnTo>
                    <a:pt x="5786" y="1685"/>
                  </a:lnTo>
                  <a:lnTo>
                    <a:pt x="5920" y="1648"/>
                  </a:lnTo>
                  <a:lnTo>
                    <a:pt x="6055" y="1636"/>
                  </a:lnTo>
                  <a:lnTo>
                    <a:pt x="6189" y="1624"/>
                  </a:lnTo>
                  <a:lnTo>
                    <a:pt x="6470" y="1624"/>
                  </a:lnTo>
                  <a:lnTo>
                    <a:pt x="6604" y="1648"/>
                  </a:lnTo>
                  <a:lnTo>
                    <a:pt x="6738" y="1672"/>
                  </a:lnTo>
                  <a:lnTo>
                    <a:pt x="6860" y="1721"/>
                  </a:lnTo>
                  <a:lnTo>
                    <a:pt x="6994" y="1770"/>
                  </a:lnTo>
                  <a:lnTo>
                    <a:pt x="7129" y="1831"/>
                  </a:lnTo>
                  <a:lnTo>
                    <a:pt x="7251" y="1904"/>
                  </a:lnTo>
                  <a:lnTo>
                    <a:pt x="7373" y="1978"/>
                  </a:lnTo>
                  <a:lnTo>
                    <a:pt x="7495" y="2063"/>
                  </a:lnTo>
                  <a:lnTo>
                    <a:pt x="7605" y="2148"/>
                  </a:lnTo>
                  <a:lnTo>
                    <a:pt x="7715" y="2246"/>
                  </a:lnTo>
                  <a:lnTo>
                    <a:pt x="7824" y="2344"/>
                  </a:lnTo>
                  <a:lnTo>
                    <a:pt x="7922" y="2454"/>
                  </a:lnTo>
                  <a:lnTo>
                    <a:pt x="8007" y="2563"/>
                  </a:lnTo>
                  <a:lnTo>
                    <a:pt x="8081" y="2685"/>
                  </a:lnTo>
                  <a:lnTo>
                    <a:pt x="8154" y="2808"/>
                  </a:lnTo>
                  <a:lnTo>
                    <a:pt x="8215" y="2942"/>
                  </a:lnTo>
                  <a:lnTo>
                    <a:pt x="8264" y="3076"/>
                  </a:lnTo>
                  <a:lnTo>
                    <a:pt x="8300" y="3210"/>
                  </a:lnTo>
                  <a:lnTo>
                    <a:pt x="8325" y="3357"/>
                  </a:lnTo>
                  <a:lnTo>
                    <a:pt x="8349" y="3503"/>
                  </a:lnTo>
                  <a:lnTo>
                    <a:pt x="8361" y="3650"/>
                  </a:lnTo>
                  <a:lnTo>
                    <a:pt x="8361" y="3796"/>
                  </a:lnTo>
                  <a:lnTo>
                    <a:pt x="8349" y="3955"/>
                  </a:lnTo>
                  <a:lnTo>
                    <a:pt x="8337" y="4101"/>
                  </a:lnTo>
                  <a:lnTo>
                    <a:pt x="8276" y="4406"/>
                  </a:lnTo>
                  <a:lnTo>
                    <a:pt x="8203" y="4699"/>
                  </a:lnTo>
                  <a:lnTo>
                    <a:pt x="8093" y="4992"/>
                  </a:lnTo>
                  <a:lnTo>
                    <a:pt x="7971" y="5285"/>
                  </a:lnTo>
                  <a:lnTo>
                    <a:pt x="7837" y="5566"/>
                  </a:lnTo>
                  <a:lnTo>
                    <a:pt x="8020" y="5310"/>
                  </a:lnTo>
                  <a:lnTo>
                    <a:pt x="8178" y="5041"/>
                  </a:lnTo>
                  <a:lnTo>
                    <a:pt x="8325" y="4748"/>
                  </a:lnTo>
                  <a:lnTo>
                    <a:pt x="8447" y="4455"/>
                  </a:lnTo>
                  <a:lnTo>
                    <a:pt x="8496" y="4297"/>
                  </a:lnTo>
                  <a:lnTo>
                    <a:pt x="8545" y="4138"/>
                  </a:lnTo>
                  <a:lnTo>
                    <a:pt x="8581" y="3979"/>
                  </a:lnTo>
                  <a:lnTo>
                    <a:pt x="8606" y="3821"/>
                  </a:lnTo>
                  <a:lnTo>
                    <a:pt x="8618" y="3662"/>
                  </a:lnTo>
                  <a:lnTo>
                    <a:pt x="8630" y="3491"/>
                  </a:lnTo>
                  <a:lnTo>
                    <a:pt x="8618" y="3320"/>
                  </a:lnTo>
                  <a:lnTo>
                    <a:pt x="8606" y="3161"/>
                  </a:lnTo>
                  <a:lnTo>
                    <a:pt x="8569" y="2991"/>
                  </a:lnTo>
                  <a:lnTo>
                    <a:pt x="8532" y="2832"/>
                  </a:lnTo>
                  <a:lnTo>
                    <a:pt x="8471" y="2661"/>
                  </a:lnTo>
                  <a:lnTo>
                    <a:pt x="8398" y="2515"/>
                  </a:lnTo>
                  <a:lnTo>
                    <a:pt x="8325" y="2356"/>
                  </a:lnTo>
                  <a:lnTo>
                    <a:pt x="8227" y="2209"/>
                  </a:lnTo>
                  <a:lnTo>
                    <a:pt x="8130" y="2075"/>
                  </a:lnTo>
                  <a:lnTo>
                    <a:pt x="8007" y="1953"/>
                  </a:lnTo>
                  <a:lnTo>
                    <a:pt x="7898" y="1831"/>
                  </a:lnTo>
                  <a:lnTo>
                    <a:pt x="7763" y="1709"/>
                  </a:lnTo>
                  <a:lnTo>
                    <a:pt x="7629" y="1611"/>
                  </a:lnTo>
                  <a:lnTo>
                    <a:pt x="7495" y="1514"/>
                  </a:lnTo>
                  <a:lnTo>
                    <a:pt x="7348" y="1428"/>
                  </a:lnTo>
                  <a:lnTo>
                    <a:pt x="7202" y="1343"/>
                  </a:lnTo>
                  <a:lnTo>
                    <a:pt x="7043" y="1270"/>
                  </a:lnTo>
                  <a:lnTo>
                    <a:pt x="6885" y="1209"/>
                  </a:lnTo>
                  <a:lnTo>
                    <a:pt x="6714" y="1160"/>
                  </a:lnTo>
                  <a:lnTo>
                    <a:pt x="6543" y="1123"/>
                  </a:lnTo>
                  <a:lnTo>
                    <a:pt x="6360" y="1099"/>
                  </a:lnTo>
                  <a:lnTo>
                    <a:pt x="6177" y="1087"/>
                  </a:lnTo>
                  <a:lnTo>
                    <a:pt x="6006" y="1099"/>
                  </a:lnTo>
                  <a:lnTo>
                    <a:pt x="5823" y="1123"/>
                  </a:lnTo>
                  <a:lnTo>
                    <a:pt x="5652" y="1148"/>
                  </a:lnTo>
                  <a:lnTo>
                    <a:pt x="5481" y="1196"/>
                  </a:lnTo>
                  <a:lnTo>
                    <a:pt x="5322" y="1257"/>
                  </a:lnTo>
                  <a:lnTo>
                    <a:pt x="5228" y="1298"/>
                  </a:lnTo>
                  <a:lnTo>
                    <a:pt x="5200" y="1221"/>
                  </a:lnTo>
                  <a:lnTo>
                    <a:pt x="5115" y="1062"/>
                  </a:lnTo>
                  <a:lnTo>
                    <a:pt x="5017" y="916"/>
                  </a:lnTo>
                  <a:lnTo>
                    <a:pt x="4907" y="769"/>
                  </a:lnTo>
                  <a:lnTo>
                    <a:pt x="4785" y="635"/>
                  </a:lnTo>
                  <a:lnTo>
                    <a:pt x="4651" y="513"/>
                  </a:lnTo>
                  <a:lnTo>
                    <a:pt x="4517" y="403"/>
                  </a:lnTo>
                  <a:lnTo>
                    <a:pt x="4358" y="318"/>
                  </a:lnTo>
                  <a:lnTo>
                    <a:pt x="4199" y="232"/>
                  </a:lnTo>
                  <a:lnTo>
                    <a:pt x="4041" y="171"/>
                  </a:lnTo>
                  <a:lnTo>
                    <a:pt x="3870" y="110"/>
                  </a:lnTo>
                  <a:lnTo>
                    <a:pt x="3784" y="86"/>
                  </a:lnTo>
                  <a:lnTo>
                    <a:pt x="3711" y="73"/>
                  </a:lnTo>
                  <a:lnTo>
                    <a:pt x="3626" y="49"/>
                  </a:lnTo>
                  <a:lnTo>
                    <a:pt x="3540" y="37"/>
                  </a:lnTo>
                  <a:lnTo>
                    <a:pt x="3211" y="12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8" name="Google Shape;1298;p32">
              <a:extLst>
                <a:ext uri="{FF2B5EF4-FFF2-40B4-BE49-F238E27FC236}">
                  <a16:creationId xmlns:a16="http://schemas.microsoft.com/office/drawing/2014/main" id="{FC674167-D4E3-01A0-46E2-5E943EA01A62}"/>
                </a:ext>
              </a:extLst>
            </p:cNvPr>
            <p:cNvSpPr/>
            <p:nvPr/>
          </p:nvSpPr>
          <p:spPr>
            <a:xfrm>
              <a:off x="2631200" y="1223125"/>
              <a:ext cx="158400" cy="206600"/>
            </a:xfrm>
            <a:custGeom>
              <a:avLst/>
              <a:gdLst/>
              <a:ahLst/>
              <a:cxnLst/>
              <a:rect l="l" t="t" r="r" b="b"/>
              <a:pathLst>
                <a:path w="6336" h="8264" extrusionOk="0">
                  <a:moveTo>
                    <a:pt x="3699" y="0"/>
                  </a:moveTo>
                  <a:lnTo>
                    <a:pt x="3553" y="13"/>
                  </a:lnTo>
                  <a:lnTo>
                    <a:pt x="3406" y="13"/>
                  </a:lnTo>
                  <a:lnTo>
                    <a:pt x="3260" y="37"/>
                  </a:lnTo>
                  <a:lnTo>
                    <a:pt x="3113" y="62"/>
                  </a:lnTo>
                  <a:lnTo>
                    <a:pt x="2955" y="98"/>
                  </a:lnTo>
                  <a:lnTo>
                    <a:pt x="2808" y="135"/>
                  </a:lnTo>
                  <a:lnTo>
                    <a:pt x="2674" y="196"/>
                  </a:lnTo>
                  <a:lnTo>
                    <a:pt x="2527" y="257"/>
                  </a:lnTo>
                  <a:lnTo>
                    <a:pt x="2405" y="330"/>
                  </a:lnTo>
                  <a:lnTo>
                    <a:pt x="2271" y="415"/>
                  </a:lnTo>
                  <a:lnTo>
                    <a:pt x="2149" y="513"/>
                  </a:lnTo>
                  <a:lnTo>
                    <a:pt x="2027" y="611"/>
                  </a:lnTo>
                  <a:lnTo>
                    <a:pt x="1917" y="721"/>
                  </a:lnTo>
                  <a:lnTo>
                    <a:pt x="1807" y="843"/>
                  </a:lnTo>
                  <a:lnTo>
                    <a:pt x="1710" y="977"/>
                  </a:lnTo>
                  <a:lnTo>
                    <a:pt x="1636" y="1123"/>
                  </a:lnTo>
                  <a:lnTo>
                    <a:pt x="1575" y="1282"/>
                  </a:lnTo>
                  <a:lnTo>
                    <a:pt x="1527" y="1441"/>
                  </a:lnTo>
                  <a:lnTo>
                    <a:pt x="1502" y="1599"/>
                  </a:lnTo>
                  <a:lnTo>
                    <a:pt x="1490" y="1770"/>
                  </a:lnTo>
                  <a:lnTo>
                    <a:pt x="1490" y="1929"/>
                  </a:lnTo>
                  <a:lnTo>
                    <a:pt x="1514" y="2100"/>
                  </a:lnTo>
                  <a:lnTo>
                    <a:pt x="1539" y="2246"/>
                  </a:lnTo>
                  <a:lnTo>
                    <a:pt x="1588" y="2405"/>
                  </a:lnTo>
                  <a:lnTo>
                    <a:pt x="1636" y="2552"/>
                  </a:lnTo>
                  <a:lnTo>
                    <a:pt x="1697" y="2698"/>
                  </a:lnTo>
                  <a:lnTo>
                    <a:pt x="1759" y="2832"/>
                  </a:lnTo>
                  <a:lnTo>
                    <a:pt x="1905" y="3089"/>
                  </a:lnTo>
                  <a:lnTo>
                    <a:pt x="2076" y="3345"/>
                  </a:lnTo>
                  <a:lnTo>
                    <a:pt x="2259" y="3577"/>
                  </a:lnTo>
                  <a:lnTo>
                    <a:pt x="2454" y="3796"/>
                  </a:lnTo>
                  <a:lnTo>
                    <a:pt x="2528" y="3866"/>
                  </a:lnTo>
                  <a:lnTo>
                    <a:pt x="2528" y="3866"/>
                  </a:lnTo>
                  <a:lnTo>
                    <a:pt x="2393" y="3882"/>
                  </a:lnTo>
                  <a:lnTo>
                    <a:pt x="2100" y="3931"/>
                  </a:lnTo>
                  <a:lnTo>
                    <a:pt x="1820" y="4004"/>
                  </a:lnTo>
                  <a:lnTo>
                    <a:pt x="1673" y="4041"/>
                  </a:lnTo>
                  <a:lnTo>
                    <a:pt x="1514" y="4102"/>
                  </a:lnTo>
                  <a:lnTo>
                    <a:pt x="1441" y="4138"/>
                  </a:lnTo>
                  <a:lnTo>
                    <a:pt x="1368" y="4175"/>
                  </a:lnTo>
                  <a:lnTo>
                    <a:pt x="1295" y="4199"/>
                  </a:lnTo>
                  <a:lnTo>
                    <a:pt x="1221" y="4248"/>
                  </a:lnTo>
                  <a:lnTo>
                    <a:pt x="1087" y="4334"/>
                  </a:lnTo>
                  <a:lnTo>
                    <a:pt x="953" y="4431"/>
                  </a:lnTo>
                  <a:lnTo>
                    <a:pt x="831" y="4529"/>
                  </a:lnTo>
                  <a:lnTo>
                    <a:pt x="721" y="4639"/>
                  </a:lnTo>
                  <a:lnTo>
                    <a:pt x="611" y="4749"/>
                  </a:lnTo>
                  <a:lnTo>
                    <a:pt x="514" y="4871"/>
                  </a:lnTo>
                  <a:lnTo>
                    <a:pt x="428" y="5005"/>
                  </a:lnTo>
                  <a:lnTo>
                    <a:pt x="343" y="5139"/>
                  </a:lnTo>
                  <a:lnTo>
                    <a:pt x="269" y="5273"/>
                  </a:lnTo>
                  <a:lnTo>
                    <a:pt x="196" y="5420"/>
                  </a:lnTo>
                  <a:lnTo>
                    <a:pt x="135" y="5566"/>
                  </a:lnTo>
                  <a:lnTo>
                    <a:pt x="86" y="5713"/>
                  </a:lnTo>
                  <a:lnTo>
                    <a:pt x="50" y="5871"/>
                  </a:lnTo>
                  <a:lnTo>
                    <a:pt x="25" y="6018"/>
                  </a:lnTo>
                  <a:lnTo>
                    <a:pt x="13" y="6177"/>
                  </a:lnTo>
                  <a:lnTo>
                    <a:pt x="1" y="6335"/>
                  </a:lnTo>
                  <a:lnTo>
                    <a:pt x="13" y="6494"/>
                  </a:lnTo>
                  <a:lnTo>
                    <a:pt x="37" y="6653"/>
                  </a:lnTo>
                  <a:lnTo>
                    <a:pt x="62" y="6811"/>
                  </a:lnTo>
                  <a:lnTo>
                    <a:pt x="86" y="6885"/>
                  </a:lnTo>
                  <a:lnTo>
                    <a:pt x="111" y="6970"/>
                  </a:lnTo>
                  <a:lnTo>
                    <a:pt x="172" y="7116"/>
                  </a:lnTo>
                  <a:lnTo>
                    <a:pt x="208" y="7190"/>
                  </a:lnTo>
                  <a:lnTo>
                    <a:pt x="245" y="7251"/>
                  </a:lnTo>
                  <a:lnTo>
                    <a:pt x="318" y="7397"/>
                  </a:lnTo>
                  <a:lnTo>
                    <a:pt x="367" y="7458"/>
                  </a:lnTo>
                  <a:lnTo>
                    <a:pt x="416" y="7519"/>
                  </a:lnTo>
                  <a:lnTo>
                    <a:pt x="526" y="7641"/>
                  </a:lnTo>
                  <a:lnTo>
                    <a:pt x="648" y="7739"/>
                  </a:lnTo>
                  <a:lnTo>
                    <a:pt x="770" y="7837"/>
                  </a:lnTo>
                  <a:lnTo>
                    <a:pt x="892" y="7922"/>
                  </a:lnTo>
                  <a:lnTo>
                    <a:pt x="1026" y="7995"/>
                  </a:lnTo>
                  <a:lnTo>
                    <a:pt x="1173" y="8056"/>
                  </a:lnTo>
                  <a:lnTo>
                    <a:pt x="1307" y="8117"/>
                  </a:lnTo>
                  <a:lnTo>
                    <a:pt x="1453" y="8154"/>
                  </a:lnTo>
                  <a:lnTo>
                    <a:pt x="1746" y="8215"/>
                  </a:lnTo>
                  <a:lnTo>
                    <a:pt x="2027" y="8252"/>
                  </a:lnTo>
                  <a:lnTo>
                    <a:pt x="2320" y="8264"/>
                  </a:lnTo>
                  <a:lnTo>
                    <a:pt x="2613" y="8252"/>
                  </a:lnTo>
                  <a:lnTo>
                    <a:pt x="2894" y="8239"/>
                  </a:lnTo>
                  <a:lnTo>
                    <a:pt x="3174" y="8203"/>
                  </a:lnTo>
                  <a:lnTo>
                    <a:pt x="3455" y="8142"/>
                  </a:lnTo>
                  <a:lnTo>
                    <a:pt x="3724" y="8081"/>
                  </a:lnTo>
                  <a:lnTo>
                    <a:pt x="3724" y="8081"/>
                  </a:lnTo>
                  <a:lnTo>
                    <a:pt x="3443" y="8093"/>
                  </a:lnTo>
                  <a:lnTo>
                    <a:pt x="3162" y="8105"/>
                  </a:lnTo>
                  <a:lnTo>
                    <a:pt x="2881" y="8093"/>
                  </a:lnTo>
                  <a:lnTo>
                    <a:pt x="2613" y="8081"/>
                  </a:lnTo>
                  <a:lnTo>
                    <a:pt x="2332" y="8056"/>
                  </a:lnTo>
                  <a:lnTo>
                    <a:pt x="2064" y="8008"/>
                  </a:lnTo>
                  <a:lnTo>
                    <a:pt x="1807" y="7946"/>
                  </a:lnTo>
                  <a:lnTo>
                    <a:pt x="1551" y="7861"/>
                  </a:lnTo>
                  <a:lnTo>
                    <a:pt x="1429" y="7812"/>
                  </a:lnTo>
                  <a:lnTo>
                    <a:pt x="1307" y="7751"/>
                  </a:lnTo>
                  <a:lnTo>
                    <a:pt x="1197" y="7690"/>
                  </a:lnTo>
                  <a:lnTo>
                    <a:pt x="1099" y="7617"/>
                  </a:lnTo>
                  <a:lnTo>
                    <a:pt x="1002" y="7544"/>
                  </a:lnTo>
                  <a:lnTo>
                    <a:pt x="904" y="7458"/>
                  </a:lnTo>
                  <a:lnTo>
                    <a:pt x="831" y="7361"/>
                  </a:lnTo>
                  <a:lnTo>
                    <a:pt x="758" y="7263"/>
                  </a:lnTo>
                  <a:lnTo>
                    <a:pt x="684" y="7165"/>
                  </a:lnTo>
                  <a:lnTo>
                    <a:pt x="636" y="7055"/>
                  </a:lnTo>
                  <a:lnTo>
                    <a:pt x="611" y="7007"/>
                  </a:lnTo>
                  <a:lnTo>
                    <a:pt x="587" y="6946"/>
                  </a:lnTo>
                  <a:lnTo>
                    <a:pt x="550" y="6824"/>
                  </a:lnTo>
                  <a:lnTo>
                    <a:pt x="538" y="6763"/>
                  </a:lnTo>
                  <a:lnTo>
                    <a:pt x="526" y="6714"/>
                  </a:lnTo>
                  <a:lnTo>
                    <a:pt x="501" y="6592"/>
                  </a:lnTo>
                  <a:lnTo>
                    <a:pt x="501" y="6470"/>
                  </a:lnTo>
                  <a:lnTo>
                    <a:pt x="501" y="6348"/>
                  </a:lnTo>
                  <a:lnTo>
                    <a:pt x="514" y="6225"/>
                  </a:lnTo>
                  <a:lnTo>
                    <a:pt x="538" y="6103"/>
                  </a:lnTo>
                  <a:lnTo>
                    <a:pt x="562" y="5994"/>
                  </a:lnTo>
                  <a:lnTo>
                    <a:pt x="599" y="5871"/>
                  </a:lnTo>
                  <a:lnTo>
                    <a:pt x="648" y="5762"/>
                  </a:lnTo>
                  <a:lnTo>
                    <a:pt x="697" y="5640"/>
                  </a:lnTo>
                  <a:lnTo>
                    <a:pt x="758" y="5542"/>
                  </a:lnTo>
                  <a:lnTo>
                    <a:pt x="819" y="5432"/>
                  </a:lnTo>
                  <a:lnTo>
                    <a:pt x="965" y="5237"/>
                  </a:lnTo>
                  <a:lnTo>
                    <a:pt x="1038" y="5139"/>
                  </a:lnTo>
                  <a:lnTo>
                    <a:pt x="1136" y="5054"/>
                  </a:lnTo>
                  <a:lnTo>
                    <a:pt x="1221" y="4968"/>
                  </a:lnTo>
                  <a:lnTo>
                    <a:pt x="1319" y="4895"/>
                  </a:lnTo>
                  <a:lnTo>
                    <a:pt x="1417" y="4834"/>
                  </a:lnTo>
                  <a:lnTo>
                    <a:pt x="1514" y="4773"/>
                  </a:lnTo>
                  <a:lnTo>
                    <a:pt x="1575" y="4736"/>
                  </a:lnTo>
                  <a:lnTo>
                    <a:pt x="1624" y="4712"/>
                  </a:lnTo>
                  <a:lnTo>
                    <a:pt x="1685" y="4688"/>
                  </a:lnTo>
                  <a:lnTo>
                    <a:pt x="1734" y="4675"/>
                  </a:lnTo>
                  <a:lnTo>
                    <a:pt x="1844" y="4639"/>
                  </a:lnTo>
                  <a:lnTo>
                    <a:pt x="1966" y="4602"/>
                  </a:lnTo>
                  <a:lnTo>
                    <a:pt x="2222" y="4541"/>
                  </a:lnTo>
                  <a:lnTo>
                    <a:pt x="2491" y="4504"/>
                  </a:lnTo>
                  <a:lnTo>
                    <a:pt x="2747" y="4480"/>
                  </a:lnTo>
                  <a:lnTo>
                    <a:pt x="2991" y="4468"/>
                  </a:lnTo>
                  <a:lnTo>
                    <a:pt x="3113" y="4468"/>
                  </a:lnTo>
                  <a:lnTo>
                    <a:pt x="3223" y="4492"/>
                  </a:lnTo>
                  <a:lnTo>
                    <a:pt x="3321" y="4504"/>
                  </a:lnTo>
                  <a:lnTo>
                    <a:pt x="3382" y="4529"/>
                  </a:lnTo>
                  <a:lnTo>
                    <a:pt x="3382" y="4541"/>
                  </a:lnTo>
                  <a:lnTo>
                    <a:pt x="3394" y="4541"/>
                  </a:lnTo>
                  <a:lnTo>
                    <a:pt x="3455" y="4565"/>
                  </a:lnTo>
                  <a:lnTo>
                    <a:pt x="3516" y="4578"/>
                  </a:lnTo>
                  <a:lnTo>
                    <a:pt x="3638" y="4578"/>
                  </a:lnTo>
                  <a:lnTo>
                    <a:pt x="3687" y="4553"/>
                  </a:lnTo>
                  <a:lnTo>
                    <a:pt x="3736" y="4517"/>
                  </a:lnTo>
                  <a:lnTo>
                    <a:pt x="3785" y="4480"/>
                  </a:lnTo>
                  <a:lnTo>
                    <a:pt x="3821" y="4419"/>
                  </a:lnTo>
                  <a:lnTo>
                    <a:pt x="3846" y="4370"/>
                  </a:lnTo>
                  <a:lnTo>
                    <a:pt x="3858" y="4309"/>
                  </a:lnTo>
                  <a:lnTo>
                    <a:pt x="3870" y="4248"/>
                  </a:lnTo>
                  <a:lnTo>
                    <a:pt x="3858" y="4187"/>
                  </a:lnTo>
                  <a:lnTo>
                    <a:pt x="3834" y="4126"/>
                  </a:lnTo>
                  <a:lnTo>
                    <a:pt x="3797" y="4077"/>
                  </a:lnTo>
                  <a:lnTo>
                    <a:pt x="3760" y="4028"/>
                  </a:lnTo>
                  <a:lnTo>
                    <a:pt x="3711" y="3992"/>
                  </a:lnTo>
                  <a:lnTo>
                    <a:pt x="3492" y="3858"/>
                  </a:lnTo>
                  <a:lnTo>
                    <a:pt x="3284" y="3699"/>
                  </a:lnTo>
                  <a:lnTo>
                    <a:pt x="3089" y="3528"/>
                  </a:lnTo>
                  <a:lnTo>
                    <a:pt x="2906" y="3357"/>
                  </a:lnTo>
                  <a:lnTo>
                    <a:pt x="2735" y="3174"/>
                  </a:lnTo>
                  <a:lnTo>
                    <a:pt x="2564" y="2967"/>
                  </a:lnTo>
                  <a:lnTo>
                    <a:pt x="2418" y="2771"/>
                  </a:lnTo>
                  <a:lnTo>
                    <a:pt x="2296" y="2552"/>
                  </a:lnTo>
                  <a:lnTo>
                    <a:pt x="2186" y="2332"/>
                  </a:lnTo>
                  <a:lnTo>
                    <a:pt x="2137" y="2222"/>
                  </a:lnTo>
                  <a:lnTo>
                    <a:pt x="2100" y="2112"/>
                  </a:lnTo>
                  <a:lnTo>
                    <a:pt x="2076" y="1990"/>
                  </a:lnTo>
                  <a:lnTo>
                    <a:pt x="2051" y="1880"/>
                  </a:lnTo>
                  <a:lnTo>
                    <a:pt x="2051" y="1770"/>
                  </a:lnTo>
                  <a:lnTo>
                    <a:pt x="2051" y="1660"/>
                  </a:lnTo>
                  <a:lnTo>
                    <a:pt x="2064" y="1551"/>
                  </a:lnTo>
                  <a:lnTo>
                    <a:pt x="2088" y="1441"/>
                  </a:lnTo>
                  <a:lnTo>
                    <a:pt x="2125" y="1343"/>
                  </a:lnTo>
                  <a:lnTo>
                    <a:pt x="2174" y="1245"/>
                  </a:lnTo>
                  <a:lnTo>
                    <a:pt x="2222" y="1148"/>
                  </a:lnTo>
                  <a:lnTo>
                    <a:pt x="2296" y="1050"/>
                  </a:lnTo>
                  <a:lnTo>
                    <a:pt x="2369" y="965"/>
                  </a:lnTo>
                  <a:lnTo>
                    <a:pt x="2454" y="892"/>
                  </a:lnTo>
                  <a:lnTo>
                    <a:pt x="2650" y="733"/>
                  </a:lnTo>
                  <a:lnTo>
                    <a:pt x="2759" y="672"/>
                  </a:lnTo>
                  <a:lnTo>
                    <a:pt x="2869" y="611"/>
                  </a:lnTo>
                  <a:lnTo>
                    <a:pt x="2979" y="550"/>
                  </a:lnTo>
                  <a:lnTo>
                    <a:pt x="3089" y="513"/>
                  </a:lnTo>
                  <a:lnTo>
                    <a:pt x="3211" y="477"/>
                  </a:lnTo>
                  <a:lnTo>
                    <a:pt x="3333" y="440"/>
                  </a:lnTo>
                  <a:lnTo>
                    <a:pt x="3455" y="415"/>
                  </a:lnTo>
                  <a:lnTo>
                    <a:pt x="3577" y="391"/>
                  </a:lnTo>
                  <a:lnTo>
                    <a:pt x="3834" y="367"/>
                  </a:lnTo>
                  <a:lnTo>
                    <a:pt x="4102" y="379"/>
                  </a:lnTo>
                  <a:lnTo>
                    <a:pt x="4358" y="403"/>
                  </a:lnTo>
                  <a:lnTo>
                    <a:pt x="4627" y="452"/>
                  </a:lnTo>
                  <a:lnTo>
                    <a:pt x="4883" y="513"/>
                  </a:lnTo>
                  <a:lnTo>
                    <a:pt x="5140" y="586"/>
                  </a:lnTo>
                  <a:lnTo>
                    <a:pt x="5396" y="684"/>
                  </a:lnTo>
                  <a:lnTo>
                    <a:pt x="5640" y="794"/>
                  </a:lnTo>
                  <a:lnTo>
                    <a:pt x="5884" y="928"/>
                  </a:lnTo>
                  <a:lnTo>
                    <a:pt x="6116" y="1075"/>
                  </a:lnTo>
                  <a:lnTo>
                    <a:pt x="6336" y="1233"/>
                  </a:lnTo>
                  <a:lnTo>
                    <a:pt x="6140" y="1038"/>
                  </a:lnTo>
                  <a:lnTo>
                    <a:pt x="5933" y="855"/>
                  </a:lnTo>
                  <a:lnTo>
                    <a:pt x="5713" y="684"/>
                  </a:lnTo>
                  <a:lnTo>
                    <a:pt x="5469" y="525"/>
                  </a:lnTo>
                  <a:lnTo>
                    <a:pt x="5225" y="391"/>
                  </a:lnTo>
                  <a:lnTo>
                    <a:pt x="4969" y="281"/>
                  </a:lnTo>
                  <a:lnTo>
                    <a:pt x="4700" y="184"/>
                  </a:lnTo>
                  <a:lnTo>
                    <a:pt x="4419" y="98"/>
                  </a:lnTo>
                  <a:lnTo>
                    <a:pt x="4139" y="49"/>
                  </a:lnTo>
                  <a:lnTo>
                    <a:pt x="3846" y="13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9" name="Google Shape;1299;p32">
              <a:extLst>
                <a:ext uri="{FF2B5EF4-FFF2-40B4-BE49-F238E27FC236}">
                  <a16:creationId xmlns:a16="http://schemas.microsoft.com/office/drawing/2014/main" id="{BFFA86D5-DABD-05E8-680A-9087ED2D93E5}"/>
                </a:ext>
              </a:extLst>
            </p:cNvPr>
            <p:cNvSpPr/>
            <p:nvPr/>
          </p:nvSpPr>
          <p:spPr>
            <a:xfrm>
              <a:off x="3656800" y="1675950"/>
              <a:ext cx="22000" cy="111100"/>
            </a:xfrm>
            <a:custGeom>
              <a:avLst/>
              <a:gdLst/>
              <a:ahLst/>
              <a:cxnLst/>
              <a:rect l="l" t="t" r="r" b="b"/>
              <a:pathLst>
                <a:path w="880" h="4444" extrusionOk="0">
                  <a:moveTo>
                    <a:pt x="879" y="1"/>
                  </a:moveTo>
                  <a:lnTo>
                    <a:pt x="1" y="4371"/>
                  </a:lnTo>
                  <a:lnTo>
                    <a:pt x="623" y="4444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0" name="Google Shape;1300;p32">
              <a:extLst>
                <a:ext uri="{FF2B5EF4-FFF2-40B4-BE49-F238E27FC236}">
                  <a16:creationId xmlns:a16="http://schemas.microsoft.com/office/drawing/2014/main" id="{D9533A9C-CEE3-092E-E966-C9B2E1AC8D42}"/>
                </a:ext>
              </a:extLst>
            </p:cNvPr>
            <p:cNvSpPr/>
            <p:nvPr/>
          </p:nvSpPr>
          <p:spPr>
            <a:xfrm>
              <a:off x="3903350" y="1711050"/>
              <a:ext cx="188925" cy="324100"/>
            </a:xfrm>
            <a:custGeom>
              <a:avLst/>
              <a:gdLst/>
              <a:ahLst/>
              <a:cxnLst/>
              <a:rect l="l" t="t" r="r" b="b"/>
              <a:pathLst>
                <a:path w="7557" h="12964" extrusionOk="0">
                  <a:moveTo>
                    <a:pt x="1" y="1"/>
                  </a:moveTo>
                  <a:lnTo>
                    <a:pt x="184" y="684"/>
                  </a:lnTo>
                  <a:lnTo>
                    <a:pt x="355" y="1355"/>
                  </a:lnTo>
                  <a:lnTo>
                    <a:pt x="733" y="2710"/>
                  </a:lnTo>
                  <a:lnTo>
                    <a:pt x="1124" y="4053"/>
                  </a:lnTo>
                  <a:lnTo>
                    <a:pt x="1515" y="5396"/>
                  </a:lnTo>
                  <a:lnTo>
                    <a:pt x="1930" y="6726"/>
                  </a:lnTo>
                  <a:lnTo>
                    <a:pt x="2345" y="8069"/>
                  </a:lnTo>
                  <a:lnTo>
                    <a:pt x="2772" y="9399"/>
                  </a:lnTo>
                  <a:lnTo>
                    <a:pt x="3199" y="10730"/>
                  </a:lnTo>
                  <a:lnTo>
                    <a:pt x="3602" y="11999"/>
                  </a:lnTo>
                  <a:lnTo>
                    <a:pt x="3809" y="10669"/>
                  </a:lnTo>
                  <a:lnTo>
                    <a:pt x="3870" y="10315"/>
                  </a:lnTo>
                  <a:lnTo>
                    <a:pt x="3931" y="9961"/>
                  </a:lnTo>
                  <a:lnTo>
                    <a:pt x="4017" y="9594"/>
                  </a:lnTo>
                  <a:lnTo>
                    <a:pt x="4102" y="9240"/>
                  </a:lnTo>
                  <a:lnTo>
                    <a:pt x="4200" y="8899"/>
                  </a:lnTo>
                  <a:lnTo>
                    <a:pt x="4322" y="8557"/>
                  </a:lnTo>
                  <a:lnTo>
                    <a:pt x="4456" y="8227"/>
                  </a:lnTo>
                  <a:lnTo>
                    <a:pt x="4615" y="7910"/>
                  </a:lnTo>
                  <a:lnTo>
                    <a:pt x="4700" y="7764"/>
                  </a:lnTo>
                  <a:lnTo>
                    <a:pt x="4786" y="7617"/>
                  </a:lnTo>
                  <a:lnTo>
                    <a:pt x="4883" y="7483"/>
                  </a:lnTo>
                  <a:lnTo>
                    <a:pt x="4993" y="7349"/>
                  </a:lnTo>
                  <a:lnTo>
                    <a:pt x="5103" y="7239"/>
                  </a:lnTo>
                  <a:lnTo>
                    <a:pt x="5225" y="7153"/>
                  </a:lnTo>
                  <a:lnTo>
                    <a:pt x="5347" y="7068"/>
                  </a:lnTo>
                  <a:lnTo>
                    <a:pt x="5481" y="7019"/>
                  </a:lnTo>
                  <a:lnTo>
                    <a:pt x="5616" y="6982"/>
                  </a:lnTo>
                  <a:lnTo>
                    <a:pt x="5762" y="6970"/>
                  </a:lnTo>
                  <a:lnTo>
                    <a:pt x="5909" y="6995"/>
                  </a:lnTo>
                  <a:lnTo>
                    <a:pt x="6055" y="7019"/>
                  </a:lnTo>
                  <a:lnTo>
                    <a:pt x="6202" y="7080"/>
                  </a:lnTo>
                  <a:lnTo>
                    <a:pt x="6348" y="7141"/>
                  </a:lnTo>
                  <a:lnTo>
                    <a:pt x="6470" y="7226"/>
                  </a:lnTo>
                  <a:lnTo>
                    <a:pt x="6592" y="7336"/>
                  </a:lnTo>
                  <a:lnTo>
                    <a:pt x="6690" y="7446"/>
                  </a:lnTo>
                  <a:lnTo>
                    <a:pt x="6787" y="7580"/>
                  </a:lnTo>
                  <a:lnTo>
                    <a:pt x="6861" y="7727"/>
                  </a:lnTo>
                  <a:lnTo>
                    <a:pt x="6934" y="7886"/>
                  </a:lnTo>
                  <a:lnTo>
                    <a:pt x="6995" y="8044"/>
                  </a:lnTo>
                  <a:lnTo>
                    <a:pt x="7044" y="8215"/>
                  </a:lnTo>
                  <a:lnTo>
                    <a:pt x="7080" y="8386"/>
                  </a:lnTo>
                  <a:lnTo>
                    <a:pt x="7105" y="8557"/>
                  </a:lnTo>
                  <a:lnTo>
                    <a:pt x="7154" y="8911"/>
                  </a:lnTo>
                  <a:lnTo>
                    <a:pt x="7178" y="9277"/>
                  </a:lnTo>
                  <a:lnTo>
                    <a:pt x="7178" y="9643"/>
                  </a:lnTo>
                  <a:lnTo>
                    <a:pt x="7166" y="10009"/>
                  </a:lnTo>
                  <a:lnTo>
                    <a:pt x="7141" y="10388"/>
                  </a:lnTo>
                  <a:lnTo>
                    <a:pt x="7105" y="10754"/>
                  </a:lnTo>
                  <a:lnTo>
                    <a:pt x="7056" y="11120"/>
                  </a:lnTo>
                  <a:lnTo>
                    <a:pt x="6995" y="11486"/>
                  </a:lnTo>
                  <a:lnTo>
                    <a:pt x="6934" y="11865"/>
                  </a:lnTo>
                  <a:lnTo>
                    <a:pt x="6861" y="12231"/>
                  </a:lnTo>
                  <a:lnTo>
                    <a:pt x="6702" y="12963"/>
                  </a:lnTo>
                  <a:lnTo>
                    <a:pt x="6836" y="12609"/>
                  </a:lnTo>
                  <a:lnTo>
                    <a:pt x="6958" y="12255"/>
                  </a:lnTo>
                  <a:lnTo>
                    <a:pt x="7068" y="11889"/>
                  </a:lnTo>
                  <a:lnTo>
                    <a:pt x="7178" y="11535"/>
                  </a:lnTo>
                  <a:lnTo>
                    <a:pt x="7263" y="11169"/>
                  </a:lnTo>
                  <a:lnTo>
                    <a:pt x="7349" y="10791"/>
                  </a:lnTo>
                  <a:lnTo>
                    <a:pt x="7422" y="10424"/>
                  </a:lnTo>
                  <a:lnTo>
                    <a:pt x="7483" y="10046"/>
                  </a:lnTo>
                  <a:lnTo>
                    <a:pt x="7520" y="9668"/>
                  </a:lnTo>
                  <a:lnTo>
                    <a:pt x="7544" y="9277"/>
                  </a:lnTo>
                  <a:lnTo>
                    <a:pt x="7556" y="8899"/>
                  </a:lnTo>
                  <a:lnTo>
                    <a:pt x="7544" y="8703"/>
                  </a:lnTo>
                  <a:lnTo>
                    <a:pt x="7532" y="8508"/>
                  </a:lnTo>
                  <a:lnTo>
                    <a:pt x="7508" y="8301"/>
                  </a:lnTo>
                  <a:lnTo>
                    <a:pt x="7471" y="8105"/>
                  </a:lnTo>
                  <a:lnTo>
                    <a:pt x="7434" y="7910"/>
                  </a:lnTo>
                  <a:lnTo>
                    <a:pt x="7373" y="7715"/>
                  </a:lnTo>
                  <a:lnTo>
                    <a:pt x="7300" y="7532"/>
                  </a:lnTo>
                  <a:lnTo>
                    <a:pt x="7202" y="7336"/>
                  </a:lnTo>
                  <a:lnTo>
                    <a:pt x="7093" y="7153"/>
                  </a:lnTo>
                  <a:lnTo>
                    <a:pt x="6958" y="6982"/>
                  </a:lnTo>
                  <a:lnTo>
                    <a:pt x="6885" y="6909"/>
                  </a:lnTo>
                  <a:lnTo>
                    <a:pt x="6800" y="6836"/>
                  </a:lnTo>
                  <a:lnTo>
                    <a:pt x="6714" y="6763"/>
                  </a:lnTo>
                  <a:lnTo>
                    <a:pt x="6617" y="6702"/>
                  </a:lnTo>
                  <a:lnTo>
                    <a:pt x="6421" y="6592"/>
                  </a:lnTo>
                  <a:lnTo>
                    <a:pt x="6226" y="6506"/>
                  </a:lnTo>
                  <a:lnTo>
                    <a:pt x="6116" y="6482"/>
                  </a:lnTo>
                  <a:lnTo>
                    <a:pt x="6006" y="6445"/>
                  </a:lnTo>
                  <a:lnTo>
                    <a:pt x="5896" y="6433"/>
                  </a:lnTo>
                  <a:lnTo>
                    <a:pt x="5787" y="6421"/>
                  </a:lnTo>
                  <a:lnTo>
                    <a:pt x="5664" y="6421"/>
                  </a:lnTo>
                  <a:lnTo>
                    <a:pt x="5555" y="6433"/>
                  </a:lnTo>
                  <a:lnTo>
                    <a:pt x="5433" y="6445"/>
                  </a:lnTo>
                  <a:lnTo>
                    <a:pt x="5323" y="6482"/>
                  </a:lnTo>
                  <a:lnTo>
                    <a:pt x="5213" y="6519"/>
                  </a:lnTo>
                  <a:lnTo>
                    <a:pt x="5103" y="6555"/>
                  </a:lnTo>
                  <a:lnTo>
                    <a:pt x="5005" y="6616"/>
                  </a:lnTo>
                  <a:lnTo>
                    <a:pt x="4908" y="6665"/>
                  </a:lnTo>
                  <a:lnTo>
                    <a:pt x="4725" y="6799"/>
                  </a:lnTo>
                  <a:lnTo>
                    <a:pt x="4566" y="6946"/>
                  </a:lnTo>
                  <a:lnTo>
                    <a:pt x="4432" y="7104"/>
                  </a:lnTo>
                  <a:lnTo>
                    <a:pt x="4297" y="7275"/>
                  </a:lnTo>
                  <a:lnTo>
                    <a:pt x="4188" y="7446"/>
                  </a:lnTo>
                  <a:lnTo>
                    <a:pt x="4078" y="7617"/>
                  </a:lnTo>
                  <a:lnTo>
                    <a:pt x="3907" y="7971"/>
                  </a:lnTo>
                  <a:lnTo>
                    <a:pt x="3748" y="8337"/>
                  </a:lnTo>
                  <a:lnTo>
                    <a:pt x="3614" y="8703"/>
                  </a:lnTo>
                  <a:lnTo>
                    <a:pt x="3504" y="9082"/>
                  </a:lnTo>
                  <a:lnTo>
                    <a:pt x="3416" y="9412"/>
                  </a:lnTo>
                  <a:lnTo>
                    <a:pt x="3345" y="9204"/>
                  </a:lnTo>
                  <a:lnTo>
                    <a:pt x="2906" y="7886"/>
                  </a:lnTo>
                  <a:lnTo>
                    <a:pt x="2442" y="6555"/>
                  </a:lnTo>
                  <a:lnTo>
                    <a:pt x="1978" y="5237"/>
                  </a:lnTo>
                  <a:lnTo>
                    <a:pt x="1502" y="3931"/>
                  </a:lnTo>
                  <a:lnTo>
                    <a:pt x="1014" y="2613"/>
                  </a:lnTo>
                  <a:lnTo>
                    <a:pt x="526" y="1307"/>
                  </a:lnTo>
                  <a:lnTo>
                    <a:pt x="270" y="6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1301;p32">
              <a:extLst>
                <a:ext uri="{FF2B5EF4-FFF2-40B4-BE49-F238E27FC236}">
                  <a16:creationId xmlns:a16="http://schemas.microsoft.com/office/drawing/2014/main" id="{F9F2C683-7C01-CB66-1479-B92EFE479037}"/>
                </a:ext>
              </a:extLst>
            </p:cNvPr>
            <p:cNvSpPr/>
            <p:nvPr/>
          </p:nvSpPr>
          <p:spPr>
            <a:xfrm>
              <a:off x="3870100" y="1984150"/>
              <a:ext cx="408300" cy="267650"/>
            </a:xfrm>
            <a:custGeom>
              <a:avLst/>
              <a:gdLst/>
              <a:ahLst/>
              <a:cxnLst/>
              <a:rect l="l" t="t" r="r" b="b"/>
              <a:pathLst>
                <a:path w="16332" h="10706" extrusionOk="0">
                  <a:moveTo>
                    <a:pt x="16332" y="1"/>
                  </a:moveTo>
                  <a:lnTo>
                    <a:pt x="16198" y="709"/>
                  </a:lnTo>
                  <a:lnTo>
                    <a:pt x="16039" y="1405"/>
                  </a:lnTo>
                  <a:lnTo>
                    <a:pt x="15856" y="2100"/>
                  </a:lnTo>
                  <a:lnTo>
                    <a:pt x="15661" y="2772"/>
                  </a:lnTo>
                  <a:lnTo>
                    <a:pt x="15429" y="3455"/>
                  </a:lnTo>
                  <a:lnTo>
                    <a:pt x="15307" y="3785"/>
                  </a:lnTo>
                  <a:lnTo>
                    <a:pt x="15172" y="4114"/>
                  </a:lnTo>
                  <a:lnTo>
                    <a:pt x="15038" y="4444"/>
                  </a:lnTo>
                  <a:lnTo>
                    <a:pt x="14892" y="4761"/>
                  </a:lnTo>
                  <a:lnTo>
                    <a:pt x="14745" y="5078"/>
                  </a:lnTo>
                  <a:lnTo>
                    <a:pt x="14574" y="5396"/>
                  </a:lnTo>
                  <a:lnTo>
                    <a:pt x="14416" y="5701"/>
                  </a:lnTo>
                  <a:lnTo>
                    <a:pt x="14233" y="6006"/>
                  </a:lnTo>
                  <a:lnTo>
                    <a:pt x="14049" y="6311"/>
                  </a:lnTo>
                  <a:lnTo>
                    <a:pt x="13854" y="6592"/>
                  </a:lnTo>
                  <a:lnTo>
                    <a:pt x="13659" y="6885"/>
                  </a:lnTo>
                  <a:lnTo>
                    <a:pt x="13439" y="7153"/>
                  </a:lnTo>
                  <a:lnTo>
                    <a:pt x="13219" y="7422"/>
                  </a:lnTo>
                  <a:lnTo>
                    <a:pt x="12988" y="7678"/>
                  </a:lnTo>
                  <a:lnTo>
                    <a:pt x="12743" y="7935"/>
                  </a:lnTo>
                  <a:lnTo>
                    <a:pt x="12499" y="8167"/>
                  </a:lnTo>
                  <a:lnTo>
                    <a:pt x="12231" y="8386"/>
                  </a:lnTo>
                  <a:lnTo>
                    <a:pt x="11962" y="8606"/>
                  </a:lnTo>
                  <a:lnTo>
                    <a:pt x="11682" y="8801"/>
                  </a:lnTo>
                  <a:lnTo>
                    <a:pt x="11401" y="8984"/>
                  </a:lnTo>
                  <a:lnTo>
                    <a:pt x="11096" y="9155"/>
                  </a:lnTo>
                  <a:lnTo>
                    <a:pt x="10791" y="9314"/>
                  </a:lnTo>
                  <a:lnTo>
                    <a:pt x="10473" y="9448"/>
                  </a:lnTo>
                  <a:lnTo>
                    <a:pt x="10327" y="9509"/>
                  </a:lnTo>
                  <a:lnTo>
                    <a:pt x="10156" y="9570"/>
                  </a:lnTo>
                  <a:lnTo>
                    <a:pt x="9826" y="9692"/>
                  </a:lnTo>
                  <a:lnTo>
                    <a:pt x="9497" y="9778"/>
                  </a:lnTo>
                  <a:lnTo>
                    <a:pt x="9326" y="9827"/>
                  </a:lnTo>
                  <a:lnTo>
                    <a:pt x="9167" y="9875"/>
                  </a:lnTo>
                  <a:lnTo>
                    <a:pt x="8825" y="9949"/>
                  </a:lnTo>
                  <a:lnTo>
                    <a:pt x="8484" y="10010"/>
                  </a:lnTo>
                  <a:lnTo>
                    <a:pt x="8142" y="10058"/>
                  </a:lnTo>
                  <a:lnTo>
                    <a:pt x="7788" y="10095"/>
                  </a:lnTo>
                  <a:lnTo>
                    <a:pt x="7446" y="10120"/>
                  </a:lnTo>
                  <a:lnTo>
                    <a:pt x="7092" y="10144"/>
                  </a:lnTo>
                  <a:lnTo>
                    <a:pt x="6750" y="10144"/>
                  </a:lnTo>
                  <a:lnTo>
                    <a:pt x="6396" y="10132"/>
                  </a:lnTo>
                  <a:lnTo>
                    <a:pt x="6042" y="10107"/>
                  </a:lnTo>
                  <a:lnTo>
                    <a:pt x="5701" y="10083"/>
                  </a:lnTo>
                  <a:lnTo>
                    <a:pt x="5347" y="10046"/>
                  </a:lnTo>
                  <a:lnTo>
                    <a:pt x="5005" y="9985"/>
                  </a:lnTo>
                  <a:lnTo>
                    <a:pt x="4651" y="9924"/>
                  </a:lnTo>
                  <a:lnTo>
                    <a:pt x="4309" y="9863"/>
                  </a:lnTo>
                  <a:lnTo>
                    <a:pt x="3967" y="9778"/>
                  </a:lnTo>
                  <a:lnTo>
                    <a:pt x="3613" y="9692"/>
                  </a:lnTo>
                  <a:lnTo>
                    <a:pt x="3284" y="9595"/>
                  </a:lnTo>
                  <a:lnTo>
                    <a:pt x="2942" y="9497"/>
                  </a:lnTo>
                  <a:lnTo>
                    <a:pt x="2600" y="9375"/>
                  </a:lnTo>
                  <a:lnTo>
                    <a:pt x="2271" y="9253"/>
                  </a:lnTo>
                  <a:lnTo>
                    <a:pt x="1941" y="9131"/>
                  </a:lnTo>
                  <a:lnTo>
                    <a:pt x="1600" y="8997"/>
                  </a:lnTo>
                  <a:lnTo>
                    <a:pt x="1282" y="8850"/>
                  </a:lnTo>
                  <a:lnTo>
                    <a:pt x="953" y="8704"/>
                  </a:lnTo>
                  <a:lnTo>
                    <a:pt x="635" y="8545"/>
                  </a:lnTo>
                  <a:lnTo>
                    <a:pt x="318" y="8386"/>
                  </a:lnTo>
                  <a:lnTo>
                    <a:pt x="1" y="8203"/>
                  </a:lnTo>
                  <a:lnTo>
                    <a:pt x="293" y="8423"/>
                  </a:lnTo>
                  <a:lnTo>
                    <a:pt x="586" y="8630"/>
                  </a:lnTo>
                  <a:lnTo>
                    <a:pt x="892" y="8826"/>
                  </a:lnTo>
                  <a:lnTo>
                    <a:pt x="1197" y="9009"/>
                  </a:lnTo>
                  <a:lnTo>
                    <a:pt x="1514" y="9180"/>
                  </a:lnTo>
                  <a:lnTo>
                    <a:pt x="1831" y="9351"/>
                  </a:lnTo>
                  <a:lnTo>
                    <a:pt x="2161" y="9509"/>
                  </a:lnTo>
                  <a:lnTo>
                    <a:pt x="2491" y="9668"/>
                  </a:lnTo>
                  <a:lnTo>
                    <a:pt x="2820" y="9802"/>
                  </a:lnTo>
                  <a:lnTo>
                    <a:pt x="3162" y="9936"/>
                  </a:lnTo>
                  <a:lnTo>
                    <a:pt x="3504" y="10058"/>
                  </a:lnTo>
                  <a:lnTo>
                    <a:pt x="3845" y="10181"/>
                  </a:lnTo>
                  <a:lnTo>
                    <a:pt x="4199" y="10278"/>
                  </a:lnTo>
                  <a:lnTo>
                    <a:pt x="4553" y="10376"/>
                  </a:lnTo>
                  <a:lnTo>
                    <a:pt x="4907" y="10461"/>
                  </a:lnTo>
                  <a:lnTo>
                    <a:pt x="5273" y="10522"/>
                  </a:lnTo>
                  <a:lnTo>
                    <a:pt x="5627" y="10596"/>
                  </a:lnTo>
                  <a:lnTo>
                    <a:pt x="5994" y="10632"/>
                  </a:lnTo>
                  <a:lnTo>
                    <a:pt x="6360" y="10669"/>
                  </a:lnTo>
                  <a:lnTo>
                    <a:pt x="6726" y="10693"/>
                  </a:lnTo>
                  <a:lnTo>
                    <a:pt x="7104" y="10705"/>
                  </a:lnTo>
                  <a:lnTo>
                    <a:pt x="7471" y="10705"/>
                  </a:lnTo>
                  <a:lnTo>
                    <a:pt x="7837" y="10681"/>
                  </a:lnTo>
                  <a:lnTo>
                    <a:pt x="8203" y="10657"/>
                  </a:lnTo>
                  <a:lnTo>
                    <a:pt x="8569" y="10608"/>
                  </a:lnTo>
                  <a:lnTo>
                    <a:pt x="8935" y="10547"/>
                  </a:lnTo>
                  <a:lnTo>
                    <a:pt x="9301" y="10473"/>
                  </a:lnTo>
                  <a:lnTo>
                    <a:pt x="9655" y="10376"/>
                  </a:lnTo>
                  <a:lnTo>
                    <a:pt x="10022" y="10278"/>
                  </a:lnTo>
                  <a:lnTo>
                    <a:pt x="10363" y="10156"/>
                  </a:lnTo>
                  <a:lnTo>
                    <a:pt x="10546" y="10095"/>
                  </a:lnTo>
                  <a:lnTo>
                    <a:pt x="10717" y="10034"/>
                  </a:lnTo>
                  <a:lnTo>
                    <a:pt x="11059" y="9888"/>
                  </a:lnTo>
                  <a:lnTo>
                    <a:pt x="11401" y="9705"/>
                  </a:lnTo>
                  <a:lnTo>
                    <a:pt x="11718" y="9521"/>
                  </a:lnTo>
                  <a:lnTo>
                    <a:pt x="12036" y="9314"/>
                  </a:lnTo>
                  <a:lnTo>
                    <a:pt x="12341" y="9094"/>
                  </a:lnTo>
                  <a:lnTo>
                    <a:pt x="12487" y="8984"/>
                  </a:lnTo>
                  <a:lnTo>
                    <a:pt x="12634" y="8862"/>
                  </a:lnTo>
                  <a:lnTo>
                    <a:pt x="12780" y="8740"/>
                  </a:lnTo>
                  <a:lnTo>
                    <a:pt x="12914" y="8618"/>
                  </a:lnTo>
                  <a:lnTo>
                    <a:pt x="13183" y="8362"/>
                  </a:lnTo>
                  <a:lnTo>
                    <a:pt x="13427" y="8081"/>
                  </a:lnTo>
                  <a:lnTo>
                    <a:pt x="13671" y="7800"/>
                  </a:lnTo>
                  <a:lnTo>
                    <a:pt x="13903" y="7507"/>
                  </a:lnTo>
                  <a:lnTo>
                    <a:pt x="14123" y="7215"/>
                  </a:lnTo>
                  <a:lnTo>
                    <a:pt x="14318" y="6909"/>
                  </a:lnTo>
                  <a:lnTo>
                    <a:pt x="14513" y="6592"/>
                  </a:lnTo>
                  <a:lnTo>
                    <a:pt x="14696" y="6275"/>
                  </a:lnTo>
                  <a:lnTo>
                    <a:pt x="14867" y="5945"/>
                  </a:lnTo>
                  <a:lnTo>
                    <a:pt x="15026" y="5616"/>
                  </a:lnTo>
                  <a:lnTo>
                    <a:pt x="15172" y="5286"/>
                  </a:lnTo>
                  <a:lnTo>
                    <a:pt x="15307" y="4944"/>
                  </a:lnTo>
                  <a:lnTo>
                    <a:pt x="15441" y="4602"/>
                  </a:lnTo>
                  <a:lnTo>
                    <a:pt x="15563" y="4261"/>
                  </a:lnTo>
                  <a:lnTo>
                    <a:pt x="15673" y="3907"/>
                  </a:lnTo>
                  <a:lnTo>
                    <a:pt x="15770" y="3565"/>
                  </a:lnTo>
                  <a:lnTo>
                    <a:pt x="15868" y="3211"/>
                  </a:lnTo>
                  <a:lnTo>
                    <a:pt x="15954" y="2857"/>
                  </a:lnTo>
                  <a:lnTo>
                    <a:pt x="16100" y="2149"/>
                  </a:lnTo>
                  <a:lnTo>
                    <a:pt x="16161" y="1795"/>
                  </a:lnTo>
                  <a:lnTo>
                    <a:pt x="16210" y="1441"/>
                  </a:lnTo>
                  <a:lnTo>
                    <a:pt x="16259" y="1075"/>
                  </a:lnTo>
                  <a:lnTo>
                    <a:pt x="16295" y="721"/>
                  </a:lnTo>
                  <a:lnTo>
                    <a:pt x="16320" y="355"/>
                  </a:lnTo>
                  <a:lnTo>
                    <a:pt x="163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1302;p32">
              <a:extLst>
                <a:ext uri="{FF2B5EF4-FFF2-40B4-BE49-F238E27FC236}">
                  <a16:creationId xmlns:a16="http://schemas.microsoft.com/office/drawing/2014/main" id="{22AE1137-77C6-7CDA-B409-34E837EA7167}"/>
                </a:ext>
              </a:extLst>
            </p:cNvPr>
            <p:cNvSpPr/>
            <p:nvPr/>
          </p:nvSpPr>
          <p:spPr>
            <a:xfrm>
              <a:off x="3713550" y="1709525"/>
              <a:ext cx="59850" cy="96150"/>
            </a:xfrm>
            <a:custGeom>
              <a:avLst/>
              <a:gdLst/>
              <a:ahLst/>
              <a:cxnLst/>
              <a:rect l="l" t="t" r="r" b="b"/>
              <a:pathLst>
                <a:path w="2394" h="3846" extrusionOk="0">
                  <a:moveTo>
                    <a:pt x="2393" y="1"/>
                  </a:moveTo>
                  <a:lnTo>
                    <a:pt x="1" y="3528"/>
                  </a:lnTo>
                  <a:lnTo>
                    <a:pt x="550" y="3845"/>
                  </a:lnTo>
                  <a:lnTo>
                    <a:pt x="23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1303;p32">
              <a:extLst>
                <a:ext uri="{FF2B5EF4-FFF2-40B4-BE49-F238E27FC236}">
                  <a16:creationId xmlns:a16="http://schemas.microsoft.com/office/drawing/2014/main" id="{ED67DF54-B90A-DD4D-0690-07626CCC0BF6}"/>
                </a:ext>
              </a:extLst>
            </p:cNvPr>
            <p:cNvSpPr/>
            <p:nvPr/>
          </p:nvSpPr>
          <p:spPr>
            <a:xfrm>
              <a:off x="3762700" y="1760175"/>
              <a:ext cx="76300" cy="83650"/>
            </a:xfrm>
            <a:custGeom>
              <a:avLst/>
              <a:gdLst/>
              <a:ahLst/>
              <a:cxnLst/>
              <a:rect l="l" t="t" r="r" b="b"/>
              <a:pathLst>
                <a:path w="3052" h="3346" extrusionOk="0">
                  <a:moveTo>
                    <a:pt x="3052" y="1"/>
                  </a:moveTo>
                  <a:lnTo>
                    <a:pt x="0" y="2918"/>
                  </a:lnTo>
                  <a:lnTo>
                    <a:pt x="464" y="3345"/>
                  </a:lnTo>
                  <a:lnTo>
                    <a:pt x="30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1304;p32">
              <a:extLst>
                <a:ext uri="{FF2B5EF4-FFF2-40B4-BE49-F238E27FC236}">
                  <a16:creationId xmlns:a16="http://schemas.microsoft.com/office/drawing/2014/main" id="{EED828A9-9051-EB4C-C128-05CED76B7989}"/>
                </a:ext>
              </a:extLst>
            </p:cNvPr>
            <p:cNvSpPr/>
            <p:nvPr/>
          </p:nvSpPr>
          <p:spPr>
            <a:xfrm>
              <a:off x="4284175" y="1366850"/>
              <a:ext cx="21700" cy="104700"/>
            </a:xfrm>
            <a:custGeom>
              <a:avLst/>
              <a:gdLst/>
              <a:ahLst/>
              <a:cxnLst/>
              <a:rect l="l" t="t" r="r" b="b"/>
              <a:pathLst>
                <a:path w="868" h="4188" extrusionOk="0">
                  <a:moveTo>
                    <a:pt x="867" y="0"/>
                  </a:moveTo>
                  <a:lnTo>
                    <a:pt x="1" y="4102"/>
                  </a:lnTo>
                  <a:lnTo>
                    <a:pt x="636" y="4187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5" name="Google Shape;1305;p32">
              <a:extLst>
                <a:ext uri="{FF2B5EF4-FFF2-40B4-BE49-F238E27FC236}">
                  <a16:creationId xmlns:a16="http://schemas.microsoft.com/office/drawing/2014/main" id="{993064F3-2F56-89E9-83E4-8C1AD523C722}"/>
                </a:ext>
              </a:extLst>
            </p:cNvPr>
            <p:cNvSpPr/>
            <p:nvPr/>
          </p:nvSpPr>
          <p:spPr>
            <a:xfrm>
              <a:off x="4339100" y="1389725"/>
              <a:ext cx="62600" cy="105000"/>
            </a:xfrm>
            <a:custGeom>
              <a:avLst/>
              <a:gdLst/>
              <a:ahLst/>
              <a:cxnLst/>
              <a:rect l="l" t="t" r="r" b="b"/>
              <a:pathLst>
                <a:path w="2504" h="4200" extrusionOk="0">
                  <a:moveTo>
                    <a:pt x="2503" y="1"/>
                  </a:moveTo>
                  <a:lnTo>
                    <a:pt x="1" y="3895"/>
                  </a:lnTo>
                  <a:lnTo>
                    <a:pt x="562" y="4200"/>
                  </a:lnTo>
                  <a:lnTo>
                    <a:pt x="25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6" name="Google Shape;1306;p32">
              <a:extLst>
                <a:ext uri="{FF2B5EF4-FFF2-40B4-BE49-F238E27FC236}">
                  <a16:creationId xmlns:a16="http://schemas.microsoft.com/office/drawing/2014/main" id="{A07EF98F-7F1D-F50C-347F-98479547DCC5}"/>
                </a:ext>
              </a:extLst>
            </p:cNvPr>
            <p:cNvSpPr/>
            <p:nvPr/>
          </p:nvSpPr>
          <p:spPr>
            <a:xfrm>
              <a:off x="4383975" y="1448025"/>
              <a:ext cx="77525" cy="83925"/>
            </a:xfrm>
            <a:custGeom>
              <a:avLst/>
              <a:gdLst/>
              <a:ahLst/>
              <a:cxnLst/>
              <a:rect l="l" t="t" r="r" b="b"/>
              <a:pathLst>
                <a:path w="3101" h="3357" extrusionOk="0">
                  <a:moveTo>
                    <a:pt x="3100" y="0"/>
                  </a:moveTo>
                  <a:lnTo>
                    <a:pt x="0" y="2930"/>
                  </a:lnTo>
                  <a:lnTo>
                    <a:pt x="464" y="3357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7" name="Google Shape;1307;p32">
              <a:extLst>
                <a:ext uri="{FF2B5EF4-FFF2-40B4-BE49-F238E27FC236}">
                  <a16:creationId xmlns:a16="http://schemas.microsoft.com/office/drawing/2014/main" id="{149C2195-D642-12EA-4D91-5B50237BBA44}"/>
                </a:ext>
              </a:extLst>
            </p:cNvPr>
            <p:cNvSpPr/>
            <p:nvPr/>
          </p:nvSpPr>
          <p:spPr>
            <a:xfrm>
              <a:off x="3087400" y="2184650"/>
              <a:ext cx="232250" cy="174875"/>
            </a:xfrm>
            <a:custGeom>
              <a:avLst/>
              <a:gdLst/>
              <a:ahLst/>
              <a:cxnLst/>
              <a:rect l="l" t="t" r="r" b="b"/>
              <a:pathLst>
                <a:path w="9290" h="6995" extrusionOk="0">
                  <a:moveTo>
                    <a:pt x="3894" y="0"/>
                  </a:moveTo>
                  <a:lnTo>
                    <a:pt x="3455" y="25"/>
                  </a:lnTo>
                  <a:lnTo>
                    <a:pt x="3003" y="61"/>
                  </a:lnTo>
                  <a:lnTo>
                    <a:pt x="2564" y="110"/>
                  </a:lnTo>
                  <a:lnTo>
                    <a:pt x="2137" y="171"/>
                  </a:lnTo>
                  <a:lnTo>
                    <a:pt x="1697" y="256"/>
                  </a:lnTo>
                  <a:lnTo>
                    <a:pt x="1270" y="342"/>
                  </a:lnTo>
                  <a:lnTo>
                    <a:pt x="843" y="440"/>
                  </a:lnTo>
                  <a:lnTo>
                    <a:pt x="416" y="562"/>
                  </a:lnTo>
                  <a:lnTo>
                    <a:pt x="1" y="684"/>
                  </a:lnTo>
                  <a:lnTo>
                    <a:pt x="428" y="623"/>
                  </a:lnTo>
                  <a:lnTo>
                    <a:pt x="867" y="562"/>
                  </a:lnTo>
                  <a:lnTo>
                    <a:pt x="1734" y="476"/>
                  </a:lnTo>
                  <a:lnTo>
                    <a:pt x="2161" y="452"/>
                  </a:lnTo>
                  <a:lnTo>
                    <a:pt x="2600" y="427"/>
                  </a:lnTo>
                  <a:lnTo>
                    <a:pt x="3028" y="415"/>
                  </a:lnTo>
                  <a:lnTo>
                    <a:pt x="3455" y="415"/>
                  </a:lnTo>
                  <a:lnTo>
                    <a:pt x="3882" y="427"/>
                  </a:lnTo>
                  <a:lnTo>
                    <a:pt x="4309" y="464"/>
                  </a:lnTo>
                  <a:lnTo>
                    <a:pt x="4724" y="513"/>
                  </a:lnTo>
                  <a:lnTo>
                    <a:pt x="4932" y="549"/>
                  </a:lnTo>
                  <a:lnTo>
                    <a:pt x="5139" y="598"/>
                  </a:lnTo>
                  <a:lnTo>
                    <a:pt x="5347" y="647"/>
                  </a:lnTo>
                  <a:lnTo>
                    <a:pt x="5542" y="708"/>
                  </a:lnTo>
                  <a:lnTo>
                    <a:pt x="5725" y="781"/>
                  </a:lnTo>
                  <a:lnTo>
                    <a:pt x="5920" y="855"/>
                  </a:lnTo>
                  <a:lnTo>
                    <a:pt x="6091" y="940"/>
                  </a:lnTo>
                  <a:lnTo>
                    <a:pt x="6171" y="985"/>
                  </a:lnTo>
                  <a:lnTo>
                    <a:pt x="6171" y="985"/>
                  </a:lnTo>
                  <a:lnTo>
                    <a:pt x="5872" y="1111"/>
                  </a:lnTo>
                  <a:lnTo>
                    <a:pt x="5493" y="1294"/>
                  </a:lnTo>
                  <a:lnTo>
                    <a:pt x="5115" y="1489"/>
                  </a:lnTo>
                  <a:lnTo>
                    <a:pt x="4761" y="1721"/>
                  </a:lnTo>
                  <a:lnTo>
                    <a:pt x="4407" y="1965"/>
                  </a:lnTo>
                  <a:lnTo>
                    <a:pt x="4236" y="2087"/>
                  </a:lnTo>
                  <a:lnTo>
                    <a:pt x="4065" y="2234"/>
                  </a:lnTo>
                  <a:lnTo>
                    <a:pt x="3906" y="2380"/>
                  </a:lnTo>
                  <a:lnTo>
                    <a:pt x="3748" y="2539"/>
                  </a:lnTo>
                  <a:lnTo>
                    <a:pt x="3601" y="2698"/>
                  </a:lnTo>
                  <a:lnTo>
                    <a:pt x="3467" y="2881"/>
                  </a:lnTo>
                  <a:lnTo>
                    <a:pt x="3345" y="3064"/>
                  </a:lnTo>
                  <a:lnTo>
                    <a:pt x="3235" y="3259"/>
                  </a:lnTo>
                  <a:lnTo>
                    <a:pt x="3137" y="3467"/>
                  </a:lnTo>
                  <a:lnTo>
                    <a:pt x="3052" y="3686"/>
                  </a:lnTo>
                  <a:lnTo>
                    <a:pt x="2991" y="3918"/>
                  </a:lnTo>
                  <a:lnTo>
                    <a:pt x="2967" y="4150"/>
                  </a:lnTo>
                  <a:lnTo>
                    <a:pt x="2954" y="4272"/>
                  </a:lnTo>
                  <a:lnTo>
                    <a:pt x="2954" y="4394"/>
                  </a:lnTo>
                  <a:lnTo>
                    <a:pt x="2967" y="4626"/>
                  </a:lnTo>
                  <a:lnTo>
                    <a:pt x="3015" y="4858"/>
                  </a:lnTo>
                  <a:lnTo>
                    <a:pt x="3076" y="5078"/>
                  </a:lnTo>
                  <a:lnTo>
                    <a:pt x="3113" y="5188"/>
                  </a:lnTo>
                  <a:lnTo>
                    <a:pt x="3150" y="5285"/>
                  </a:lnTo>
                  <a:lnTo>
                    <a:pt x="3247" y="5493"/>
                  </a:lnTo>
                  <a:lnTo>
                    <a:pt x="3357" y="5688"/>
                  </a:lnTo>
                  <a:lnTo>
                    <a:pt x="3418" y="5786"/>
                  </a:lnTo>
                  <a:lnTo>
                    <a:pt x="3479" y="5871"/>
                  </a:lnTo>
                  <a:lnTo>
                    <a:pt x="3614" y="6054"/>
                  </a:lnTo>
                  <a:lnTo>
                    <a:pt x="3760" y="6225"/>
                  </a:lnTo>
                  <a:lnTo>
                    <a:pt x="3919" y="6384"/>
                  </a:lnTo>
                  <a:lnTo>
                    <a:pt x="4090" y="6530"/>
                  </a:lnTo>
                  <a:lnTo>
                    <a:pt x="4273" y="6665"/>
                  </a:lnTo>
                  <a:lnTo>
                    <a:pt x="4480" y="6774"/>
                  </a:lnTo>
                  <a:lnTo>
                    <a:pt x="4688" y="6860"/>
                  </a:lnTo>
                  <a:lnTo>
                    <a:pt x="4907" y="6933"/>
                  </a:lnTo>
                  <a:lnTo>
                    <a:pt x="5127" y="6970"/>
                  </a:lnTo>
                  <a:lnTo>
                    <a:pt x="5359" y="6994"/>
                  </a:lnTo>
                  <a:lnTo>
                    <a:pt x="5579" y="6994"/>
                  </a:lnTo>
                  <a:lnTo>
                    <a:pt x="5798" y="6982"/>
                  </a:lnTo>
                  <a:lnTo>
                    <a:pt x="6018" y="6945"/>
                  </a:lnTo>
                  <a:lnTo>
                    <a:pt x="6226" y="6896"/>
                  </a:lnTo>
                  <a:lnTo>
                    <a:pt x="6433" y="6835"/>
                  </a:lnTo>
                  <a:lnTo>
                    <a:pt x="6641" y="6762"/>
                  </a:lnTo>
                  <a:lnTo>
                    <a:pt x="6836" y="6689"/>
                  </a:lnTo>
                  <a:lnTo>
                    <a:pt x="7019" y="6603"/>
                  </a:lnTo>
                  <a:lnTo>
                    <a:pt x="7214" y="6506"/>
                  </a:lnTo>
                  <a:lnTo>
                    <a:pt x="7397" y="6396"/>
                  </a:lnTo>
                  <a:lnTo>
                    <a:pt x="7751" y="6176"/>
                  </a:lnTo>
                  <a:lnTo>
                    <a:pt x="8081" y="5944"/>
                  </a:lnTo>
                  <a:lnTo>
                    <a:pt x="8410" y="5688"/>
                  </a:lnTo>
                  <a:lnTo>
                    <a:pt x="8716" y="5407"/>
                  </a:lnTo>
                  <a:lnTo>
                    <a:pt x="9009" y="5127"/>
                  </a:lnTo>
                  <a:lnTo>
                    <a:pt x="9289" y="4821"/>
                  </a:lnTo>
                  <a:lnTo>
                    <a:pt x="8972" y="5078"/>
                  </a:lnTo>
                  <a:lnTo>
                    <a:pt x="8642" y="5322"/>
                  </a:lnTo>
                  <a:lnTo>
                    <a:pt x="8301" y="5542"/>
                  </a:lnTo>
                  <a:lnTo>
                    <a:pt x="7959" y="5761"/>
                  </a:lnTo>
                  <a:lnTo>
                    <a:pt x="7617" y="5957"/>
                  </a:lnTo>
                  <a:lnTo>
                    <a:pt x="7251" y="6127"/>
                  </a:lnTo>
                  <a:lnTo>
                    <a:pt x="6885" y="6286"/>
                  </a:lnTo>
                  <a:lnTo>
                    <a:pt x="6702" y="6347"/>
                  </a:lnTo>
                  <a:lnTo>
                    <a:pt x="6519" y="6408"/>
                  </a:lnTo>
                  <a:lnTo>
                    <a:pt x="6323" y="6457"/>
                  </a:lnTo>
                  <a:lnTo>
                    <a:pt x="6140" y="6494"/>
                  </a:lnTo>
                  <a:lnTo>
                    <a:pt x="5945" y="6530"/>
                  </a:lnTo>
                  <a:lnTo>
                    <a:pt x="5762" y="6542"/>
                  </a:lnTo>
                  <a:lnTo>
                    <a:pt x="5579" y="6542"/>
                  </a:lnTo>
                  <a:lnTo>
                    <a:pt x="5396" y="6530"/>
                  </a:lnTo>
                  <a:lnTo>
                    <a:pt x="5212" y="6506"/>
                  </a:lnTo>
                  <a:lnTo>
                    <a:pt x="5042" y="6457"/>
                  </a:lnTo>
                  <a:lnTo>
                    <a:pt x="4871" y="6396"/>
                  </a:lnTo>
                  <a:lnTo>
                    <a:pt x="4712" y="6323"/>
                  </a:lnTo>
                  <a:lnTo>
                    <a:pt x="4566" y="6225"/>
                  </a:lnTo>
                  <a:lnTo>
                    <a:pt x="4419" y="6115"/>
                  </a:lnTo>
                  <a:lnTo>
                    <a:pt x="4297" y="5993"/>
                  </a:lnTo>
                  <a:lnTo>
                    <a:pt x="4163" y="5859"/>
                  </a:lnTo>
                  <a:lnTo>
                    <a:pt x="4053" y="5712"/>
                  </a:lnTo>
                  <a:lnTo>
                    <a:pt x="3955" y="5554"/>
                  </a:lnTo>
                  <a:lnTo>
                    <a:pt x="3906" y="5481"/>
                  </a:lnTo>
                  <a:lnTo>
                    <a:pt x="3858" y="5395"/>
                  </a:lnTo>
                  <a:lnTo>
                    <a:pt x="3772" y="5236"/>
                  </a:lnTo>
                  <a:lnTo>
                    <a:pt x="3699" y="5066"/>
                  </a:lnTo>
                  <a:lnTo>
                    <a:pt x="3662" y="4980"/>
                  </a:lnTo>
                  <a:lnTo>
                    <a:pt x="3638" y="4895"/>
                  </a:lnTo>
                  <a:lnTo>
                    <a:pt x="3601" y="4724"/>
                  </a:lnTo>
                  <a:lnTo>
                    <a:pt x="3577" y="4553"/>
                  </a:lnTo>
                  <a:lnTo>
                    <a:pt x="3565" y="4382"/>
                  </a:lnTo>
                  <a:lnTo>
                    <a:pt x="3577" y="4211"/>
                  </a:lnTo>
                  <a:lnTo>
                    <a:pt x="3601" y="4040"/>
                  </a:lnTo>
                  <a:lnTo>
                    <a:pt x="3638" y="3869"/>
                  </a:lnTo>
                  <a:lnTo>
                    <a:pt x="3699" y="3711"/>
                  </a:lnTo>
                  <a:lnTo>
                    <a:pt x="3784" y="3552"/>
                  </a:lnTo>
                  <a:lnTo>
                    <a:pt x="3870" y="3393"/>
                  </a:lnTo>
                  <a:lnTo>
                    <a:pt x="3980" y="3247"/>
                  </a:lnTo>
                  <a:lnTo>
                    <a:pt x="4090" y="3100"/>
                  </a:lnTo>
                  <a:lnTo>
                    <a:pt x="4212" y="2966"/>
                  </a:lnTo>
                  <a:lnTo>
                    <a:pt x="4346" y="2832"/>
                  </a:lnTo>
                  <a:lnTo>
                    <a:pt x="4480" y="2698"/>
                  </a:lnTo>
                  <a:lnTo>
                    <a:pt x="4785" y="2466"/>
                  </a:lnTo>
                  <a:lnTo>
                    <a:pt x="5090" y="2234"/>
                  </a:lnTo>
                  <a:lnTo>
                    <a:pt x="5432" y="2026"/>
                  </a:lnTo>
                  <a:lnTo>
                    <a:pt x="5774" y="1843"/>
                  </a:lnTo>
                  <a:lnTo>
                    <a:pt x="6128" y="1660"/>
                  </a:lnTo>
                  <a:lnTo>
                    <a:pt x="6482" y="1501"/>
                  </a:lnTo>
                  <a:lnTo>
                    <a:pt x="6848" y="1355"/>
                  </a:lnTo>
                  <a:lnTo>
                    <a:pt x="7275" y="1184"/>
                  </a:lnTo>
                  <a:lnTo>
                    <a:pt x="6958" y="867"/>
                  </a:lnTo>
                  <a:lnTo>
                    <a:pt x="6763" y="708"/>
                  </a:lnTo>
                  <a:lnTo>
                    <a:pt x="6567" y="574"/>
                  </a:lnTo>
                  <a:lnTo>
                    <a:pt x="6348" y="452"/>
                  </a:lnTo>
                  <a:lnTo>
                    <a:pt x="6140" y="354"/>
                  </a:lnTo>
                  <a:lnTo>
                    <a:pt x="5908" y="269"/>
                  </a:lnTo>
                  <a:lnTo>
                    <a:pt x="5689" y="195"/>
                  </a:lnTo>
                  <a:lnTo>
                    <a:pt x="5469" y="147"/>
                  </a:lnTo>
                  <a:lnTo>
                    <a:pt x="5237" y="98"/>
                  </a:lnTo>
                  <a:lnTo>
                    <a:pt x="5017" y="61"/>
                  </a:lnTo>
                  <a:lnTo>
                    <a:pt x="4785" y="37"/>
                  </a:lnTo>
                  <a:lnTo>
                    <a:pt x="4346" y="1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8" name="Google Shape;1308;p32">
              <a:extLst>
                <a:ext uri="{FF2B5EF4-FFF2-40B4-BE49-F238E27FC236}">
                  <a16:creationId xmlns:a16="http://schemas.microsoft.com/office/drawing/2014/main" id="{2341D0BD-C94F-0BB9-539C-8DBAA162A474}"/>
                </a:ext>
              </a:extLst>
            </p:cNvPr>
            <p:cNvSpPr/>
            <p:nvPr/>
          </p:nvSpPr>
          <p:spPr>
            <a:xfrm>
              <a:off x="3784050" y="3711900"/>
              <a:ext cx="119650" cy="49150"/>
            </a:xfrm>
            <a:custGeom>
              <a:avLst/>
              <a:gdLst/>
              <a:ahLst/>
              <a:cxnLst/>
              <a:rect l="l" t="t" r="r" b="b"/>
              <a:pathLst>
                <a:path w="4786" h="1966" extrusionOk="0">
                  <a:moveTo>
                    <a:pt x="4785" y="0"/>
                  </a:moveTo>
                  <a:lnTo>
                    <a:pt x="4517" y="183"/>
                  </a:lnTo>
                  <a:lnTo>
                    <a:pt x="4236" y="367"/>
                  </a:lnTo>
                  <a:lnTo>
                    <a:pt x="3955" y="525"/>
                  </a:lnTo>
                  <a:lnTo>
                    <a:pt x="3674" y="684"/>
                  </a:lnTo>
                  <a:lnTo>
                    <a:pt x="3394" y="830"/>
                  </a:lnTo>
                  <a:lnTo>
                    <a:pt x="3101" y="977"/>
                  </a:lnTo>
                  <a:lnTo>
                    <a:pt x="2808" y="1111"/>
                  </a:lnTo>
                  <a:lnTo>
                    <a:pt x="2503" y="1233"/>
                  </a:lnTo>
                  <a:lnTo>
                    <a:pt x="2356" y="1282"/>
                  </a:lnTo>
                  <a:lnTo>
                    <a:pt x="2210" y="1343"/>
                  </a:lnTo>
                  <a:lnTo>
                    <a:pt x="2051" y="1392"/>
                  </a:lnTo>
                  <a:lnTo>
                    <a:pt x="1905" y="1441"/>
                  </a:lnTo>
                  <a:lnTo>
                    <a:pt x="1599" y="1538"/>
                  </a:lnTo>
                  <a:lnTo>
                    <a:pt x="1282" y="1624"/>
                  </a:lnTo>
                  <a:lnTo>
                    <a:pt x="1123" y="1673"/>
                  </a:lnTo>
                  <a:lnTo>
                    <a:pt x="965" y="1709"/>
                  </a:lnTo>
                  <a:lnTo>
                    <a:pt x="647" y="1782"/>
                  </a:lnTo>
                  <a:lnTo>
                    <a:pt x="330" y="1843"/>
                  </a:lnTo>
                  <a:lnTo>
                    <a:pt x="1" y="1929"/>
                  </a:lnTo>
                  <a:lnTo>
                    <a:pt x="330" y="1953"/>
                  </a:lnTo>
                  <a:lnTo>
                    <a:pt x="672" y="1966"/>
                  </a:lnTo>
                  <a:lnTo>
                    <a:pt x="1001" y="1953"/>
                  </a:lnTo>
                  <a:lnTo>
                    <a:pt x="1172" y="1941"/>
                  </a:lnTo>
                  <a:lnTo>
                    <a:pt x="1343" y="1917"/>
                  </a:lnTo>
                  <a:lnTo>
                    <a:pt x="1673" y="1868"/>
                  </a:lnTo>
                  <a:lnTo>
                    <a:pt x="2002" y="1795"/>
                  </a:lnTo>
                  <a:lnTo>
                    <a:pt x="2161" y="1746"/>
                  </a:lnTo>
                  <a:lnTo>
                    <a:pt x="2332" y="1697"/>
                  </a:lnTo>
                  <a:lnTo>
                    <a:pt x="2491" y="1636"/>
                  </a:lnTo>
                  <a:lnTo>
                    <a:pt x="2649" y="1587"/>
                  </a:lnTo>
                  <a:lnTo>
                    <a:pt x="2954" y="1453"/>
                  </a:lnTo>
                  <a:lnTo>
                    <a:pt x="3259" y="1294"/>
                  </a:lnTo>
                  <a:lnTo>
                    <a:pt x="3552" y="1123"/>
                  </a:lnTo>
                  <a:lnTo>
                    <a:pt x="3833" y="940"/>
                  </a:lnTo>
                  <a:lnTo>
                    <a:pt x="4102" y="733"/>
                  </a:lnTo>
                  <a:lnTo>
                    <a:pt x="4346" y="513"/>
                  </a:lnTo>
                  <a:lnTo>
                    <a:pt x="4468" y="391"/>
                  </a:lnTo>
                  <a:lnTo>
                    <a:pt x="4578" y="269"/>
                  </a:lnTo>
                  <a:lnTo>
                    <a:pt x="4688" y="135"/>
                  </a:lnTo>
                  <a:lnTo>
                    <a:pt x="47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9" name="Google Shape;1309;p32">
              <a:extLst>
                <a:ext uri="{FF2B5EF4-FFF2-40B4-BE49-F238E27FC236}">
                  <a16:creationId xmlns:a16="http://schemas.microsoft.com/office/drawing/2014/main" id="{6FA56DA6-90C9-6660-FA47-99347ADC9F81}"/>
                </a:ext>
              </a:extLst>
            </p:cNvPr>
            <p:cNvSpPr/>
            <p:nvPr/>
          </p:nvSpPr>
          <p:spPr>
            <a:xfrm>
              <a:off x="3850575" y="3721350"/>
              <a:ext cx="86675" cy="66250"/>
            </a:xfrm>
            <a:custGeom>
              <a:avLst/>
              <a:gdLst/>
              <a:ahLst/>
              <a:cxnLst/>
              <a:rect l="l" t="t" r="r" b="b"/>
              <a:pathLst>
                <a:path w="3467" h="2650" extrusionOk="0">
                  <a:moveTo>
                    <a:pt x="3467" y="1"/>
                  </a:moveTo>
                  <a:lnTo>
                    <a:pt x="3296" y="245"/>
                  </a:lnTo>
                  <a:lnTo>
                    <a:pt x="3125" y="465"/>
                  </a:lnTo>
                  <a:lnTo>
                    <a:pt x="2954" y="684"/>
                  </a:lnTo>
                  <a:lnTo>
                    <a:pt x="2771" y="904"/>
                  </a:lnTo>
                  <a:lnTo>
                    <a:pt x="2588" y="1099"/>
                  </a:lnTo>
                  <a:lnTo>
                    <a:pt x="2393" y="1295"/>
                  </a:lnTo>
                  <a:lnTo>
                    <a:pt x="2185" y="1465"/>
                  </a:lnTo>
                  <a:lnTo>
                    <a:pt x="1978" y="1636"/>
                  </a:lnTo>
                  <a:lnTo>
                    <a:pt x="1868" y="1722"/>
                  </a:lnTo>
                  <a:lnTo>
                    <a:pt x="1758" y="1807"/>
                  </a:lnTo>
                  <a:lnTo>
                    <a:pt x="1636" y="1880"/>
                  </a:lnTo>
                  <a:lnTo>
                    <a:pt x="1526" y="1954"/>
                  </a:lnTo>
                  <a:lnTo>
                    <a:pt x="1294" y="2088"/>
                  </a:lnTo>
                  <a:lnTo>
                    <a:pt x="1172" y="2161"/>
                  </a:lnTo>
                  <a:lnTo>
                    <a:pt x="1050" y="2222"/>
                  </a:lnTo>
                  <a:lnTo>
                    <a:pt x="928" y="2283"/>
                  </a:lnTo>
                  <a:lnTo>
                    <a:pt x="794" y="2332"/>
                  </a:lnTo>
                  <a:lnTo>
                    <a:pt x="537" y="2442"/>
                  </a:lnTo>
                  <a:lnTo>
                    <a:pt x="415" y="2503"/>
                  </a:lnTo>
                  <a:lnTo>
                    <a:pt x="281" y="2540"/>
                  </a:lnTo>
                  <a:lnTo>
                    <a:pt x="0" y="2649"/>
                  </a:lnTo>
                  <a:lnTo>
                    <a:pt x="293" y="2649"/>
                  </a:lnTo>
                  <a:lnTo>
                    <a:pt x="440" y="2637"/>
                  </a:lnTo>
                  <a:lnTo>
                    <a:pt x="586" y="2625"/>
                  </a:lnTo>
                  <a:lnTo>
                    <a:pt x="879" y="2576"/>
                  </a:lnTo>
                  <a:lnTo>
                    <a:pt x="952" y="2564"/>
                  </a:lnTo>
                  <a:lnTo>
                    <a:pt x="1026" y="2540"/>
                  </a:lnTo>
                  <a:lnTo>
                    <a:pt x="1160" y="2491"/>
                  </a:lnTo>
                  <a:lnTo>
                    <a:pt x="1306" y="2442"/>
                  </a:lnTo>
                  <a:lnTo>
                    <a:pt x="1441" y="2393"/>
                  </a:lnTo>
                  <a:lnTo>
                    <a:pt x="1709" y="2271"/>
                  </a:lnTo>
                  <a:lnTo>
                    <a:pt x="1966" y="2112"/>
                  </a:lnTo>
                  <a:lnTo>
                    <a:pt x="2210" y="1941"/>
                  </a:lnTo>
                  <a:lnTo>
                    <a:pt x="2429" y="1746"/>
                  </a:lnTo>
                  <a:lnTo>
                    <a:pt x="2649" y="1539"/>
                  </a:lnTo>
                  <a:lnTo>
                    <a:pt x="2832" y="1319"/>
                  </a:lnTo>
                  <a:lnTo>
                    <a:pt x="3015" y="1075"/>
                  </a:lnTo>
                  <a:lnTo>
                    <a:pt x="3162" y="831"/>
                  </a:lnTo>
                  <a:lnTo>
                    <a:pt x="3296" y="562"/>
                  </a:lnTo>
                  <a:lnTo>
                    <a:pt x="3345" y="428"/>
                  </a:lnTo>
                  <a:lnTo>
                    <a:pt x="3394" y="294"/>
                  </a:lnTo>
                  <a:lnTo>
                    <a:pt x="3430" y="147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0" name="Google Shape;1310;p32">
              <a:extLst>
                <a:ext uri="{FF2B5EF4-FFF2-40B4-BE49-F238E27FC236}">
                  <a16:creationId xmlns:a16="http://schemas.microsoft.com/office/drawing/2014/main" id="{3BA07174-9E30-57CF-DC96-2F336EAD8528}"/>
                </a:ext>
              </a:extLst>
            </p:cNvPr>
            <p:cNvSpPr/>
            <p:nvPr/>
          </p:nvSpPr>
          <p:spPr>
            <a:xfrm>
              <a:off x="3941500" y="3728975"/>
              <a:ext cx="29025" cy="40000"/>
            </a:xfrm>
            <a:custGeom>
              <a:avLst/>
              <a:gdLst/>
              <a:ahLst/>
              <a:cxnLst/>
              <a:rect l="l" t="t" r="r" b="b"/>
              <a:pathLst>
                <a:path w="1161" h="1600" extrusionOk="0">
                  <a:moveTo>
                    <a:pt x="1160" y="1"/>
                  </a:moveTo>
                  <a:lnTo>
                    <a:pt x="977" y="184"/>
                  </a:lnTo>
                  <a:lnTo>
                    <a:pt x="806" y="379"/>
                  </a:lnTo>
                  <a:lnTo>
                    <a:pt x="660" y="562"/>
                  </a:lnTo>
                  <a:lnTo>
                    <a:pt x="513" y="758"/>
                  </a:lnTo>
                  <a:lnTo>
                    <a:pt x="245" y="1148"/>
                  </a:lnTo>
                  <a:lnTo>
                    <a:pt x="111" y="1368"/>
                  </a:lnTo>
                  <a:lnTo>
                    <a:pt x="50" y="1478"/>
                  </a:lnTo>
                  <a:lnTo>
                    <a:pt x="1" y="1600"/>
                  </a:lnTo>
                  <a:lnTo>
                    <a:pt x="123" y="1551"/>
                  </a:lnTo>
                  <a:lnTo>
                    <a:pt x="245" y="1502"/>
                  </a:lnTo>
                  <a:lnTo>
                    <a:pt x="355" y="1429"/>
                  </a:lnTo>
                  <a:lnTo>
                    <a:pt x="465" y="1356"/>
                  </a:lnTo>
                  <a:lnTo>
                    <a:pt x="562" y="1270"/>
                  </a:lnTo>
                  <a:lnTo>
                    <a:pt x="660" y="1173"/>
                  </a:lnTo>
                  <a:lnTo>
                    <a:pt x="745" y="1075"/>
                  </a:lnTo>
                  <a:lnTo>
                    <a:pt x="819" y="977"/>
                  </a:lnTo>
                  <a:lnTo>
                    <a:pt x="892" y="868"/>
                  </a:lnTo>
                  <a:lnTo>
                    <a:pt x="965" y="758"/>
                  </a:lnTo>
                  <a:lnTo>
                    <a:pt x="1026" y="648"/>
                  </a:lnTo>
                  <a:lnTo>
                    <a:pt x="1075" y="526"/>
                  </a:lnTo>
                  <a:lnTo>
                    <a:pt x="1111" y="404"/>
                  </a:lnTo>
                  <a:lnTo>
                    <a:pt x="1148" y="269"/>
                  </a:lnTo>
                  <a:lnTo>
                    <a:pt x="1160" y="135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1" name="Google Shape;1311;p32">
              <a:extLst>
                <a:ext uri="{FF2B5EF4-FFF2-40B4-BE49-F238E27FC236}">
                  <a16:creationId xmlns:a16="http://schemas.microsoft.com/office/drawing/2014/main" id="{140D698F-1A73-8B22-CDC2-BA4468033E12}"/>
                </a:ext>
              </a:extLst>
            </p:cNvPr>
            <p:cNvSpPr/>
            <p:nvPr/>
          </p:nvSpPr>
          <p:spPr>
            <a:xfrm>
              <a:off x="4905450" y="3417425"/>
              <a:ext cx="152600" cy="30250"/>
            </a:xfrm>
            <a:custGeom>
              <a:avLst/>
              <a:gdLst/>
              <a:ahLst/>
              <a:cxnLst/>
              <a:rect l="l" t="t" r="r" b="b"/>
              <a:pathLst>
                <a:path w="6104" h="1210" extrusionOk="0">
                  <a:moveTo>
                    <a:pt x="1" y="1"/>
                  </a:moveTo>
                  <a:lnTo>
                    <a:pt x="147" y="159"/>
                  </a:lnTo>
                  <a:lnTo>
                    <a:pt x="294" y="281"/>
                  </a:lnTo>
                  <a:lnTo>
                    <a:pt x="453" y="404"/>
                  </a:lnTo>
                  <a:lnTo>
                    <a:pt x="623" y="526"/>
                  </a:lnTo>
                  <a:lnTo>
                    <a:pt x="807" y="623"/>
                  </a:lnTo>
                  <a:lnTo>
                    <a:pt x="977" y="709"/>
                  </a:lnTo>
                  <a:lnTo>
                    <a:pt x="1173" y="794"/>
                  </a:lnTo>
                  <a:lnTo>
                    <a:pt x="1356" y="867"/>
                  </a:lnTo>
                  <a:lnTo>
                    <a:pt x="1746" y="1002"/>
                  </a:lnTo>
                  <a:lnTo>
                    <a:pt x="2137" y="1087"/>
                  </a:lnTo>
                  <a:lnTo>
                    <a:pt x="2344" y="1124"/>
                  </a:lnTo>
                  <a:lnTo>
                    <a:pt x="2540" y="1148"/>
                  </a:lnTo>
                  <a:lnTo>
                    <a:pt x="2747" y="1185"/>
                  </a:lnTo>
                  <a:lnTo>
                    <a:pt x="2943" y="1197"/>
                  </a:lnTo>
                  <a:lnTo>
                    <a:pt x="3150" y="1209"/>
                  </a:lnTo>
                  <a:lnTo>
                    <a:pt x="3345" y="1209"/>
                  </a:lnTo>
                  <a:lnTo>
                    <a:pt x="3748" y="1197"/>
                  </a:lnTo>
                  <a:lnTo>
                    <a:pt x="4151" y="1173"/>
                  </a:lnTo>
                  <a:lnTo>
                    <a:pt x="4554" y="1124"/>
                  </a:lnTo>
                  <a:lnTo>
                    <a:pt x="4944" y="1050"/>
                  </a:lnTo>
                  <a:lnTo>
                    <a:pt x="5335" y="965"/>
                  </a:lnTo>
                  <a:lnTo>
                    <a:pt x="5725" y="843"/>
                  </a:lnTo>
                  <a:lnTo>
                    <a:pt x="6104" y="721"/>
                  </a:lnTo>
                  <a:lnTo>
                    <a:pt x="6104" y="721"/>
                  </a:lnTo>
                  <a:lnTo>
                    <a:pt x="5701" y="745"/>
                  </a:lnTo>
                  <a:lnTo>
                    <a:pt x="5310" y="782"/>
                  </a:lnTo>
                  <a:lnTo>
                    <a:pt x="4529" y="831"/>
                  </a:lnTo>
                  <a:lnTo>
                    <a:pt x="3748" y="843"/>
                  </a:lnTo>
                  <a:lnTo>
                    <a:pt x="3358" y="831"/>
                  </a:lnTo>
                  <a:lnTo>
                    <a:pt x="2967" y="819"/>
                  </a:lnTo>
                  <a:lnTo>
                    <a:pt x="2589" y="782"/>
                  </a:lnTo>
                  <a:lnTo>
                    <a:pt x="2198" y="733"/>
                  </a:lnTo>
                  <a:lnTo>
                    <a:pt x="1820" y="672"/>
                  </a:lnTo>
                  <a:lnTo>
                    <a:pt x="1441" y="587"/>
                  </a:lnTo>
                  <a:lnTo>
                    <a:pt x="1075" y="477"/>
                  </a:lnTo>
                  <a:lnTo>
                    <a:pt x="892" y="428"/>
                  </a:lnTo>
                  <a:lnTo>
                    <a:pt x="709" y="355"/>
                  </a:lnTo>
                  <a:lnTo>
                    <a:pt x="526" y="281"/>
                  </a:lnTo>
                  <a:lnTo>
                    <a:pt x="355" y="196"/>
                  </a:lnTo>
                  <a:lnTo>
                    <a:pt x="172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2" name="Google Shape;1312;p32">
              <a:extLst>
                <a:ext uri="{FF2B5EF4-FFF2-40B4-BE49-F238E27FC236}">
                  <a16:creationId xmlns:a16="http://schemas.microsoft.com/office/drawing/2014/main" id="{FC354BF7-003F-A452-5132-7F88CB271D5F}"/>
                </a:ext>
              </a:extLst>
            </p:cNvPr>
            <p:cNvSpPr/>
            <p:nvPr/>
          </p:nvSpPr>
          <p:spPr>
            <a:xfrm>
              <a:off x="4871600" y="3443075"/>
              <a:ext cx="132450" cy="44575"/>
            </a:xfrm>
            <a:custGeom>
              <a:avLst/>
              <a:gdLst/>
              <a:ahLst/>
              <a:cxnLst/>
              <a:rect l="l" t="t" r="r" b="b"/>
              <a:pathLst>
                <a:path w="5298" h="1783" extrusionOk="0">
                  <a:moveTo>
                    <a:pt x="0" y="0"/>
                  </a:moveTo>
                  <a:lnTo>
                    <a:pt x="86" y="159"/>
                  </a:lnTo>
                  <a:lnTo>
                    <a:pt x="195" y="317"/>
                  </a:lnTo>
                  <a:lnTo>
                    <a:pt x="317" y="452"/>
                  </a:lnTo>
                  <a:lnTo>
                    <a:pt x="440" y="586"/>
                  </a:lnTo>
                  <a:lnTo>
                    <a:pt x="574" y="708"/>
                  </a:lnTo>
                  <a:lnTo>
                    <a:pt x="720" y="830"/>
                  </a:lnTo>
                  <a:lnTo>
                    <a:pt x="867" y="940"/>
                  </a:lnTo>
                  <a:lnTo>
                    <a:pt x="1025" y="1050"/>
                  </a:lnTo>
                  <a:lnTo>
                    <a:pt x="1343" y="1233"/>
                  </a:lnTo>
                  <a:lnTo>
                    <a:pt x="1685" y="1379"/>
                  </a:lnTo>
                  <a:lnTo>
                    <a:pt x="1770" y="1416"/>
                  </a:lnTo>
                  <a:lnTo>
                    <a:pt x="1855" y="1453"/>
                  </a:lnTo>
                  <a:lnTo>
                    <a:pt x="2038" y="1514"/>
                  </a:lnTo>
                  <a:lnTo>
                    <a:pt x="2209" y="1562"/>
                  </a:lnTo>
                  <a:lnTo>
                    <a:pt x="2392" y="1611"/>
                  </a:lnTo>
                  <a:lnTo>
                    <a:pt x="2576" y="1660"/>
                  </a:lnTo>
                  <a:lnTo>
                    <a:pt x="2759" y="1697"/>
                  </a:lnTo>
                  <a:lnTo>
                    <a:pt x="3113" y="1745"/>
                  </a:lnTo>
                  <a:lnTo>
                    <a:pt x="3491" y="1770"/>
                  </a:lnTo>
                  <a:lnTo>
                    <a:pt x="3857" y="1782"/>
                  </a:lnTo>
                  <a:lnTo>
                    <a:pt x="4223" y="1770"/>
                  </a:lnTo>
                  <a:lnTo>
                    <a:pt x="4577" y="1745"/>
                  </a:lnTo>
                  <a:lnTo>
                    <a:pt x="4943" y="1697"/>
                  </a:lnTo>
                  <a:lnTo>
                    <a:pt x="5297" y="1623"/>
                  </a:lnTo>
                  <a:lnTo>
                    <a:pt x="4943" y="1587"/>
                  </a:lnTo>
                  <a:lnTo>
                    <a:pt x="4577" y="1562"/>
                  </a:lnTo>
                  <a:lnTo>
                    <a:pt x="3869" y="1489"/>
                  </a:lnTo>
                  <a:lnTo>
                    <a:pt x="3174" y="1391"/>
                  </a:lnTo>
                  <a:lnTo>
                    <a:pt x="2820" y="1318"/>
                  </a:lnTo>
                  <a:lnTo>
                    <a:pt x="2478" y="1245"/>
                  </a:lnTo>
                  <a:lnTo>
                    <a:pt x="2148" y="1160"/>
                  </a:lnTo>
                  <a:lnTo>
                    <a:pt x="1819" y="1050"/>
                  </a:lnTo>
                  <a:lnTo>
                    <a:pt x="1489" y="928"/>
                  </a:lnTo>
                  <a:lnTo>
                    <a:pt x="1172" y="793"/>
                  </a:lnTo>
                  <a:lnTo>
                    <a:pt x="855" y="623"/>
                  </a:lnTo>
                  <a:lnTo>
                    <a:pt x="708" y="537"/>
                  </a:lnTo>
                  <a:lnTo>
                    <a:pt x="562" y="439"/>
                  </a:lnTo>
                  <a:lnTo>
                    <a:pt x="415" y="342"/>
                  </a:lnTo>
                  <a:lnTo>
                    <a:pt x="269" y="244"/>
                  </a:lnTo>
                  <a:lnTo>
                    <a:pt x="134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1313;p32">
              <a:extLst>
                <a:ext uri="{FF2B5EF4-FFF2-40B4-BE49-F238E27FC236}">
                  <a16:creationId xmlns:a16="http://schemas.microsoft.com/office/drawing/2014/main" id="{3203FF5F-1EB2-2EF4-7D96-701685C82C75}"/>
                </a:ext>
              </a:extLst>
            </p:cNvPr>
            <p:cNvSpPr/>
            <p:nvPr/>
          </p:nvSpPr>
          <p:spPr>
            <a:xfrm>
              <a:off x="3311075" y="2324700"/>
              <a:ext cx="72350" cy="72650"/>
            </a:xfrm>
            <a:custGeom>
              <a:avLst/>
              <a:gdLst/>
              <a:ahLst/>
              <a:cxnLst/>
              <a:rect l="l" t="t" r="r" b="b"/>
              <a:pathLst>
                <a:path w="2894" h="2906" extrusionOk="0">
                  <a:moveTo>
                    <a:pt x="1441" y="1"/>
                  </a:moveTo>
                  <a:lnTo>
                    <a:pt x="1294" y="13"/>
                  </a:lnTo>
                  <a:lnTo>
                    <a:pt x="1148" y="37"/>
                  </a:lnTo>
                  <a:lnTo>
                    <a:pt x="1014" y="74"/>
                  </a:lnTo>
                  <a:lnTo>
                    <a:pt x="879" y="123"/>
                  </a:lnTo>
                  <a:lnTo>
                    <a:pt x="757" y="184"/>
                  </a:lnTo>
                  <a:lnTo>
                    <a:pt x="635" y="257"/>
                  </a:lnTo>
                  <a:lnTo>
                    <a:pt x="525" y="330"/>
                  </a:lnTo>
                  <a:lnTo>
                    <a:pt x="415" y="428"/>
                  </a:lnTo>
                  <a:lnTo>
                    <a:pt x="330" y="538"/>
                  </a:lnTo>
                  <a:lnTo>
                    <a:pt x="245" y="648"/>
                  </a:lnTo>
                  <a:lnTo>
                    <a:pt x="171" y="770"/>
                  </a:lnTo>
                  <a:lnTo>
                    <a:pt x="110" y="892"/>
                  </a:lnTo>
                  <a:lnTo>
                    <a:pt x="62" y="1026"/>
                  </a:lnTo>
                  <a:lnTo>
                    <a:pt x="25" y="1160"/>
                  </a:lnTo>
                  <a:lnTo>
                    <a:pt x="0" y="1307"/>
                  </a:lnTo>
                  <a:lnTo>
                    <a:pt x="0" y="1453"/>
                  </a:lnTo>
                  <a:lnTo>
                    <a:pt x="0" y="1600"/>
                  </a:lnTo>
                  <a:lnTo>
                    <a:pt x="25" y="1746"/>
                  </a:lnTo>
                  <a:lnTo>
                    <a:pt x="62" y="1880"/>
                  </a:lnTo>
                  <a:lnTo>
                    <a:pt x="110" y="2015"/>
                  </a:lnTo>
                  <a:lnTo>
                    <a:pt x="171" y="2149"/>
                  </a:lnTo>
                  <a:lnTo>
                    <a:pt x="245" y="2271"/>
                  </a:lnTo>
                  <a:lnTo>
                    <a:pt x="330" y="2381"/>
                  </a:lnTo>
                  <a:lnTo>
                    <a:pt x="415" y="2478"/>
                  </a:lnTo>
                  <a:lnTo>
                    <a:pt x="525" y="2576"/>
                  </a:lnTo>
                  <a:lnTo>
                    <a:pt x="635" y="2661"/>
                  </a:lnTo>
                  <a:lnTo>
                    <a:pt x="757" y="2735"/>
                  </a:lnTo>
                  <a:lnTo>
                    <a:pt x="879" y="2796"/>
                  </a:lnTo>
                  <a:lnTo>
                    <a:pt x="1014" y="2845"/>
                  </a:lnTo>
                  <a:lnTo>
                    <a:pt x="1148" y="2881"/>
                  </a:lnTo>
                  <a:lnTo>
                    <a:pt x="1294" y="2893"/>
                  </a:lnTo>
                  <a:lnTo>
                    <a:pt x="1441" y="2906"/>
                  </a:lnTo>
                  <a:lnTo>
                    <a:pt x="1599" y="2893"/>
                  </a:lnTo>
                  <a:lnTo>
                    <a:pt x="1734" y="2881"/>
                  </a:lnTo>
                  <a:lnTo>
                    <a:pt x="1880" y="2845"/>
                  </a:lnTo>
                  <a:lnTo>
                    <a:pt x="2014" y="2796"/>
                  </a:lnTo>
                  <a:lnTo>
                    <a:pt x="2136" y="2735"/>
                  </a:lnTo>
                  <a:lnTo>
                    <a:pt x="2259" y="2661"/>
                  </a:lnTo>
                  <a:lnTo>
                    <a:pt x="2368" y="2576"/>
                  </a:lnTo>
                  <a:lnTo>
                    <a:pt x="2466" y="2478"/>
                  </a:lnTo>
                  <a:lnTo>
                    <a:pt x="2564" y="2381"/>
                  </a:lnTo>
                  <a:lnTo>
                    <a:pt x="2649" y="2271"/>
                  </a:lnTo>
                  <a:lnTo>
                    <a:pt x="2722" y="2149"/>
                  </a:lnTo>
                  <a:lnTo>
                    <a:pt x="2783" y="2015"/>
                  </a:lnTo>
                  <a:lnTo>
                    <a:pt x="2832" y="1880"/>
                  </a:lnTo>
                  <a:lnTo>
                    <a:pt x="2869" y="1746"/>
                  </a:lnTo>
                  <a:lnTo>
                    <a:pt x="2893" y="1600"/>
                  </a:lnTo>
                  <a:lnTo>
                    <a:pt x="2893" y="1453"/>
                  </a:lnTo>
                  <a:lnTo>
                    <a:pt x="2893" y="1307"/>
                  </a:lnTo>
                  <a:lnTo>
                    <a:pt x="2869" y="1160"/>
                  </a:lnTo>
                  <a:lnTo>
                    <a:pt x="2832" y="1026"/>
                  </a:lnTo>
                  <a:lnTo>
                    <a:pt x="2783" y="892"/>
                  </a:lnTo>
                  <a:lnTo>
                    <a:pt x="2722" y="770"/>
                  </a:lnTo>
                  <a:lnTo>
                    <a:pt x="2649" y="648"/>
                  </a:lnTo>
                  <a:lnTo>
                    <a:pt x="2564" y="538"/>
                  </a:lnTo>
                  <a:lnTo>
                    <a:pt x="2466" y="428"/>
                  </a:lnTo>
                  <a:lnTo>
                    <a:pt x="2368" y="330"/>
                  </a:lnTo>
                  <a:lnTo>
                    <a:pt x="2259" y="257"/>
                  </a:lnTo>
                  <a:lnTo>
                    <a:pt x="2136" y="184"/>
                  </a:lnTo>
                  <a:lnTo>
                    <a:pt x="2014" y="123"/>
                  </a:lnTo>
                  <a:lnTo>
                    <a:pt x="1880" y="74"/>
                  </a:lnTo>
                  <a:lnTo>
                    <a:pt x="1734" y="37"/>
                  </a:lnTo>
                  <a:lnTo>
                    <a:pt x="1599" y="13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1314;p32">
              <a:extLst>
                <a:ext uri="{FF2B5EF4-FFF2-40B4-BE49-F238E27FC236}">
                  <a16:creationId xmlns:a16="http://schemas.microsoft.com/office/drawing/2014/main" id="{6FC99ADC-EEB9-A038-CF08-281A5F22A2C0}"/>
                </a:ext>
              </a:extLst>
            </p:cNvPr>
            <p:cNvSpPr/>
            <p:nvPr/>
          </p:nvSpPr>
          <p:spPr>
            <a:xfrm>
              <a:off x="4677525" y="1744000"/>
              <a:ext cx="72650" cy="72650"/>
            </a:xfrm>
            <a:custGeom>
              <a:avLst/>
              <a:gdLst/>
              <a:ahLst/>
              <a:cxnLst/>
              <a:rect l="l" t="t" r="r" b="b"/>
              <a:pathLst>
                <a:path w="2906" h="2906" extrusionOk="0">
                  <a:moveTo>
                    <a:pt x="1453" y="1"/>
                  </a:moveTo>
                  <a:lnTo>
                    <a:pt x="1306" y="13"/>
                  </a:lnTo>
                  <a:lnTo>
                    <a:pt x="1160" y="25"/>
                  </a:lnTo>
                  <a:lnTo>
                    <a:pt x="1025" y="62"/>
                  </a:lnTo>
                  <a:lnTo>
                    <a:pt x="891" y="111"/>
                  </a:lnTo>
                  <a:lnTo>
                    <a:pt x="769" y="172"/>
                  </a:lnTo>
                  <a:lnTo>
                    <a:pt x="647" y="245"/>
                  </a:lnTo>
                  <a:lnTo>
                    <a:pt x="537" y="330"/>
                  </a:lnTo>
                  <a:lnTo>
                    <a:pt x="427" y="428"/>
                  </a:lnTo>
                  <a:lnTo>
                    <a:pt x="342" y="526"/>
                  </a:lnTo>
                  <a:lnTo>
                    <a:pt x="257" y="636"/>
                  </a:lnTo>
                  <a:lnTo>
                    <a:pt x="183" y="758"/>
                  </a:lnTo>
                  <a:lnTo>
                    <a:pt x="122" y="892"/>
                  </a:lnTo>
                  <a:lnTo>
                    <a:pt x="73" y="1014"/>
                  </a:lnTo>
                  <a:lnTo>
                    <a:pt x="37" y="1160"/>
                  </a:lnTo>
                  <a:lnTo>
                    <a:pt x="12" y="1307"/>
                  </a:lnTo>
                  <a:lnTo>
                    <a:pt x="0" y="1453"/>
                  </a:lnTo>
                  <a:lnTo>
                    <a:pt x="12" y="1600"/>
                  </a:lnTo>
                  <a:lnTo>
                    <a:pt x="37" y="1746"/>
                  </a:lnTo>
                  <a:lnTo>
                    <a:pt x="73" y="1881"/>
                  </a:lnTo>
                  <a:lnTo>
                    <a:pt x="122" y="2015"/>
                  </a:lnTo>
                  <a:lnTo>
                    <a:pt x="183" y="2137"/>
                  </a:lnTo>
                  <a:lnTo>
                    <a:pt x="257" y="2259"/>
                  </a:lnTo>
                  <a:lnTo>
                    <a:pt x="342" y="2369"/>
                  </a:lnTo>
                  <a:lnTo>
                    <a:pt x="427" y="2479"/>
                  </a:lnTo>
                  <a:lnTo>
                    <a:pt x="537" y="2576"/>
                  </a:lnTo>
                  <a:lnTo>
                    <a:pt x="647" y="2650"/>
                  </a:lnTo>
                  <a:lnTo>
                    <a:pt x="769" y="2723"/>
                  </a:lnTo>
                  <a:lnTo>
                    <a:pt x="891" y="2784"/>
                  </a:lnTo>
                  <a:lnTo>
                    <a:pt x="1025" y="2833"/>
                  </a:lnTo>
                  <a:lnTo>
                    <a:pt x="1160" y="2869"/>
                  </a:lnTo>
                  <a:lnTo>
                    <a:pt x="1306" y="2894"/>
                  </a:lnTo>
                  <a:lnTo>
                    <a:pt x="1453" y="2906"/>
                  </a:lnTo>
                  <a:lnTo>
                    <a:pt x="1599" y="2894"/>
                  </a:lnTo>
                  <a:lnTo>
                    <a:pt x="1746" y="2869"/>
                  </a:lnTo>
                  <a:lnTo>
                    <a:pt x="1892" y="2833"/>
                  </a:lnTo>
                  <a:lnTo>
                    <a:pt x="2014" y="2784"/>
                  </a:lnTo>
                  <a:lnTo>
                    <a:pt x="2148" y="2723"/>
                  </a:lnTo>
                  <a:lnTo>
                    <a:pt x="2270" y="2650"/>
                  </a:lnTo>
                  <a:lnTo>
                    <a:pt x="2380" y="2576"/>
                  </a:lnTo>
                  <a:lnTo>
                    <a:pt x="2478" y="2479"/>
                  </a:lnTo>
                  <a:lnTo>
                    <a:pt x="2576" y="2369"/>
                  </a:lnTo>
                  <a:lnTo>
                    <a:pt x="2661" y="2259"/>
                  </a:lnTo>
                  <a:lnTo>
                    <a:pt x="2734" y="2137"/>
                  </a:lnTo>
                  <a:lnTo>
                    <a:pt x="2795" y="2015"/>
                  </a:lnTo>
                  <a:lnTo>
                    <a:pt x="2844" y="1881"/>
                  </a:lnTo>
                  <a:lnTo>
                    <a:pt x="2881" y="1746"/>
                  </a:lnTo>
                  <a:lnTo>
                    <a:pt x="2893" y="1600"/>
                  </a:lnTo>
                  <a:lnTo>
                    <a:pt x="2905" y="1453"/>
                  </a:lnTo>
                  <a:lnTo>
                    <a:pt x="2893" y="1307"/>
                  </a:lnTo>
                  <a:lnTo>
                    <a:pt x="2881" y="1160"/>
                  </a:lnTo>
                  <a:lnTo>
                    <a:pt x="2844" y="1014"/>
                  </a:lnTo>
                  <a:lnTo>
                    <a:pt x="2795" y="892"/>
                  </a:lnTo>
                  <a:lnTo>
                    <a:pt x="2734" y="758"/>
                  </a:lnTo>
                  <a:lnTo>
                    <a:pt x="2661" y="636"/>
                  </a:lnTo>
                  <a:lnTo>
                    <a:pt x="2576" y="526"/>
                  </a:lnTo>
                  <a:lnTo>
                    <a:pt x="2478" y="428"/>
                  </a:lnTo>
                  <a:lnTo>
                    <a:pt x="2380" y="330"/>
                  </a:lnTo>
                  <a:lnTo>
                    <a:pt x="2270" y="245"/>
                  </a:lnTo>
                  <a:lnTo>
                    <a:pt x="2148" y="172"/>
                  </a:lnTo>
                  <a:lnTo>
                    <a:pt x="2014" y="111"/>
                  </a:lnTo>
                  <a:lnTo>
                    <a:pt x="1892" y="62"/>
                  </a:lnTo>
                  <a:lnTo>
                    <a:pt x="1746" y="25"/>
                  </a:lnTo>
                  <a:lnTo>
                    <a:pt x="1599" y="13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1315;p32">
              <a:extLst>
                <a:ext uri="{FF2B5EF4-FFF2-40B4-BE49-F238E27FC236}">
                  <a16:creationId xmlns:a16="http://schemas.microsoft.com/office/drawing/2014/main" id="{49A601D8-184E-05C5-5D4D-1107D43193F8}"/>
                </a:ext>
              </a:extLst>
            </p:cNvPr>
            <p:cNvSpPr/>
            <p:nvPr/>
          </p:nvSpPr>
          <p:spPr>
            <a:xfrm>
              <a:off x="4282050" y="2813550"/>
              <a:ext cx="35725" cy="35425"/>
            </a:xfrm>
            <a:custGeom>
              <a:avLst/>
              <a:gdLst/>
              <a:ahLst/>
              <a:cxnLst/>
              <a:rect l="l" t="t" r="r" b="b"/>
              <a:pathLst>
                <a:path w="1429" h="1417" extrusionOk="0">
                  <a:moveTo>
                    <a:pt x="635" y="0"/>
                  </a:moveTo>
                  <a:lnTo>
                    <a:pt x="574" y="13"/>
                  </a:lnTo>
                  <a:lnTo>
                    <a:pt x="440" y="49"/>
                  </a:lnTo>
                  <a:lnTo>
                    <a:pt x="318" y="122"/>
                  </a:lnTo>
                  <a:lnTo>
                    <a:pt x="208" y="208"/>
                  </a:lnTo>
                  <a:lnTo>
                    <a:pt x="122" y="306"/>
                  </a:lnTo>
                  <a:lnTo>
                    <a:pt x="61" y="428"/>
                  </a:lnTo>
                  <a:lnTo>
                    <a:pt x="13" y="562"/>
                  </a:lnTo>
                  <a:lnTo>
                    <a:pt x="0" y="635"/>
                  </a:lnTo>
                  <a:lnTo>
                    <a:pt x="0" y="708"/>
                  </a:lnTo>
                  <a:lnTo>
                    <a:pt x="0" y="782"/>
                  </a:lnTo>
                  <a:lnTo>
                    <a:pt x="13" y="855"/>
                  </a:lnTo>
                  <a:lnTo>
                    <a:pt x="61" y="989"/>
                  </a:lnTo>
                  <a:lnTo>
                    <a:pt x="122" y="1111"/>
                  </a:lnTo>
                  <a:lnTo>
                    <a:pt x="208" y="1209"/>
                  </a:lnTo>
                  <a:lnTo>
                    <a:pt x="318" y="1294"/>
                  </a:lnTo>
                  <a:lnTo>
                    <a:pt x="440" y="1367"/>
                  </a:lnTo>
                  <a:lnTo>
                    <a:pt x="574" y="1404"/>
                  </a:lnTo>
                  <a:lnTo>
                    <a:pt x="635" y="1416"/>
                  </a:lnTo>
                  <a:lnTo>
                    <a:pt x="782" y="1416"/>
                  </a:lnTo>
                  <a:lnTo>
                    <a:pt x="855" y="1404"/>
                  </a:lnTo>
                  <a:lnTo>
                    <a:pt x="989" y="1367"/>
                  </a:lnTo>
                  <a:lnTo>
                    <a:pt x="1111" y="1294"/>
                  </a:lnTo>
                  <a:lnTo>
                    <a:pt x="1221" y="1209"/>
                  </a:lnTo>
                  <a:lnTo>
                    <a:pt x="1306" y="1111"/>
                  </a:lnTo>
                  <a:lnTo>
                    <a:pt x="1367" y="989"/>
                  </a:lnTo>
                  <a:lnTo>
                    <a:pt x="1416" y="855"/>
                  </a:lnTo>
                  <a:lnTo>
                    <a:pt x="1429" y="782"/>
                  </a:lnTo>
                  <a:lnTo>
                    <a:pt x="1429" y="708"/>
                  </a:lnTo>
                  <a:lnTo>
                    <a:pt x="1429" y="635"/>
                  </a:lnTo>
                  <a:lnTo>
                    <a:pt x="1416" y="562"/>
                  </a:lnTo>
                  <a:lnTo>
                    <a:pt x="1367" y="428"/>
                  </a:lnTo>
                  <a:lnTo>
                    <a:pt x="1306" y="306"/>
                  </a:lnTo>
                  <a:lnTo>
                    <a:pt x="1221" y="208"/>
                  </a:lnTo>
                  <a:lnTo>
                    <a:pt x="1111" y="122"/>
                  </a:lnTo>
                  <a:lnTo>
                    <a:pt x="989" y="49"/>
                  </a:lnTo>
                  <a:lnTo>
                    <a:pt x="855" y="1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1316;p32">
              <a:extLst>
                <a:ext uri="{FF2B5EF4-FFF2-40B4-BE49-F238E27FC236}">
                  <a16:creationId xmlns:a16="http://schemas.microsoft.com/office/drawing/2014/main" id="{49C80EF0-96EA-D810-4CFC-8EA13998EA8A}"/>
                </a:ext>
              </a:extLst>
            </p:cNvPr>
            <p:cNvSpPr/>
            <p:nvPr/>
          </p:nvSpPr>
          <p:spPr>
            <a:xfrm>
              <a:off x="4309500" y="2921575"/>
              <a:ext cx="35750" cy="35725"/>
            </a:xfrm>
            <a:custGeom>
              <a:avLst/>
              <a:gdLst/>
              <a:ahLst/>
              <a:cxnLst/>
              <a:rect l="l" t="t" r="r" b="b"/>
              <a:pathLst>
                <a:path w="1430" h="1429" extrusionOk="0">
                  <a:moveTo>
                    <a:pt x="648" y="0"/>
                  </a:moveTo>
                  <a:lnTo>
                    <a:pt x="575" y="12"/>
                  </a:lnTo>
                  <a:lnTo>
                    <a:pt x="440" y="49"/>
                  </a:lnTo>
                  <a:lnTo>
                    <a:pt x="318" y="122"/>
                  </a:lnTo>
                  <a:lnTo>
                    <a:pt x="208" y="208"/>
                  </a:lnTo>
                  <a:lnTo>
                    <a:pt x="123" y="318"/>
                  </a:lnTo>
                  <a:lnTo>
                    <a:pt x="62" y="440"/>
                  </a:lnTo>
                  <a:lnTo>
                    <a:pt x="13" y="574"/>
                  </a:lnTo>
                  <a:lnTo>
                    <a:pt x="13" y="635"/>
                  </a:lnTo>
                  <a:lnTo>
                    <a:pt x="1" y="708"/>
                  </a:lnTo>
                  <a:lnTo>
                    <a:pt x="13" y="781"/>
                  </a:lnTo>
                  <a:lnTo>
                    <a:pt x="13" y="855"/>
                  </a:lnTo>
                  <a:lnTo>
                    <a:pt x="62" y="989"/>
                  </a:lnTo>
                  <a:lnTo>
                    <a:pt x="123" y="1111"/>
                  </a:lnTo>
                  <a:lnTo>
                    <a:pt x="208" y="1221"/>
                  </a:lnTo>
                  <a:lnTo>
                    <a:pt x="318" y="1306"/>
                  </a:lnTo>
                  <a:lnTo>
                    <a:pt x="440" y="1367"/>
                  </a:lnTo>
                  <a:lnTo>
                    <a:pt x="575" y="1404"/>
                  </a:lnTo>
                  <a:lnTo>
                    <a:pt x="648" y="1416"/>
                  </a:lnTo>
                  <a:lnTo>
                    <a:pt x="721" y="1428"/>
                  </a:lnTo>
                  <a:lnTo>
                    <a:pt x="794" y="1416"/>
                  </a:lnTo>
                  <a:lnTo>
                    <a:pt x="855" y="1404"/>
                  </a:lnTo>
                  <a:lnTo>
                    <a:pt x="990" y="1367"/>
                  </a:lnTo>
                  <a:lnTo>
                    <a:pt x="1112" y="1306"/>
                  </a:lnTo>
                  <a:lnTo>
                    <a:pt x="1222" y="1221"/>
                  </a:lnTo>
                  <a:lnTo>
                    <a:pt x="1307" y="1111"/>
                  </a:lnTo>
                  <a:lnTo>
                    <a:pt x="1368" y="989"/>
                  </a:lnTo>
                  <a:lnTo>
                    <a:pt x="1417" y="855"/>
                  </a:lnTo>
                  <a:lnTo>
                    <a:pt x="1429" y="781"/>
                  </a:lnTo>
                  <a:lnTo>
                    <a:pt x="1429" y="708"/>
                  </a:lnTo>
                  <a:lnTo>
                    <a:pt x="1429" y="635"/>
                  </a:lnTo>
                  <a:lnTo>
                    <a:pt x="1417" y="574"/>
                  </a:lnTo>
                  <a:lnTo>
                    <a:pt x="1368" y="440"/>
                  </a:lnTo>
                  <a:lnTo>
                    <a:pt x="1307" y="318"/>
                  </a:lnTo>
                  <a:lnTo>
                    <a:pt x="1222" y="208"/>
                  </a:lnTo>
                  <a:lnTo>
                    <a:pt x="1112" y="122"/>
                  </a:lnTo>
                  <a:lnTo>
                    <a:pt x="990" y="49"/>
                  </a:lnTo>
                  <a:lnTo>
                    <a:pt x="855" y="12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1317;p32">
              <a:extLst>
                <a:ext uri="{FF2B5EF4-FFF2-40B4-BE49-F238E27FC236}">
                  <a16:creationId xmlns:a16="http://schemas.microsoft.com/office/drawing/2014/main" id="{EDABC84A-AB24-DA28-A015-38CBE6133CC8}"/>
                </a:ext>
              </a:extLst>
            </p:cNvPr>
            <p:cNvSpPr/>
            <p:nvPr/>
          </p:nvSpPr>
          <p:spPr>
            <a:xfrm>
              <a:off x="4345225" y="3029600"/>
              <a:ext cx="35725" cy="35725"/>
            </a:xfrm>
            <a:custGeom>
              <a:avLst/>
              <a:gdLst/>
              <a:ahLst/>
              <a:cxnLst/>
              <a:rect l="l" t="t" r="r" b="b"/>
              <a:pathLst>
                <a:path w="1429" h="1429" extrusionOk="0">
                  <a:moveTo>
                    <a:pt x="647" y="0"/>
                  </a:moveTo>
                  <a:lnTo>
                    <a:pt x="574" y="12"/>
                  </a:lnTo>
                  <a:lnTo>
                    <a:pt x="439" y="61"/>
                  </a:lnTo>
                  <a:lnTo>
                    <a:pt x="317" y="122"/>
                  </a:lnTo>
                  <a:lnTo>
                    <a:pt x="208" y="208"/>
                  </a:lnTo>
                  <a:lnTo>
                    <a:pt x="122" y="317"/>
                  </a:lnTo>
                  <a:lnTo>
                    <a:pt x="61" y="440"/>
                  </a:lnTo>
                  <a:lnTo>
                    <a:pt x="12" y="574"/>
                  </a:lnTo>
                  <a:lnTo>
                    <a:pt x="0" y="647"/>
                  </a:lnTo>
                  <a:lnTo>
                    <a:pt x="0" y="720"/>
                  </a:lnTo>
                  <a:lnTo>
                    <a:pt x="0" y="793"/>
                  </a:lnTo>
                  <a:lnTo>
                    <a:pt x="12" y="855"/>
                  </a:lnTo>
                  <a:lnTo>
                    <a:pt x="61" y="989"/>
                  </a:lnTo>
                  <a:lnTo>
                    <a:pt x="122" y="1111"/>
                  </a:lnTo>
                  <a:lnTo>
                    <a:pt x="208" y="1221"/>
                  </a:lnTo>
                  <a:lnTo>
                    <a:pt x="317" y="1306"/>
                  </a:lnTo>
                  <a:lnTo>
                    <a:pt x="439" y="1367"/>
                  </a:lnTo>
                  <a:lnTo>
                    <a:pt x="574" y="1416"/>
                  </a:lnTo>
                  <a:lnTo>
                    <a:pt x="647" y="1428"/>
                  </a:lnTo>
                  <a:lnTo>
                    <a:pt x="781" y="1428"/>
                  </a:lnTo>
                  <a:lnTo>
                    <a:pt x="854" y="1416"/>
                  </a:lnTo>
                  <a:lnTo>
                    <a:pt x="989" y="1367"/>
                  </a:lnTo>
                  <a:lnTo>
                    <a:pt x="1111" y="1306"/>
                  </a:lnTo>
                  <a:lnTo>
                    <a:pt x="1221" y="1221"/>
                  </a:lnTo>
                  <a:lnTo>
                    <a:pt x="1306" y="1111"/>
                  </a:lnTo>
                  <a:lnTo>
                    <a:pt x="1367" y="989"/>
                  </a:lnTo>
                  <a:lnTo>
                    <a:pt x="1416" y="855"/>
                  </a:lnTo>
                  <a:lnTo>
                    <a:pt x="1428" y="793"/>
                  </a:lnTo>
                  <a:lnTo>
                    <a:pt x="1428" y="720"/>
                  </a:lnTo>
                  <a:lnTo>
                    <a:pt x="1428" y="647"/>
                  </a:lnTo>
                  <a:lnTo>
                    <a:pt x="1416" y="574"/>
                  </a:lnTo>
                  <a:lnTo>
                    <a:pt x="1367" y="440"/>
                  </a:lnTo>
                  <a:lnTo>
                    <a:pt x="1306" y="317"/>
                  </a:lnTo>
                  <a:lnTo>
                    <a:pt x="1221" y="208"/>
                  </a:lnTo>
                  <a:lnTo>
                    <a:pt x="1111" y="122"/>
                  </a:lnTo>
                  <a:lnTo>
                    <a:pt x="989" y="61"/>
                  </a:lnTo>
                  <a:lnTo>
                    <a:pt x="854" y="12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59" name="Google Shape;1319;p32">
            <a:extLst>
              <a:ext uri="{FF2B5EF4-FFF2-40B4-BE49-F238E27FC236}">
                <a16:creationId xmlns:a16="http://schemas.microsoft.com/office/drawing/2014/main" id="{BFDEE766-5958-E60F-960E-64F5C50E85D7}"/>
              </a:ext>
            </a:extLst>
          </p:cNvPr>
          <p:cNvSpPr/>
          <p:nvPr/>
        </p:nvSpPr>
        <p:spPr>
          <a:xfrm>
            <a:off x="5200469" y="1096930"/>
            <a:ext cx="627300" cy="62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05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64" name="Google Shape;1324;p32">
            <a:extLst>
              <a:ext uri="{FF2B5EF4-FFF2-40B4-BE49-F238E27FC236}">
                <a16:creationId xmlns:a16="http://schemas.microsoft.com/office/drawing/2014/main" id="{60715198-1F4B-8E48-AADB-094E75636EC7}"/>
              </a:ext>
            </a:extLst>
          </p:cNvPr>
          <p:cNvSpPr/>
          <p:nvPr/>
        </p:nvSpPr>
        <p:spPr>
          <a:xfrm>
            <a:off x="5273917" y="2680922"/>
            <a:ext cx="627300" cy="627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07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69" name="Google Shape;1329;p32">
            <a:extLst>
              <a:ext uri="{FF2B5EF4-FFF2-40B4-BE49-F238E27FC236}">
                <a16:creationId xmlns:a16="http://schemas.microsoft.com/office/drawing/2014/main" id="{1CD48D1C-4888-C431-C4EA-0FC03A1BAB19}"/>
              </a:ext>
            </a:extLst>
          </p:cNvPr>
          <p:cNvSpPr/>
          <p:nvPr/>
        </p:nvSpPr>
        <p:spPr>
          <a:xfrm>
            <a:off x="7686260" y="1054326"/>
            <a:ext cx="627300" cy="62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06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74" name="Google Shape;1334;p32">
            <a:extLst>
              <a:ext uri="{FF2B5EF4-FFF2-40B4-BE49-F238E27FC236}">
                <a16:creationId xmlns:a16="http://schemas.microsoft.com/office/drawing/2014/main" id="{67A4F48C-57E4-8FED-CFC7-A6A375C11935}"/>
              </a:ext>
            </a:extLst>
          </p:cNvPr>
          <p:cNvSpPr/>
          <p:nvPr/>
        </p:nvSpPr>
        <p:spPr>
          <a:xfrm>
            <a:off x="7572103" y="2736595"/>
            <a:ext cx="627300" cy="627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08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79" name="Google Shape;1339;p32">
            <a:extLst>
              <a:ext uri="{FF2B5EF4-FFF2-40B4-BE49-F238E27FC236}">
                <a16:creationId xmlns:a16="http://schemas.microsoft.com/office/drawing/2014/main" id="{374486CB-2422-D2C5-A72A-76CF64D04FAC}"/>
              </a:ext>
            </a:extLst>
          </p:cNvPr>
          <p:cNvSpPr txBox="1"/>
          <p:nvPr/>
        </p:nvSpPr>
        <p:spPr>
          <a:xfrm>
            <a:off x="1893410" y="3269887"/>
            <a:ext cx="2369767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kĩ năng cần có khi nghe </a:t>
            </a:r>
            <a:r>
              <a:rPr lang="en-US" sz="20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nắm bắt nội dung chính trong thảo luận nhóm; trình bày lại nội dung đó.</a:t>
            </a:r>
            <a:endParaRPr lang="en-US" sz="2000" b="1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2" name="TextBox 2081">
            <a:extLst>
              <a:ext uri="{FF2B5EF4-FFF2-40B4-BE49-F238E27FC236}">
                <a16:creationId xmlns:a16="http://schemas.microsoft.com/office/drawing/2014/main" id="{BBC0DFDA-4474-5C25-9C67-561EAE939DAE}"/>
              </a:ext>
            </a:extLst>
          </p:cNvPr>
          <p:cNvSpPr txBox="1"/>
          <p:nvPr/>
        </p:nvSpPr>
        <p:spPr>
          <a:xfrm>
            <a:off x="4455533" y="1810722"/>
            <a:ext cx="2241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>
                <a:latin typeface="+mj-lt"/>
              </a:rPr>
              <a:t>Chú ý điệu bộ, cử chỉ,...của người nói</a:t>
            </a:r>
            <a:endParaRPr lang="en-US" sz="3200">
              <a:latin typeface="+mj-lt"/>
            </a:endParaRPr>
          </a:p>
        </p:txBody>
      </p:sp>
      <p:sp>
        <p:nvSpPr>
          <p:cNvPr id="2084" name="TextBox 2083">
            <a:extLst>
              <a:ext uri="{FF2B5EF4-FFF2-40B4-BE49-F238E27FC236}">
                <a16:creationId xmlns:a16="http://schemas.microsoft.com/office/drawing/2014/main" id="{EDEC583F-EA5F-0900-68B9-6126ED68D1AE}"/>
              </a:ext>
            </a:extLst>
          </p:cNvPr>
          <p:cNvSpPr txBox="1"/>
          <p:nvPr/>
        </p:nvSpPr>
        <p:spPr>
          <a:xfrm>
            <a:off x="7014688" y="1666131"/>
            <a:ext cx="1798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>
                <a:latin typeface="+mj-lt"/>
              </a:rPr>
              <a:t>Ghi chú hoặc nêu câu hỏi với người nói</a:t>
            </a:r>
            <a:endParaRPr lang="en-US" sz="2000">
              <a:latin typeface="+mj-lt"/>
            </a:endParaRPr>
          </a:p>
        </p:txBody>
      </p:sp>
      <p:sp>
        <p:nvSpPr>
          <p:cNvPr id="2086" name="TextBox 2085">
            <a:extLst>
              <a:ext uri="{FF2B5EF4-FFF2-40B4-BE49-F238E27FC236}">
                <a16:creationId xmlns:a16="http://schemas.microsoft.com/office/drawing/2014/main" id="{B7843FDE-C2C6-A4AB-4CE0-5D367F0492BD}"/>
              </a:ext>
            </a:extLst>
          </p:cNvPr>
          <p:cNvSpPr txBox="1"/>
          <p:nvPr/>
        </p:nvSpPr>
        <p:spPr>
          <a:xfrm>
            <a:off x="4480489" y="3386422"/>
            <a:ext cx="23658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>
                <a:latin typeface="+mj-lt"/>
              </a:rPr>
              <a:t>Đọc và trao đổi nội dung thuyết trình với các bạn và điều chỉnh</a:t>
            </a:r>
            <a:endParaRPr lang="en-US" sz="2000">
              <a:latin typeface="+mj-lt"/>
            </a:endParaRPr>
          </a:p>
        </p:txBody>
      </p:sp>
      <p:sp>
        <p:nvSpPr>
          <p:cNvPr id="2088" name="TextBox 2087">
            <a:extLst>
              <a:ext uri="{FF2B5EF4-FFF2-40B4-BE49-F238E27FC236}">
                <a16:creationId xmlns:a16="http://schemas.microsoft.com/office/drawing/2014/main" id="{B6FB8B36-0E45-2FED-AB47-98149AA552F6}"/>
              </a:ext>
            </a:extLst>
          </p:cNvPr>
          <p:cNvSpPr txBox="1"/>
          <p:nvPr/>
        </p:nvSpPr>
        <p:spPr>
          <a:xfrm>
            <a:off x="6966540" y="3427843"/>
            <a:ext cx="1966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>
                <a:latin typeface="+mj-lt"/>
              </a:rPr>
              <a:t>Kĩ năng đặt câu hỏi</a:t>
            </a:r>
            <a:endParaRPr lang="en-US" sz="24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6" grpId="0" animBg="1"/>
      <p:bldP spid="1940" grpId="0" animBg="1"/>
      <p:bldP spid="2059" grpId="0" animBg="1"/>
      <p:bldP spid="2064" grpId="0" animBg="1"/>
      <p:bldP spid="2069" grpId="0" animBg="1"/>
      <p:bldP spid="2074" grpId="0" animBg="1"/>
      <p:bldP spid="2079" grpId="0"/>
      <p:bldP spid="2082" grpId="0"/>
      <p:bldP spid="2084" grpId="0"/>
      <p:bldP spid="2086" grpId="0"/>
      <p:bldP spid="20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8"/>
          <p:cNvSpPr txBox="1">
            <a:spLocks noGrp="1"/>
          </p:cNvSpPr>
          <p:nvPr>
            <p:ph type="title"/>
          </p:nvPr>
        </p:nvSpPr>
        <p:spPr>
          <a:xfrm>
            <a:off x="1992230" y="1214620"/>
            <a:ext cx="4986900" cy="1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Hoạt động vận dụng</a:t>
            </a:r>
            <a:endParaRPr sz="6000"/>
          </a:p>
        </p:txBody>
      </p:sp>
      <p:grpSp>
        <p:nvGrpSpPr>
          <p:cNvPr id="1586" name="Google Shape;1586;p48"/>
          <p:cNvGrpSpPr/>
          <p:nvPr/>
        </p:nvGrpSpPr>
        <p:grpSpPr>
          <a:xfrm>
            <a:off x="3460180" y="306275"/>
            <a:ext cx="2071120" cy="894497"/>
            <a:chOff x="1728390" y="3488202"/>
            <a:chExt cx="1438977" cy="621524"/>
          </a:xfrm>
        </p:grpSpPr>
        <p:sp>
          <p:nvSpPr>
            <p:cNvPr id="1587" name="Google Shape;1587;p48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48"/>
          <p:cNvGrpSpPr/>
          <p:nvPr/>
        </p:nvGrpSpPr>
        <p:grpSpPr>
          <a:xfrm flipH="1">
            <a:off x="6282943" y="-240598"/>
            <a:ext cx="3238657" cy="1179451"/>
            <a:chOff x="-61975" y="3"/>
            <a:chExt cx="2945572" cy="1072716"/>
          </a:xfrm>
        </p:grpSpPr>
        <p:sp>
          <p:nvSpPr>
            <p:cNvPr id="1604" name="Google Shape;1604;p48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48"/>
          <p:cNvGrpSpPr/>
          <p:nvPr/>
        </p:nvGrpSpPr>
        <p:grpSpPr>
          <a:xfrm>
            <a:off x="92207" y="4532682"/>
            <a:ext cx="584532" cy="594049"/>
            <a:chOff x="6236727" y="2588847"/>
            <a:chExt cx="2292731" cy="2022600"/>
          </a:xfrm>
        </p:grpSpPr>
        <p:sp>
          <p:nvSpPr>
            <p:cNvPr id="1685" name="Google Shape;1685;p48"/>
            <p:cNvSpPr/>
            <p:nvPr/>
          </p:nvSpPr>
          <p:spPr>
            <a:xfrm>
              <a:off x="6253527" y="4089506"/>
              <a:ext cx="1773263" cy="473754"/>
            </a:xfrm>
            <a:custGeom>
              <a:avLst/>
              <a:gdLst/>
              <a:ahLst/>
              <a:cxnLst/>
              <a:rect l="l" t="t" r="r" b="b"/>
              <a:pathLst>
                <a:path w="20055" h="5358" extrusionOk="0">
                  <a:moveTo>
                    <a:pt x="1" y="0"/>
                  </a:moveTo>
                  <a:cubicBezTo>
                    <a:pt x="1" y="0"/>
                    <a:pt x="638" y="1941"/>
                    <a:pt x="1" y="3040"/>
                  </a:cubicBezTo>
                  <a:lnTo>
                    <a:pt x="19572" y="5358"/>
                  </a:lnTo>
                  <a:cubicBezTo>
                    <a:pt x="20055" y="4049"/>
                    <a:pt x="19725" y="2753"/>
                    <a:pt x="19586" y="23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7984089" y="3924249"/>
              <a:ext cx="521324" cy="639630"/>
            </a:xfrm>
            <a:custGeom>
              <a:avLst/>
              <a:gdLst/>
              <a:ahLst/>
              <a:cxnLst/>
              <a:rect l="l" t="t" r="r" b="b"/>
              <a:pathLst>
                <a:path w="5896" h="7234" extrusionOk="0">
                  <a:moveTo>
                    <a:pt x="5370" y="1"/>
                  </a:moveTo>
                  <a:lnTo>
                    <a:pt x="14" y="4195"/>
                  </a:lnTo>
                  <a:cubicBezTo>
                    <a:pt x="153" y="4622"/>
                    <a:pt x="483" y="5918"/>
                    <a:pt x="0" y="7227"/>
                  </a:cubicBezTo>
                  <a:lnTo>
                    <a:pt x="14" y="7234"/>
                  </a:lnTo>
                  <a:lnTo>
                    <a:pt x="5370" y="3039"/>
                  </a:lnTo>
                  <a:cubicBezTo>
                    <a:pt x="5896" y="128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6236727" y="3908245"/>
              <a:ext cx="2284773" cy="671108"/>
            </a:xfrm>
            <a:custGeom>
              <a:avLst/>
              <a:gdLst/>
              <a:ahLst/>
              <a:cxnLst/>
              <a:rect l="l" t="t" r="r" b="b"/>
              <a:pathLst>
                <a:path w="25840" h="7590" extrusionOk="0">
                  <a:moveTo>
                    <a:pt x="25138" y="1"/>
                  </a:moveTo>
                  <a:cubicBezTo>
                    <a:pt x="25097" y="1"/>
                    <a:pt x="25058" y="16"/>
                    <a:pt x="25027" y="42"/>
                  </a:cubicBezTo>
                  <a:lnTo>
                    <a:pt x="19727" y="4186"/>
                  </a:lnTo>
                  <a:lnTo>
                    <a:pt x="211" y="1876"/>
                  </a:lnTo>
                  <a:cubicBezTo>
                    <a:pt x="203" y="1874"/>
                    <a:pt x="195" y="1874"/>
                    <a:pt x="187" y="1874"/>
                  </a:cubicBezTo>
                  <a:cubicBezTo>
                    <a:pt x="100" y="1874"/>
                    <a:pt x="28" y="1941"/>
                    <a:pt x="16" y="2030"/>
                  </a:cubicBezTo>
                  <a:cubicBezTo>
                    <a:pt x="1" y="2128"/>
                    <a:pt x="71" y="2218"/>
                    <a:pt x="169" y="2227"/>
                  </a:cubicBezTo>
                  <a:lnTo>
                    <a:pt x="19762" y="4551"/>
                  </a:lnTo>
                  <a:cubicBezTo>
                    <a:pt x="19769" y="4552"/>
                    <a:pt x="19777" y="4553"/>
                    <a:pt x="19784" y="4553"/>
                  </a:cubicBezTo>
                  <a:cubicBezTo>
                    <a:pt x="19821" y="4553"/>
                    <a:pt x="19859" y="4539"/>
                    <a:pt x="19888" y="4516"/>
                  </a:cubicBezTo>
                  <a:lnTo>
                    <a:pt x="25041" y="476"/>
                  </a:lnTo>
                  <a:lnTo>
                    <a:pt x="25041" y="476"/>
                  </a:lnTo>
                  <a:cubicBezTo>
                    <a:pt x="25160" y="903"/>
                    <a:pt x="25335" y="1891"/>
                    <a:pt x="24979" y="3116"/>
                  </a:cubicBezTo>
                  <a:lnTo>
                    <a:pt x="19727" y="7226"/>
                  </a:lnTo>
                  <a:lnTo>
                    <a:pt x="211" y="4916"/>
                  </a:lnTo>
                  <a:cubicBezTo>
                    <a:pt x="202" y="4914"/>
                    <a:pt x="193" y="4914"/>
                    <a:pt x="185" y="4914"/>
                  </a:cubicBezTo>
                  <a:cubicBezTo>
                    <a:pt x="99" y="4914"/>
                    <a:pt x="28" y="4980"/>
                    <a:pt x="16" y="5069"/>
                  </a:cubicBezTo>
                  <a:cubicBezTo>
                    <a:pt x="1" y="5168"/>
                    <a:pt x="71" y="5258"/>
                    <a:pt x="169" y="5265"/>
                  </a:cubicBezTo>
                  <a:lnTo>
                    <a:pt x="19762" y="7589"/>
                  </a:lnTo>
                  <a:lnTo>
                    <a:pt x="19776" y="7589"/>
                  </a:lnTo>
                  <a:cubicBezTo>
                    <a:pt x="19818" y="7589"/>
                    <a:pt x="19860" y="7576"/>
                    <a:pt x="19888" y="7554"/>
                  </a:cubicBezTo>
                  <a:lnTo>
                    <a:pt x="25244" y="3361"/>
                  </a:lnTo>
                  <a:cubicBezTo>
                    <a:pt x="25273" y="3333"/>
                    <a:pt x="25293" y="3304"/>
                    <a:pt x="25308" y="3269"/>
                  </a:cubicBezTo>
                  <a:cubicBezTo>
                    <a:pt x="25839" y="1477"/>
                    <a:pt x="25322" y="168"/>
                    <a:pt x="25300" y="111"/>
                  </a:cubicBezTo>
                  <a:cubicBezTo>
                    <a:pt x="25280" y="62"/>
                    <a:pt x="25238" y="20"/>
                    <a:pt x="25182" y="7"/>
                  </a:cubicBezTo>
                  <a:cubicBezTo>
                    <a:pt x="25167" y="3"/>
                    <a:pt x="25152" y="1"/>
                    <a:pt x="25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6253527" y="3300802"/>
              <a:ext cx="1773263" cy="455805"/>
            </a:xfrm>
            <a:custGeom>
              <a:avLst/>
              <a:gdLst/>
              <a:ahLst/>
              <a:cxnLst/>
              <a:rect l="l" t="t" r="r" b="b"/>
              <a:pathLst>
                <a:path w="20055" h="5155" extrusionOk="0">
                  <a:moveTo>
                    <a:pt x="1" y="0"/>
                  </a:moveTo>
                  <a:cubicBezTo>
                    <a:pt x="1" y="0"/>
                    <a:pt x="638" y="1939"/>
                    <a:pt x="1" y="3039"/>
                  </a:cubicBezTo>
                  <a:lnTo>
                    <a:pt x="19572" y="5154"/>
                  </a:lnTo>
                  <a:cubicBezTo>
                    <a:pt x="20055" y="3837"/>
                    <a:pt x="19725" y="2114"/>
                    <a:pt x="19586" y="16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7984089" y="3142973"/>
              <a:ext cx="521324" cy="613635"/>
            </a:xfrm>
            <a:custGeom>
              <a:avLst/>
              <a:gdLst/>
              <a:ahLst/>
              <a:cxnLst/>
              <a:rect l="l" t="t" r="r" b="b"/>
              <a:pathLst>
                <a:path w="5896" h="6940" extrusionOk="0">
                  <a:moveTo>
                    <a:pt x="5370" y="0"/>
                  </a:moveTo>
                  <a:lnTo>
                    <a:pt x="14" y="3466"/>
                  </a:lnTo>
                  <a:cubicBezTo>
                    <a:pt x="153" y="3899"/>
                    <a:pt x="483" y="5622"/>
                    <a:pt x="0" y="6939"/>
                  </a:cubicBezTo>
                  <a:lnTo>
                    <a:pt x="14" y="6939"/>
                  </a:lnTo>
                  <a:lnTo>
                    <a:pt x="5370" y="3046"/>
                  </a:lnTo>
                  <a:cubicBezTo>
                    <a:pt x="5896" y="1294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6236727" y="3127412"/>
              <a:ext cx="2284773" cy="644670"/>
            </a:xfrm>
            <a:custGeom>
              <a:avLst/>
              <a:gdLst/>
              <a:ahLst/>
              <a:cxnLst/>
              <a:rect l="l" t="t" r="r" b="b"/>
              <a:pathLst>
                <a:path w="25840" h="7291" extrusionOk="0">
                  <a:moveTo>
                    <a:pt x="25136" y="0"/>
                  </a:moveTo>
                  <a:cubicBezTo>
                    <a:pt x="25102" y="0"/>
                    <a:pt x="25068" y="10"/>
                    <a:pt x="25041" y="29"/>
                  </a:cubicBezTo>
                  <a:lnTo>
                    <a:pt x="19734" y="3460"/>
                  </a:lnTo>
                  <a:lnTo>
                    <a:pt x="204" y="1780"/>
                  </a:lnTo>
                  <a:cubicBezTo>
                    <a:pt x="200" y="1779"/>
                    <a:pt x="196" y="1779"/>
                    <a:pt x="192" y="1779"/>
                  </a:cubicBezTo>
                  <a:cubicBezTo>
                    <a:pt x="100" y="1779"/>
                    <a:pt x="22" y="1853"/>
                    <a:pt x="16" y="1948"/>
                  </a:cubicBezTo>
                  <a:cubicBezTo>
                    <a:pt x="8" y="2038"/>
                    <a:pt x="78" y="2129"/>
                    <a:pt x="176" y="2136"/>
                  </a:cubicBezTo>
                  <a:lnTo>
                    <a:pt x="19762" y="3823"/>
                  </a:lnTo>
                  <a:cubicBezTo>
                    <a:pt x="19804" y="3823"/>
                    <a:pt x="19846" y="3816"/>
                    <a:pt x="19873" y="3796"/>
                  </a:cubicBezTo>
                  <a:lnTo>
                    <a:pt x="25034" y="449"/>
                  </a:lnTo>
                  <a:lnTo>
                    <a:pt x="25034" y="449"/>
                  </a:lnTo>
                  <a:cubicBezTo>
                    <a:pt x="25153" y="869"/>
                    <a:pt x="25342" y="1870"/>
                    <a:pt x="24985" y="3117"/>
                  </a:cubicBezTo>
                  <a:lnTo>
                    <a:pt x="19734" y="6932"/>
                  </a:lnTo>
                  <a:lnTo>
                    <a:pt x="211" y="4825"/>
                  </a:lnTo>
                  <a:cubicBezTo>
                    <a:pt x="203" y="4824"/>
                    <a:pt x="195" y="4823"/>
                    <a:pt x="187" y="4823"/>
                  </a:cubicBezTo>
                  <a:cubicBezTo>
                    <a:pt x="99" y="4823"/>
                    <a:pt x="22" y="4890"/>
                    <a:pt x="16" y="4979"/>
                  </a:cubicBezTo>
                  <a:cubicBezTo>
                    <a:pt x="1" y="5077"/>
                    <a:pt x="71" y="5161"/>
                    <a:pt x="169" y="5176"/>
                  </a:cubicBezTo>
                  <a:lnTo>
                    <a:pt x="19762" y="7290"/>
                  </a:lnTo>
                  <a:lnTo>
                    <a:pt x="19776" y="7290"/>
                  </a:lnTo>
                  <a:cubicBezTo>
                    <a:pt x="19818" y="7290"/>
                    <a:pt x="19853" y="7277"/>
                    <a:pt x="19880" y="7255"/>
                  </a:cubicBezTo>
                  <a:lnTo>
                    <a:pt x="25238" y="3369"/>
                  </a:lnTo>
                  <a:cubicBezTo>
                    <a:pt x="25273" y="3341"/>
                    <a:pt x="25293" y="3312"/>
                    <a:pt x="25308" y="3270"/>
                  </a:cubicBezTo>
                  <a:cubicBezTo>
                    <a:pt x="25839" y="1479"/>
                    <a:pt x="25322" y="161"/>
                    <a:pt x="25300" y="106"/>
                  </a:cubicBezTo>
                  <a:cubicBezTo>
                    <a:pt x="25280" y="57"/>
                    <a:pt x="25238" y="22"/>
                    <a:pt x="25189" y="8"/>
                  </a:cubicBezTo>
                  <a:cubicBezTo>
                    <a:pt x="25172" y="3"/>
                    <a:pt x="25154" y="0"/>
                    <a:pt x="25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6253527" y="3599926"/>
              <a:ext cx="1773263" cy="664211"/>
            </a:xfrm>
            <a:custGeom>
              <a:avLst/>
              <a:gdLst/>
              <a:ahLst/>
              <a:cxnLst/>
              <a:rect l="l" t="t" r="r" b="b"/>
              <a:pathLst>
                <a:path w="20055" h="75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73" y="3361"/>
                    <a:pt x="1" y="5195"/>
                  </a:cubicBezTo>
                  <a:lnTo>
                    <a:pt x="19572" y="7512"/>
                  </a:lnTo>
                  <a:cubicBezTo>
                    <a:pt x="20055" y="6196"/>
                    <a:pt x="19725" y="2583"/>
                    <a:pt x="19586" y="2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7984089" y="3449347"/>
              <a:ext cx="521324" cy="814790"/>
            </a:xfrm>
            <a:custGeom>
              <a:avLst/>
              <a:gdLst/>
              <a:ahLst/>
              <a:cxnLst/>
              <a:rect l="l" t="t" r="r" b="b"/>
              <a:pathLst>
                <a:path w="5896" h="9215" extrusionOk="0">
                  <a:moveTo>
                    <a:pt x="5370" y="1"/>
                  </a:moveTo>
                  <a:lnTo>
                    <a:pt x="14" y="3846"/>
                  </a:lnTo>
                  <a:cubicBezTo>
                    <a:pt x="14" y="3846"/>
                    <a:pt x="441" y="6639"/>
                    <a:pt x="0" y="9215"/>
                  </a:cubicBezTo>
                  <a:lnTo>
                    <a:pt x="14" y="9215"/>
                  </a:lnTo>
                  <a:lnTo>
                    <a:pt x="5370" y="5022"/>
                  </a:lnTo>
                  <a:cubicBezTo>
                    <a:pt x="5896" y="327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6236727" y="3434139"/>
              <a:ext cx="2292731" cy="846268"/>
            </a:xfrm>
            <a:custGeom>
              <a:avLst/>
              <a:gdLst/>
              <a:ahLst/>
              <a:cxnLst/>
              <a:rect l="l" t="t" r="r" b="b"/>
              <a:pathLst>
                <a:path w="25930" h="9571" extrusionOk="0">
                  <a:moveTo>
                    <a:pt x="25132" y="0"/>
                  </a:moveTo>
                  <a:cubicBezTo>
                    <a:pt x="25096" y="0"/>
                    <a:pt x="25061" y="11"/>
                    <a:pt x="25034" y="33"/>
                  </a:cubicBezTo>
                  <a:lnTo>
                    <a:pt x="19782" y="3808"/>
                  </a:lnTo>
                  <a:lnTo>
                    <a:pt x="211" y="1699"/>
                  </a:lnTo>
                  <a:cubicBezTo>
                    <a:pt x="207" y="1698"/>
                    <a:pt x="202" y="1698"/>
                    <a:pt x="198" y="1698"/>
                  </a:cubicBezTo>
                  <a:cubicBezTo>
                    <a:pt x="106" y="1698"/>
                    <a:pt x="22" y="1767"/>
                    <a:pt x="16" y="1860"/>
                  </a:cubicBezTo>
                  <a:cubicBezTo>
                    <a:pt x="1" y="1959"/>
                    <a:pt x="71" y="2043"/>
                    <a:pt x="169" y="2057"/>
                  </a:cubicBezTo>
                  <a:lnTo>
                    <a:pt x="19811" y="4171"/>
                  </a:lnTo>
                  <a:cubicBezTo>
                    <a:pt x="19853" y="4171"/>
                    <a:pt x="19902" y="4164"/>
                    <a:pt x="19937" y="4135"/>
                  </a:cubicBezTo>
                  <a:lnTo>
                    <a:pt x="25021" y="480"/>
                  </a:lnTo>
                  <a:lnTo>
                    <a:pt x="25021" y="480"/>
                  </a:lnTo>
                  <a:cubicBezTo>
                    <a:pt x="25153" y="1168"/>
                    <a:pt x="25441" y="3127"/>
                    <a:pt x="24979" y="5095"/>
                  </a:cubicBezTo>
                  <a:lnTo>
                    <a:pt x="19727" y="9205"/>
                  </a:lnTo>
                  <a:lnTo>
                    <a:pt x="211" y="6895"/>
                  </a:lnTo>
                  <a:cubicBezTo>
                    <a:pt x="203" y="6894"/>
                    <a:pt x="195" y="6893"/>
                    <a:pt x="187" y="6893"/>
                  </a:cubicBezTo>
                  <a:cubicBezTo>
                    <a:pt x="100" y="6893"/>
                    <a:pt x="28" y="6959"/>
                    <a:pt x="16" y="7049"/>
                  </a:cubicBezTo>
                  <a:cubicBezTo>
                    <a:pt x="1" y="7147"/>
                    <a:pt x="71" y="7231"/>
                    <a:pt x="169" y="7244"/>
                  </a:cubicBezTo>
                  <a:lnTo>
                    <a:pt x="19762" y="9570"/>
                  </a:lnTo>
                  <a:lnTo>
                    <a:pt x="19776" y="9570"/>
                  </a:lnTo>
                  <a:cubicBezTo>
                    <a:pt x="19818" y="9570"/>
                    <a:pt x="19860" y="9555"/>
                    <a:pt x="19888" y="9528"/>
                  </a:cubicBezTo>
                  <a:lnTo>
                    <a:pt x="25244" y="5334"/>
                  </a:lnTo>
                  <a:cubicBezTo>
                    <a:pt x="25273" y="5312"/>
                    <a:pt x="25300" y="5278"/>
                    <a:pt x="25308" y="5236"/>
                  </a:cubicBezTo>
                  <a:cubicBezTo>
                    <a:pt x="25930" y="2700"/>
                    <a:pt x="25335" y="237"/>
                    <a:pt x="25308" y="131"/>
                  </a:cubicBezTo>
                  <a:cubicBezTo>
                    <a:pt x="25293" y="75"/>
                    <a:pt x="25251" y="26"/>
                    <a:pt x="25196" y="11"/>
                  </a:cubicBezTo>
                  <a:cubicBezTo>
                    <a:pt x="25175" y="4"/>
                    <a:pt x="25153" y="0"/>
                    <a:pt x="25132" y="0"/>
                  </a:cubicBezTo>
                  <a:close/>
                </a:path>
              </a:pathLst>
            </a:custGeom>
            <a:solidFill>
              <a:srgbClr val="FF9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6253527" y="3006100"/>
              <a:ext cx="1773263" cy="413629"/>
            </a:xfrm>
            <a:custGeom>
              <a:avLst/>
              <a:gdLst/>
              <a:ahLst/>
              <a:cxnLst/>
              <a:rect l="l" t="t" r="r" b="b"/>
              <a:pathLst>
                <a:path w="20055" h="4678" extrusionOk="0">
                  <a:moveTo>
                    <a:pt x="1" y="1"/>
                  </a:moveTo>
                  <a:cubicBezTo>
                    <a:pt x="1" y="1"/>
                    <a:pt x="638" y="1940"/>
                    <a:pt x="1" y="3039"/>
                  </a:cubicBezTo>
                  <a:lnTo>
                    <a:pt x="19572" y="4678"/>
                  </a:lnTo>
                  <a:cubicBezTo>
                    <a:pt x="20055" y="3362"/>
                    <a:pt x="19725" y="2073"/>
                    <a:pt x="19586" y="16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7984089" y="2840136"/>
              <a:ext cx="521324" cy="579593"/>
            </a:xfrm>
            <a:custGeom>
              <a:avLst/>
              <a:gdLst/>
              <a:ahLst/>
              <a:cxnLst/>
              <a:rect l="l" t="t" r="r" b="b"/>
              <a:pathLst>
                <a:path w="5896" h="6555" extrusionOk="0">
                  <a:moveTo>
                    <a:pt x="5370" y="0"/>
                  </a:moveTo>
                  <a:lnTo>
                    <a:pt x="14" y="3516"/>
                  </a:lnTo>
                  <a:cubicBezTo>
                    <a:pt x="153" y="3950"/>
                    <a:pt x="483" y="5239"/>
                    <a:pt x="0" y="6555"/>
                  </a:cubicBezTo>
                  <a:lnTo>
                    <a:pt x="14" y="6555"/>
                  </a:lnTo>
                  <a:lnTo>
                    <a:pt x="5370" y="3039"/>
                  </a:lnTo>
                  <a:cubicBezTo>
                    <a:pt x="5896" y="1289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6237346" y="2824663"/>
              <a:ext cx="2284154" cy="610540"/>
            </a:xfrm>
            <a:custGeom>
              <a:avLst/>
              <a:gdLst/>
              <a:ahLst/>
              <a:cxnLst/>
              <a:rect l="l" t="t" r="r" b="b"/>
              <a:pathLst>
                <a:path w="25833" h="6905" extrusionOk="0">
                  <a:moveTo>
                    <a:pt x="25132" y="1"/>
                  </a:moveTo>
                  <a:cubicBezTo>
                    <a:pt x="25096" y="1"/>
                    <a:pt x="25060" y="10"/>
                    <a:pt x="25027" y="29"/>
                  </a:cubicBezTo>
                  <a:lnTo>
                    <a:pt x="19727" y="3508"/>
                  </a:lnTo>
                  <a:lnTo>
                    <a:pt x="197" y="1878"/>
                  </a:lnTo>
                  <a:cubicBezTo>
                    <a:pt x="189" y="1877"/>
                    <a:pt x="181" y="1876"/>
                    <a:pt x="173" y="1876"/>
                  </a:cubicBezTo>
                  <a:cubicBezTo>
                    <a:pt x="86" y="1876"/>
                    <a:pt x="15" y="1948"/>
                    <a:pt x="9" y="2038"/>
                  </a:cubicBezTo>
                  <a:cubicBezTo>
                    <a:pt x="1" y="2137"/>
                    <a:pt x="71" y="2221"/>
                    <a:pt x="169" y="2227"/>
                  </a:cubicBezTo>
                  <a:lnTo>
                    <a:pt x="19755" y="3866"/>
                  </a:lnTo>
                  <a:cubicBezTo>
                    <a:pt x="19763" y="3867"/>
                    <a:pt x="19770" y="3868"/>
                    <a:pt x="19777" y="3868"/>
                  </a:cubicBezTo>
                  <a:cubicBezTo>
                    <a:pt x="19812" y="3868"/>
                    <a:pt x="19844" y="3855"/>
                    <a:pt x="19866" y="3837"/>
                  </a:cubicBezTo>
                  <a:lnTo>
                    <a:pt x="25027" y="456"/>
                  </a:lnTo>
                  <a:lnTo>
                    <a:pt x="25027" y="456"/>
                  </a:lnTo>
                  <a:cubicBezTo>
                    <a:pt x="25146" y="870"/>
                    <a:pt x="25328" y="1863"/>
                    <a:pt x="24978" y="3103"/>
                  </a:cubicBezTo>
                  <a:lnTo>
                    <a:pt x="19727" y="6548"/>
                  </a:lnTo>
                  <a:lnTo>
                    <a:pt x="197" y="4916"/>
                  </a:lnTo>
                  <a:cubicBezTo>
                    <a:pt x="190" y="4915"/>
                    <a:pt x="182" y="4915"/>
                    <a:pt x="175" y="4915"/>
                  </a:cubicBezTo>
                  <a:cubicBezTo>
                    <a:pt x="87" y="4915"/>
                    <a:pt x="15" y="4986"/>
                    <a:pt x="9" y="5078"/>
                  </a:cubicBezTo>
                  <a:cubicBezTo>
                    <a:pt x="1" y="5175"/>
                    <a:pt x="71" y="5259"/>
                    <a:pt x="169" y="5266"/>
                  </a:cubicBezTo>
                  <a:lnTo>
                    <a:pt x="19755" y="6904"/>
                  </a:lnTo>
                  <a:lnTo>
                    <a:pt x="19769" y="6904"/>
                  </a:lnTo>
                  <a:cubicBezTo>
                    <a:pt x="19804" y="6904"/>
                    <a:pt x="19839" y="6898"/>
                    <a:pt x="19866" y="6877"/>
                  </a:cubicBezTo>
                  <a:lnTo>
                    <a:pt x="25224" y="3362"/>
                  </a:lnTo>
                  <a:cubicBezTo>
                    <a:pt x="25259" y="3340"/>
                    <a:pt x="25286" y="3306"/>
                    <a:pt x="25301" y="3271"/>
                  </a:cubicBezTo>
                  <a:cubicBezTo>
                    <a:pt x="25832" y="1471"/>
                    <a:pt x="25315" y="169"/>
                    <a:pt x="25293" y="113"/>
                  </a:cubicBezTo>
                  <a:cubicBezTo>
                    <a:pt x="25273" y="63"/>
                    <a:pt x="25231" y="21"/>
                    <a:pt x="25182" y="7"/>
                  </a:cubicBezTo>
                  <a:cubicBezTo>
                    <a:pt x="25166" y="3"/>
                    <a:pt x="25149" y="1"/>
                    <a:pt x="25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6253527" y="2699549"/>
              <a:ext cx="2202454" cy="451561"/>
            </a:xfrm>
            <a:custGeom>
              <a:avLst/>
              <a:gdLst/>
              <a:ahLst/>
              <a:cxnLst/>
              <a:rect l="l" t="t" r="r" b="b"/>
              <a:pathLst>
                <a:path w="24909" h="5107" extrusionOk="0">
                  <a:moveTo>
                    <a:pt x="5931" y="1"/>
                  </a:moveTo>
                  <a:lnTo>
                    <a:pt x="1" y="3468"/>
                  </a:lnTo>
                  <a:lnTo>
                    <a:pt x="19586" y="5106"/>
                  </a:lnTo>
                  <a:lnTo>
                    <a:pt x="24908" y="1590"/>
                  </a:lnTo>
                  <a:lnTo>
                    <a:pt x="5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6236727" y="2684075"/>
              <a:ext cx="2236407" cy="482420"/>
            </a:xfrm>
            <a:custGeom>
              <a:avLst/>
              <a:gdLst/>
              <a:ahLst/>
              <a:cxnLst/>
              <a:rect l="l" t="t" r="r" b="b"/>
              <a:pathLst>
                <a:path w="25293" h="5456" extrusionOk="0">
                  <a:moveTo>
                    <a:pt x="6163" y="359"/>
                  </a:moveTo>
                  <a:lnTo>
                    <a:pt x="24579" y="1898"/>
                  </a:lnTo>
                  <a:lnTo>
                    <a:pt x="19734" y="5098"/>
                  </a:lnTo>
                  <a:lnTo>
                    <a:pt x="764" y="3510"/>
                  </a:lnTo>
                  <a:lnTo>
                    <a:pt x="6163" y="359"/>
                  </a:lnTo>
                  <a:close/>
                  <a:moveTo>
                    <a:pt x="6142" y="1"/>
                  </a:moveTo>
                  <a:cubicBezTo>
                    <a:pt x="6100" y="1"/>
                    <a:pt x="6066" y="8"/>
                    <a:pt x="6037" y="23"/>
                  </a:cubicBezTo>
                  <a:lnTo>
                    <a:pt x="100" y="3488"/>
                  </a:lnTo>
                  <a:cubicBezTo>
                    <a:pt x="36" y="3523"/>
                    <a:pt x="1" y="3607"/>
                    <a:pt x="16" y="3678"/>
                  </a:cubicBezTo>
                  <a:cubicBezTo>
                    <a:pt x="36" y="3754"/>
                    <a:pt x="100" y="3811"/>
                    <a:pt x="176" y="3817"/>
                  </a:cubicBezTo>
                  <a:lnTo>
                    <a:pt x="19762" y="5456"/>
                  </a:lnTo>
                  <a:lnTo>
                    <a:pt x="19776" y="5456"/>
                  </a:lnTo>
                  <a:cubicBezTo>
                    <a:pt x="19811" y="5456"/>
                    <a:pt x="19846" y="5449"/>
                    <a:pt x="19873" y="5427"/>
                  </a:cubicBezTo>
                  <a:lnTo>
                    <a:pt x="25196" y="1913"/>
                  </a:lnTo>
                  <a:cubicBezTo>
                    <a:pt x="25258" y="1871"/>
                    <a:pt x="25293" y="1794"/>
                    <a:pt x="25273" y="1723"/>
                  </a:cubicBezTo>
                  <a:cubicBezTo>
                    <a:pt x="25251" y="1653"/>
                    <a:pt x="25189" y="1597"/>
                    <a:pt x="25118" y="1591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6768575" y="4396057"/>
              <a:ext cx="335200" cy="215391"/>
            </a:xfrm>
            <a:custGeom>
              <a:avLst/>
              <a:gdLst/>
              <a:ahLst/>
              <a:cxnLst/>
              <a:rect l="l" t="t" r="r" b="b"/>
              <a:pathLst>
                <a:path w="3791" h="2436" extrusionOk="0">
                  <a:moveTo>
                    <a:pt x="559" y="0"/>
                  </a:moveTo>
                  <a:cubicBezTo>
                    <a:pt x="551" y="0"/>
                    <a:pt x="547" y="0"/>
                    <a:pt x="547" y="0"/>
                  </a:cubicBezTo>
                  <a:lnTo>
                    <a:pt x="43" y="869"/>
                  </a:lnTo>
                  <a:cubicBezTo>
                    <a:pt x="43" y="869"/>
                    <a:pt x="1" y="1617"/>
                    <a:pt x="1590" y="2143"/>
                  </a:cubicBezTo>
                  <a:cubicBezTo>
                    <a:pt x="2266" y="2370"/>
                    <a:pt x="2765" y="2435"/>
                    <a:pt x="3116" y="2435"/>
                  </a:cubicBezTo>
                  <a:cubicBezTo>
                    <a:pt x="3587" y="2435"/>
                    <a:pt x="3790" y="2318"/>
                    <a:pt x="3790" y="2318"/>
                  </a:cubicBezTo>
                  <a:cubicBezTo>
                    <a:pt x="3198" y="45"/>
                    <a:pt x="751" y="0"/>
                    <a:pt x="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6850276" y="4469710"/>
              <a:ext cx="153762" cy="88066"/>
            </a:xfrm>
            <a:custGeom>
              <a:avLst/>
              <a:gdLst/>
              <a:ahLst/>
              <a:cxnLst/>
              <a:rect l="l" t="t" r="r" b="b"/>
              <a:pathLst>
                <a:path w="1739" h="996" extrusionOk="0">
                  <a:moveTo>
                    <a:pt x="303" y="1"/>
                  </a:moveTo>
                  <a:lnTo>
                    <a:pt x="1" y="596"/>
                  </a:lnTo>
                  <a:cubicBezTo>
                    <a:pt x="705" y="962"/>
                    <a:pt x="1418" y="996"/>
                    <a:pt x="1656" y="996"/>
                  </a:cubicBezTo>
                  <a:cubicBezTo>
                    <a:pt x="1709" y="996"/>
                    <a:pt x="1739" y="994"/>
                    <a:pt x="1739" y="994"/>
                  </a:cubicBezTo>
                  <a:cubicBezTo>
                    <a:pt x="1387" y="315"/>
                    <a:pt x="303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6758142" y="4395791"/>
              <a:ext cx="58799" cy="52345"/>
            </a:xfrm>
            <a:custGeom>
              <a:avLst/>
              <a:gdLst/>
              <a:ahLst/>
              <a:cxnLst/>
              <a:rect l="l" t="t" r="r" b="b"/>
              <a:pathLst>
                <a:path w="665" h="592" extrusionOk="0">
                  <a:moveTo>
                    <a:pt x="548" y="0"/>
                  </a:moveTo>
                  <a:cubicBezTo>
                    <a:pt x="190" y="0"/>
                    <a:pt x="1" y="87"/>
                    <a:pt x="1" y="87"/>
                  </a:cubicBezTo>
                  <a:cubicBezTo>
                    <a:pt x="63" y="417"/>
                    <a:pt x="329" y="591"/>
                    <a:pt x="329" y="591"/>
                  </a:cubicBezTo>
                  <a:lnTo>
                    <a:pt x="665" y="3"/>
                  </a:lnTo>
                  <a:cubicBezTo>
                    <a:pt x="624" y="1"/>
                    <a:pt x="585" y="0"/>
                    <a:pt x="548" y="0"/>
                  </a:cubicBezTo>
                  <a:close/>
                </a:path>
              </a:pathLst>
            </a:custGeom>
            <a:solidFill>
              <a:srgbClr val="F9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6758142" y="2588847"/>
              <a:ext cx="1364055" cy="2012174"/>
            </a:xfrm>
            <a:custGeom>
              <a:avLst/>
              <a:gdLst/>
              <a:ahLst/>
              <a:cxnLst/>
              <a:rect l="l" t="t" r="r" b="b"/>
              <a:pathLst>
                <a:path w="15427" h="22757" extrusionOk="0">
                  <a:moveTo>
                    <a:pt x="12781" y="0"/>
                  </a:moveTo>
                  <a:cubicBezTo>
                    <a:pt x="12538" y="0"/>
                    <a:pt x="12275" y="26"/>
                    <a:pt x="11988" y="83"/>
                  </a:cubicBezTo>
                  <a:cubicBezTo>
                    <a:pt x="11988" y="83"/>
                    <a:pt x="6841" y="10805"/>
                    <a:pt x="1" y="20523"/>
                  </a:cubicBezTo>
                  <a:cubicBezTo>
                    <a:pt x="1" y="20523"/>
                    <a:pt x="213" y="20438"/>
                    <a:pt x="608" y="20438"/>
                  </a:cubicBezTo>
                  <a:cubicBezTo>
                    <a:pt x="999" y="20438"/>
                    <a:pt x="1569" y="20522"/>
                    <a:pt x="2290" y="20853"/>
                  </a:cubicBezTo>
                  <a:cubicBezTo>
                    <a:pt x="3747" y="21518"/>
                    <a:pt x="3908" y="22757"/>
                    <a:pt x="3908" y="22757"/>
                  </a:cubicBezTo>
                  <a:cubicBezTo>
                    <a:pt x="8802" y="11924"/>
                    <a:pt x="15427" y="2044"/>
                    <a:pt x="15427" y="2044"/>
                  </a:cubicBezTo>
                  <a:cubicBezTo>
                    <a:pt x="15427" y="2044"/>
                    <a:pt x="14945" y="0"/>
                    <a:pt x="12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6772289" y="4395791"/>
              <a:ext cx="269504" cy="161809"/>
            </a:xfrm>
            <a:custGeom>
              <a:avLst/>
              <a:gdLst/>
              <a:ahLst/>
              <a:cxnLst/>
              <a:rect l="l" t="t" r="r" b="b"/>
              <a:pathLst>
                <a:path w="3048" h="1830" extrusionOk="0">
                  <a:moveTo>
                    <a:pt x="593" y="1"/>
                  </a:moveTo>
                  <a:cubicBezTo>
                    <a:pt x="536" y="1"/>
                    <a:pt x="505" y="3"/>
                    <a:pt x="505" y="3"/>
                  </a:cubicBezTo>
                  <a:lnTo>
                    <a:pt x="1" y="872"/>
                  </a:lnTo>
                  <a:cubicBezTo>
                    <a:pt x="1" y="872"/>
                    <a:pt x="121" y="718"/>
                    <a:pt x="503" y="718"/>
                  </a:cubicBezTo>
                  <a:cubicBezTo>
                    <a:pt x="698" y="718"/>
                    <a:pt x="961" y="758"/>
                    <a:pt x="1311" y="879"/>
                  </a:cubicBezTo>
                  <a:cubicBezTo>
                    <a:pt x="2347" y="1235"/>
                    <a:pt x="2621" y="1830"/>
                    <a:pt x="2621" y="1830"/>
                  </a:cubicBezTo>
                  <a:lnTo>
                    <a:pt x="3047" y="1025"/>
                  </a:lnTo>
                  <a:cubicBezTo>
                    <a:pt x="1957" y="76"/>
                    <a:pt x="900" y="1"/>
                    <a:pt x="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7332078" y="3396207"/>
              <a:ext cx="333785" cy="227858"/>
            </a:xfrm>
            <a:custGeom>
              <a:avLst/>
              <a:gdLst/>
              <a:ahLst/>
              <a:cxnLst/>
              <a:rect l="l" t="t" r="r" b="b"/>
              <a:pathLst>
                <a:path w="3775" h="2577" extrusionOk="0">
                  <a:moveTo>
                    <a:pt x="844" y="0"/>
                  </a:moveTo>
                  <a:cubicBezTo>
                    <a:pt x="702" y="0"/>
                    <a:pt x="624" y="13"/>
                    <a:pt x="624" y="13"/>
                  </a:cubicBezTo>
                  <a:lnTo>
                    <a:pt x="0" y="1106"/>
                  </a:lnTo>
                  <a:cubicBezTo>
                    <a:pt x="9" y="1106"/>
                    <a:pt x="18" y="1106"/>
                    <a:pt x="27" y="1106"/>
                  </a:cubicBezTo>
                  <a:cubicBezTo>
                    <a:pt x="1972" y="1106"/>
                    <a:pt x="3131" y="2576"/>
                    <a:pt x="3131" y="2576"/>
                  </a:cubicBezTo>
                  <a:lnTo>
                    <a:pt x="3775" y="1455"/>
                  </a:lnTo>
                  <a:cubicBezTo>
                    <a:pt x="2502" y="150"/>
                    <a:pt x="1319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5" name="Google Shape;1705;p48"/>
          <p:cNvSpPr/>
          <p:nvPr/>
        </p:nvSpPr>
        <p:spPr>
          <a:xfrm rot="-786786">
            <a:off x="1512847" y="410755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48"/>
          <p:cNvSpPr/>
          <p:nvPr/>
        </p:nvSpPr>
        <p:spPr>
          <a:xfrm rot="135659">
            <a:off x="5392910" y="922670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48"/>
          <p:cNvSpPr/>
          <p:nvPr/>
        </p:nvSpPr>
        <p:spPr>
          <a:xfrm rot="-786933">
            <a:off x="6424598" y="2105526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48"/>
          <p:cNvSpPr/>
          <p:nvPr/>
        </p:nvSpPr>
        <p:spPr>
          <a:xfrm rot="1455325">
            <a:off x="7343626" y="1708869"/>
            <a:ext cx="291600" cy="29179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48"/>
          <p:cNvSpPr/>
          <p:nvPr/>
        </p:nvSpPr>
        <p:spPr>
          <a:xfrm rot="-786933">
            <a:off x="3567098" y="442036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48"/>
          <p:cNvSpPr/>
          <p:nvPr/>
        </p:nvSpPr>
        <p:spPr>
          <a:xfrm rot="135659">
            <a:off x="5785060" y="446615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466;p49">
            <a:extLst>
              <a:ext uri="{FF2B5EF4-FFF2-40B4-BE49-F238E27FC236}">
                <a16:creationId xmlns:a16="http://schemas.microsoft.com/office/drawing/2014/main" id="{44CFA112-839B-57F2-F912-B20179E8B987}"/>
              </a:ext>
            </a:extLst>
          </p:cNvPr>
          <p:cNvSpPr/>
          <p:nvPr/>
        </p:nvSpPr>
        <p:spPr>
          <a:xfrm rot="-443320">
            <a:off x="160606" y="1778439"/>
            <a:ext cx="1229554" cy="996703"/>
          </a:xfrm>
          <a:custGeom>
            <a:avLst/>
            <a:gdLst/>
            <a:ahLst/>
            <a:cxnLst/>
            <a:rect l="l" t="t" r="r" b="b"/>
            <a:pathLst>
              <a:path w="49182" h="39868" extrusionOk="0">
                <a:moveTo>
                  <a:pt x="26131" y="0"/>
                </a:moveTo>
                <a:cubicBezTo>
                  <a:pt x="23295" y="0"/>
                  <a:pt x="20460" y="105"/>
                  <a:pt x="17631" y="353"/>
                </a:cubicBezTo>
                <a:cubicBezTo>
                  <a:pt x="14226" y="657"/>
                  <a:pt x="10791" y="1143"/>
                  <a:pt x="7509" y="2116"/>
                </a:cubicBezTo>
                <a:cubicBezTo>
                  <a:pt x="5259" y="2815"/>
                  <a:pt x="3436" y="3484"/>
                  <a:pt x="2250" y="4852"/>
                </a:cubicBezTo>
                <a:cubicBezTo>
                  <a:pt x="1430" y="5763"/>
                  <a:pt x="913" y="6979"/>
                  <a:pt x="700" y="8681"/>
                </a:cubicBezTo>
                <a:cubicBezTo>
                  <a:pt x="1" y="14213"/>
                  <a:pt x="31" y="19654"/>
                  <a:pt x="1186" y="25095"/>
                </a:cubicBezTo>
                <a:cubicBezTo>
                  <a:pt x="1825" y="28104"/>
                  <a:pt x="2889" y="31235"/>
                  <a:pt x="5381" y="33028"/>
                </a:cubicBezTo>
                <a:cubicBezTo>
                  <a:pt x="7661" y="34670"/>
                  <a:pt x="10639" y="34852"/>
                  <a:pt x="13436" y="34913"/>
                </a:cubicBezTo>
                <a:cubicBezTo>
                  <a:pt x="14739" y="34936"/>
                  <a:pt x="16042" y="34950"/>
                  <a:pt x="17346" y="34950"/>
                </a:cubicBezTo>
                <a:cubicBezTo>
                  <a:pt x="22736" y="34950"/>
                  <a:pt x="28125" y="34722"/>
                  <a:pt x="33436" y="34062"/>
                </a:cubicBezTo>
                <a:cubicBezTo>
                  <a:pt x="33862" y="35308"/>
                  <a:pt x="34257" y="36584"/>
                  <a:pt x="34652" y="37831"/>
                </a:cubicBezTo>
                <a:cubicBezTo>
                  <a:pt x="34895" y="38621"/>
                  <a:pt x="35230" y="39502"/>
                  <a:pt x="35990" y="39867"/>
                </a:cubicBezTo>
                <a:cubicBezTo>
                  <a:pt x="36810" y="39107"/>
                  <a:pt x="36962" y="37861"/>
                  <a:pt x="37053" y="36736"/>
                </a:cubicBezTo>
                <a:cubicBezTo>
                  <a:pt x="37145" y="35673"/>
                  <a:pt x="37236" y="34609"/>
                  <a:pt x="37266" y="33515"/>
                </a:cubicBezTo>
                <a:cubicBezTo>
                  <a:pt x="38816" y="33271"/>
                  <a:pt x="40336" y="32998"/>
                  <a:pt x="41856" y="32663"/>
                </a:cubicBezTo>
                <a:cubicBezTo>
                  <a:pt x="44500" y="32086"/>
                  <a:pt x="46750" y="31296"/>
                  <a:pt x="47509" y="28499"/>
                </a:cubicBezTo>
                <a:cubicBezTo>
                  <a:pt x="49181" y="22451"/>
                  <a:pt x="48452" y="15703"/>
                  <a:pt x="47206" y="9624"/>
                </a:cubicBezTo>
                <a:cubicBezTo>
                  <a:pt x="46658" y="7010"/>
                  <a:pt x="45807" y="4244"/>
                  <a:pt x="43740" y="2541"/>
                </a:cubicBezTo>
                <a:cubicBezTo>
                  <a:pt x="41704" y="900"/>
                  <a:pt x="38968" y="566"/>
                  <a:pt x="36354" y="383"/>
                </a:cubicBezTo>
                <a:cubicBezTo>
                  <a:pt x="32952" y="151"/>
                  <a:pt x="29541" y="0"/>
                  <a:pt x="26131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467;p49">
            <a:extLst>
              <a:ext uri="{FF2B5EF4-FFF2-40B4-BE49-F238E27FC236}">
                <a16:creationId xmlns:a16="http://schemas.microsoft.com/office/drawing/2014/main" id="{84AE6843-AEEA-E477-A015-E32AB81376BF}"/>
              </a:ext>
            </a:extLst>
          </p:cNvPr>
          <p:cNvSpPr/>
          <p:nvPr/>
        </p:nvSpPr>
        <p:spPr>
          <a:xfrm rot="354710">
            <a:off x="7945581" y="1951285"/>
            <a:ext cx="1152021" cy="900442"/>
          </a:xfrm>
          <a:custGeom>
            <a:avLst/>
            <a:gdLst/>
            <a:ahLst/>
            <a:cxnLst/>
            <a:rect l="l" t="t" r="r" b="b"/>
            <a:pathLst>
              <a:path w="46080" h="36017" extrusionOk="0">
                <a:moveTo>
                  <a:pt x="11743" y="0"/>
                </a:moveTo>
                <a:cubicBezTo>
                  <a:pt x="8705" y="0"/>
                  <a:pt x="5441" y="399"/>
                  <a:pt x="3739" y="3261"/>
                </a:cubicBezTo>
                <a:cubicBezTo>
                  <a:pt x="3496" y="3656"/>
                  <a:pt x="3283" y="4051"/>
                  <a:pt x="3100" y="4447"/>
                </a:cubicBezTo>
                <a:cubicBezTo>
                  <a:pt x="1763" y="7152"/>
                  <a:pt x="1033" y="10191"/>
                  <a:pt x="669" y="13140"/>
                </a:cubicBezTo>
                <a:cubicBezTo>
                  <a:pt x="243" y="16848"/>
                  <a:pt x="0" y="21043"/>
                  <a:pt x="517" y="24781"/>
                </a:cubicBezTo>
                <a:cubicBezTo>
                  <a:pt x="942" y="28003"/>
                  <a:pt x="3131" y="29037"/>
                  <a:pt x="6079" y="29857"/>
                </a:cubicBezTo>
                <a:cubicBezTo>
                  <a:pt x="7386" y="30192"/>
                  <a:pt x="8632" y="30587"/>
                  <a:pt x="9879" y="30982"/>
                </a:cubicBezTo>
                <a:cubicBezTo>
                  <a:pt x="9818" y="32258"/>
                  <a:pt x="9848" y="33565"/>
                  <a:pt x="9970" y="34842"/>
                </a:cubicBezTo>
                <a:cubicBezTo>
                  <a:pt x="10000" y="35298"/>
                  <a:pt x="10152" y="35876"/>
                  <a:pt x="10578" y="35997"/>
                </a:cubicBezTo>
                <a:cubicBezTo>
                  <a:pt x="10633" y="36011"/>
                  <a:pt x="10687" y="36017"/>
                  <a:pt x="10741" y="36017"/>
                </a:cubicBezTo>
                <a:cubicBezTo>
                  <a:pt x="10927" y="36017"/>
                  <a:pt x="11105" y="35946"/>
                  <a:pt x="11246" y="35876"/>
                </a:cubicBezTo>
                <a:cubicBezTo>
                  <a:pt x="11946" y="35480"/>
                  <a:pt x="12310" y="34721"/>
                  <a:pt x="12645" y="33991"/>
                </a:cubicBezTo>
                <a:cubicBezTo>
                  <a:pt x="12918" y="33353"/>
                  <a:pt x="13192" y="32684"/>
                  <a:pt x="13465" y="32046"/>
                </a:cubicBezTo>
                <a:cubicBezTo>
                  <a:pt x="14499" y="32319"/>
                  <a:pt x="15563" y="32562"/>
                  <a:pt x="16626" y="32714"/>
                </a:cubicBezTo>
                <a:cubicBezTo>
                  <a:pt x="21551" y="33505"/>
                  <a:pt x="26444" y="34143"/>
                  <a:pt x="31460" y="34356"/>
                </a:cubicBezTo>
                <a:cubicBezTo>
                  <a:pt x="32715" y="34409"/>
                  <a:pt x="33964" y="34551"/>
                  <a:pt x="35177" y="34551"/>
                </a:cubicBezTo>
                <a:cubicBezTo>
                  <a:pt x="36725" y="34551"/>
                  <a:pt x="38212" y="34320"/>
                  <a:pt x="39575" y="33383"/>
                </a:cubicBezTo>
                <a:cubicBezTo>
                  <a:pt x="43922" y="30374"/>
                  <a:pt x="44195" y="25298"/>
                  <a:pt x="44773" y="20465"/>
                </a:cubicBezTo>
                <a:cubicBezTo>
                  <a:pt x="45502" y="14507"/>
                  <a:pt x="46080" y="7729"/>
                  <a:pt x="39818" y="4659"/>
                </a:cubicBezTo>
                <a:cubicBezTo>
                  <a:pt x="35958" y="2775"/>
                  <a:pt x="31247" y="2045"/>
                  <a:pt x="27022" y="1316"/>
                </a:cubicBezTo>
                <a:cubicBezTo>
                  <a:pt x="22675" y="556"/>
                  <a:pt x="18237" y="130"/>
                  <a:pt x="13800" y="39"/>
                </a:cubicBezTo>
                <a:cubicBezTo>
                  <a:pt x="13141" y="22"/>
                  <a:pt x="12448" y="0"/>
                  <a:pt x="11743" y="0"/>
                </a:cubicBezTo>
                <a:close/>
              </a:path>
            </a:pathLst>
          </a:custGeom>
          <a:solidFill>
            <a:srgbClr val="53C8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2468;p49">
            <a:extLst>
              <a:ext uri="{FF2B5EF4-FFF2-40B4-BE49-F238E27FC236}">
                <a16:creationId xmlns:a16="http://schemas.microsoft.com/office/drawing/2014/main" id="{4E0202F5-EC6B-7AF7-DE27-5F05D2EF7999}"/>
              </a:ext>
            </a:extLst>
          </p:cNvPr>
          <p:cNvGrpSpPr/>
          <p:nvPr/>
        </p:nvGrpSpPr>
        <p:grpSpPr>
          <a:xfrm>
            <a:off x="5845620" y="2697405"/>
            <a:ext cx="2373331" cy="2526942"/>
            <a:chOff x="1281450" y="2108000"/>
            <a:chExt cx="2298700" cy="2392600"/>
          </a:xfrm>
        </p:grpSpPr>
        <p:sp>
          <p:nvSpPr>
            <p:cNvPr id="29" name="Google Shape;2469;p49">
              <a:extLst>
                <a:ext uri="{FF2B5EF4-FFF2-40B4-BE49-F238E27FC236}">
                  <a16:creationId xmlns:a16="http://schemas.microsoft.com/office/drawing/2014/main" id="{CD28E7B3-1D1F-8943-804C-ACB47C7AD4B8}"/>
                </a:ext>
              </a:extLst>
            </p:cNvPr>
            <p:cNvSpPr/>
            <p:nvPr/>
          </p:nvSpPr>
          <p:spPr>
            <a:xfrm>
              <a:off x="1281450" y="4163725"/>
              <a:ext cx="478000" cy="336875"/>
            </a:xfrm>
            <a:custGeom>
              <a:avLst/>
              <a:gdLst/>
              <a:ahLst/>
              <a:cxnLst/>
              <a:rect l="l" t="t" r="r" b="b"/>
              <a:pathLst>
                <a:path w="19120" h="13475" extrusionOk="0">
                  <a:moveTo>
                    <a:pt x="12797" y="1"/>
                  </a:moveTo>
                  <a:cubicBezTo>
                    <a:pt x="10670" y="1811"/>
                    <a:pt x="7863" y="2807"/>
                    <a:pt x="5071" y="2807"/>
                  </a:cubicBezTo>
                  <a:cubicBezTo>
                    <a:pt x="4911" y="2807"/>
                    <a:pt x="4750" y="2803"/>
                    <a:pt x="4590" y="2797"/>
                  </a:cubicBezTo>
                  <a:cubicBezTo>
                    <a:pt x="4158" y="2781"/>
                    <a:pt x="3717" y="2740"/>
                    <a:pt x="3282" y="2740"/>
                  </a:cubicBezTo>
                  <a:cubicBezTo>
                    <a:pt x="2890" y="2740"/>
                    <a:pt x="2502" y="2773"/>
                    <a:pt x="2128" y="2888"/>
                  </a:cubicBezTo>
                  <a:cubicBezTo>
                    <a:pt x="2037" y="2918"/>
                    <a:pt x="1946" y="2979"/>
                    <a:pt x="1885" y="3040"/>
                  </a:cubicBezTo>
                  <a:cubicBezTo>
                    <a:pt x="1763" y="3283"/>
                    <a:pt x="2037" y="3496"/>
                    <a:pt x="2280" y="3587"/>
                  </a:cubicBezTo>
                  <a:cubicBezTo>
                    <a:pt x="3319" y="4015"/>
                    <a:pt x="4440" y="4224"/>
                    <a:pt x="5570" y="4224"/>
                  </a:cubicBezTo>
                  <a:cubicBezTo>
                    <a:pt x="6125" y="4224"/>
                    <a:pt x="6683" y="4174"/>
                    <a:pt x="7234" y="4074"/>
                  </a:cubicBezTo>
                  <a:lnTo>
                    <a:pt x="7234" y="4074"/>
                  </a:lnTo>
                  <a:cubicBezTo>
                    <a:pt x="6019" y="4742"/>
                    <a:pt x="4651" y="5046"/>
                    <a:pt x="3374" y="5472"/>
                  </a:cubicBezTo>
                  <a:cubicBezTo>
                    <a:pt x="2645" y="5715"/>
                    <a:pt x="1946" y="6019"/>
                    <a:pt x="1307" y="6414"/>
                  </a:cubicBezTo>
                  <a:cubicBezTo>
                    <a:pt x="973" y="6627"/>
                    <a:pt x="699" y="6900"/>
                    <a:pt x="426" y="7143"/>
                  </a:cubicBezTo>
                  <a:cubicBezTo>
                    <a:pt x="274" y="7265"/>
                    <a:pt x="0" y="7569"/>
                    <a:pt x="122" y="7751"/>
                  </a:cubicBezTo>
                  <a:cubicBezTo>
                    <a:pt x="180" y="7818"/>
                    <a:pt x="278" y="7844"/>
                    <a:pt x="393" y="7844"/>
                  </a:cubicBezTo>
                  <a:cubicBezTo>
                    <a:pt x="696" y="7844"/>
                    <a:pt x="1123" y="7666"/>
                    <a:pt x="1277" y="7599"/>
                  </a:cubicBezTo>
                  <a:lnTo>
                    <a:pt x="6718" y="5715"/>
                  </a:lnTo>
                  <a:lnTo>
                    <a:pt x="6718" y="5715"/>
                  </a:lnTo>
                  <a:cubicBezTo>
                    <a:pt x="4742" y="7022"/>
                    <a:pt x="2766" y="8298"/>
                    <a:pt x="1064" y="9940"/>
                  </a:cubicBezTo>
                  <a:cubicBezTo>
                    <a:pt x="943" y="10061"/>
                    <a:pt x="821" y="10213"/>
                    <a:pt x="760" y="10365"/>
                  </a:cubicBezTo>
                  <a:cubicBezTo>
                    <a:pt x="699" y="10548"/>
                    <a:pt x="760" y="10761"/>
                    <a:pt x="912" y="10852"/>
                  </a:cubicBezTo>
                  <a:cubicBezTo>
                    <a:pt x="948" y="10861"/>
                    <a:pt x="986" y="10864"/>
                    <a:pt x="1025" y="10864"/>
                  </a:cubicBezTo>
                  <a:cubicBezTo>
                    <a:pt x="1120" y="10864"/>
                    <a:pt x="1221" y="10843"/>
                    <a:pt x="1307" y="10821"/>
                  </a:cubicBezTo>
                  <a:cubicBezTo>
                    <a:pt x="2250" y="10548"/>
                    <a:pt x="3101" y="9970"/>
                    <a:pt x="3921" y="9423"/>
                  </a:cubicBezTo>
                  <a:cubicBezTo>
                    <a:pt x="5137" y="8602"/>
                    <a:pt x="6323" y="7782"/>
                    <a:pt x="7508" y="6961"/>
                  </a:cubicBezTo>
                  <a:lnTo>
                    <a:pt x="7508" y="6961"/>
                  </a:lnTo>
                  <a:cubicBezTo>
                    <a:pt x="6262" y="8481"/>
                    <a:pt x="4985" y="9970"/>
                    <a:pt x="3982" y="11642"/>
                  </a:cubicBezTo>
                  <a:cubicBezTo>
                    <a:pt x="3709" y="12098"/>
                    <a:pt x="3435" y="12645"/>
                    <a:pt x="3587" y="13162"/>
                  </a:cubicBezTo>
                  <a:cubicBezTo>
                    <a:pt x="3617" y="13253"/>
                    <a:pt x="3678" y="13375"/>
                    <a:pt x="3769" y="13435"/>
                  </a:cubicBezTo>
                  <a:cubicBezTo>
                    <a:pt x="3817" y="13463"/>
                    <a:pt x="3867" y="13475"/>
                    <a:pt x="3917" y="13475"/>
                  </a:cubicBezTo>
                  <a:cubicBezTo>
                    <a:pt x="4089" y="13475"/>
                    <a:pt x="4266" y="13333"/>
                    <a:pt x="4408" y="13192"/>
                  </a:cubicBezTo>
                  <a:cubicBezTo>
                    <a:pt x="5958" y="11703"/>
                    <a:pt x="7356" y="10031"/>
                    <a:pt x="8602" y="8298"/>
                  </a:cubicBezTo>
                  <a:lnTo>
                    <a:pt x="8602" y="8298"/>
                  </a:lnTo>
                  <a:cubicBezTo>
                    <a:pt x="7934" y="9606"/>
                    <a:pt x="6961" y="11247"/>
                    <a:pt x="7204" y="12767"/>
                  </a:cubicBezTo>
                  <a:cubicBezTo>
                    <a:pt x="7232" y="12986"/>
                    <a:pt x="7383" y="13231"/>
                    <a:pt x="7569" y="13231"/>
                  </a:cubicBezTo>
                  <a:cubicBezTo>
                    <a:pt x="7589" y="13231"/>
                    <a:pt x="7609" y="13228"/>
                    <a:pt x="7630" y="13223"/>
                  </a:cubicBezTo>
                  <a:cubicBezTo>
                    <a:pt x="7721" y="13192"/>
                    <a:pt x="7782" y="13131"/>
                    <a:pt x="7812" y="13071"/>
                  </a:cubicBezTo>
                  <a:cubicBezTo>
                    <a:pt x="8420" y="12341"/>
                    <a:pt x="8754" y="11520"/>
                    <a:pt x="9241" y="10730"/>
                  </a:cubicBezTo>
                  <a:cubicBezTo>
                    <a:pt x="9757" y="9940"/>
                    <a:pt x="10396" y="9241"/>
                    <a:pt x="11125" y="8663"/>
                  </a:cubicBezTo>
                  <a:cubicBezTo>
                    <a:pt x="12341" y="7721"/>
                    <a:pt x="14074" y="6688"/>
                    <a:pt x="15624" y="6505"/>
                  </a:cubicBezTo>
                  <a:cubicBezTo>
                    <a:pt x="17022" y="6323"/>
                    <a:pt x="18390" y="5046"/>
                    <a:pt x="19119" y="3891"/>
                  </a:cubicBezTo>
                  <a:lnTo>
                    <a:pt x="12797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70;p49">
              <a:extLst>
                <a:ext uri="{FF2B5EF4-FFF2-40B4-BE49-F238E27FC236}">
                  <a16:creationId xmlns:a16="http://schemas.microsoft.com/office/drawing/2014/main" id="{451E4352-5E3A-3F19-08A4-4E0D58712D77}"/>
                </a:ext>
              </a:extLst>
            </p:cNvPr>
            <p:cNvSpPr/>
            <p:nvPr/>
          </p:nvSpPr>
          <p:spPr>
            <a:xfrm>
              <a:off x="1710775" y="2108000"/>
              <a:ext cx="1602650" cy="1514700"/>
            </a:xfrm>
            <a:custGeom>
              <a:avLst/>
              <a:gdLst/>
              <a:ahLst/>
              <a:cxnLst/>
              <a:rect l="l" t="t" r="r" b="b"/>
              <a:pathLst>
                <a:path w="64106" h="60588" extrusionOk="0">
                  <a:moveTo>
                    <a:pt x="34367" y="1"/>
                  </a:moveTo>
                  <a:cubicBezTo>
                    <a:pt x="31849" y="1"/>
                    <a:pt x="29313" y="523"/>
                    <a:pt x="26992" y="1499"/>
                  </a:cubicBezTo>
                  <a:cubicBezTo>
                    <a:pt x="26506" y="1712"/>
                    <a:pt x="26020" y="1924"/>
                    <a:pt x="25472" y="1985"/>
                  </a:cubicBezTo>
                  <a:cubicBezTo>
                    <a:pt x="25363" y="2000"/>
                    <a:pt x="25251" y="2006"/>
                    <a:pt x="25139" y="2006"/>
                  </a:cubicBezTo>
                  <a:cubicBezTo>
                    <a:pt x="24784" y="2006"/>
                    <a:pt x="24421" y="1947"/>
                    <a:pt x="24074" y="1924"/>
                  </a:cubicBezTo>
                  <a:cubicBezTo>
                    <a:pt x="23695" y="1882"/>
                    <a:pt x="23317" y="1862"/>
                    <a:pt x="22940" y="1862"/>
                  </a:cubicBezTo>
                  <a:cubicBezTo>
                    <a:pt x="18426" y="1862"/>
                    <a:pt x="14231" y="4838"/>
                    <a:pt x="13557" y="9523"/>
                  </a:cubicBezTo>
                  <a:cubicBezTo>
                    <a:pt x="13314" y="11347"/>
                    <a:pt x="13618" y="13171"/>
                    <a:pt x="13679" y="14994"/>
                  </a:cubicBezTo>
                  <a:cubicBezTo>
                    <a:pt x="13770" y="16818"/>
                    <a:pt x="13557" y="18794"/>
                    <a:pt x="12463" y="20223"/>
                  </a:cubicBezTo>
                  <a:cubicBezTo>
                    <a:pt x="11095" y="22016"/>
                    <a:pt x="8724" y="22624"/>
                    <a:pt x="6718" y="23627"/>
                  </a:cubicBezTo>
                  <a:cubicBezTo>
                    <a:pt x="4195" y="24873"/>
                    <a:pt x="2007" y="26970"/>
                    <a:pt x="1004" y="29615"/>
                  </a:cubicBezTo>
                  <a:cubicBezTo>
                    <a:pt x="1" y="32259"/>
                    <a:pt x="335" y="35451"/>
                    <a:pt x="2129" y="37639"/>
                  </a:cubicBezTo>
                  <a:cubicBezTo>
                    <a:pt x="2980" y="38673"/>
                    <a:pt x="4135" y="39463"/>
                    <a:pt x="4773" y="40618"/>
                  </a:cubicBezTo>
                  <a:cubicBezTo>
                    <a:pt x="5715" y="42320"/>
                    <a:pt x="5351" y="44387"/>
                    <a:pt x="4803" y="46241"/>
                  </a:cubicBezTo>
                  <a:cubicBezTo>
                    <a:pt x="4226" y="48065"/>
                    <a:pt x="3436" y="49889"/>
                    <a:pt x="3527" y="51834"/>
                  </a:cubicBezTo>
                  <a:cubicBezTo>
                    <a:pt x="3648" y="54326"/>
                    <a:pt x="5290" y="56576"/>
                    <a:pt x="7417" y="57852"/>
                  </a:cubicBezTo>
                  <a:cubicBezTo>
                    <a:pt x="9545" y="59159"/>
                    <a:pt x="12098" y="59585"/>
                    <a:pt x="14591" y="59585"/>
                  </a:cubicBezTo>
                  <a:lnTo>
                    <a:pt x="51978" y="60588"/>
                  </a:lnTo>
                  <a:cubicBezTo>
                    <a:pt x="55443" y="59585"/>
                    <a:pt x="58969" y="58247"/>
                    <a:pt x="61400" y="55603"/>
                  </a:cubicBezTo>
                  <a:cubicBezTo>
                    <a:pt x="63072" y="53779"/>
                    <a:pt x="64105" y="51196"/>
                    <a:pt x="63832" y="48703"/>
                  </a:cubicBezTo>
                  <a:cubicBezTo>
                    <a:pt x="63558" y="46028"/>
                    <a:pt x="61157" y="44995"/>
                    <a:pt x="60640" y="42563"/>
                  </a:cubicBezTo>
                  <a:cubicBezTo>
                    <a:pt x="60488" y="41773"/>
                    <a:pt x="60610" y="40952"/>
                    <a:pt x="60823" y="40162"/>
                  </a:cubicBezTo>
                  <a:cubicBezTo>
                    <a:pt x="61613" y="37183"/>
                    <a:pt x="63102" y="34843"/>
                    <a:pt x="62221" y="31682"/>
                  </a:cubicBezTo>
                  <a:cubicBezTo>
                    <a:pt x="61522" y="29220"/>
                    <a:pt x="60640" y="26575"/>
                    <a:pt x="58391" y="25055"/>
                  </a:cubicBezTo>
                  <a:cubicBezTo>
                    <a:pt x="56932" y="24113"/>
                    <a:pt x="55169" y="23809"/>
                    <a:pt x="53497" y="23292"/>
                  </a:cubicBezTo>
                  <a:cubicBezTo>
                    <a:pt x="51856" y="22776"/>
                    <a:pt x="50123" y="21925"/>
                    <a:pt x="49363" y="20375"/>
                  </a:cubicBezTo>
                  <a:cubicBezTo>
                    <a:pt x="48512" y="18581"/>
                    <a:pt x="49151" y="16484"/>
                    <a:pt x="49333" y="14508"/>
                  </a:cubicBezTo>
                  <a:cubicBezTo>
                    <a:pt x="49759" y="9371"/>
                    <a:pt x="46567" y="4265"/>
                    <a:pt x="42008" y="1833"/>
                  </a:cubicBezTo>
                  <a:cubicBezTo>
                    <a:pt x="39665" y="584"/>
                    <a:pt x="37026" y="1"/>
                    <a:pt x="34367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71;p49">
              <a:extLst>
                <a:ext uri="{FF2B5EF4-FFF2-40B4-BE49-F238E27FC236}">
                  <a16:creationId xmlns:a16="http://schemas.microsoft.com/office/drawing/2014/main" id="{8DF68207-3D61-741C-8DE1-78B94CBC510C}"/>
                </a:ext>
              </a:extLst>
            </p:cNvPr>
            <p:cNvSpPr/>
            <p:nvPr/>
          </p:nvSpPr>
          <p:spPr>
            <a:xfrm>
              <a:off x="1846800" y="2238850"/>
              <a:ext cx="1107200" cy="1293275"/>
            </a:xfrm>
            <a:custGeom>
              <a:avLst/>
              <a:gdLst/>
              <a:ahLst/>
              <a:cxnLst/>
              <a:rect l="l" t="t" r="r" b="b"/>
              <a:pathLst>
                <a:path w="44288" h="51731" extrusionOk="0">
                  <a:moveTo>
                    <a:pt x="18450" y="0"/>
                  </a:moveTo>
                  <a:cubicBezTo>
                    <a:pt x="14669" y="0"/>
                    <a:pt x="11118" y="3145"/>
                    <a:pt x="10700" y="6934"/>
                  </a:cubicBezTo>
                  <a:cubicBezTo>
                    <a:pt x="10366" y="9852"/>
                    <a:pt x="11673" y="12982"/>
                    <a:pt x="10396" y="15627"/>
                  </a:cubicBezTo>
                  <a:cubicBezTo>
                    <a:pt x="9363" y="17815"/>
                    <a:pt x="6931" y="18879"/>
                    <a:pt x="4803" y="19943"/>
                  </a:cubicBezTo>
                  <a:cubicBezTo>
                    <a:pt x="1186" y="21767"/>
                    <a:pt x="1" y="26539"/>
                    <a:pt x="1703" y="30126"/>
                  </a:cubicBezTo>
                  <a:cubicBezTo>
                    <a:pt x="2767" y="32466"/>
                    <a:pt x="4986" y="34442"/>
                    <a:pt x="5046" y="36995"/>
                  </a:cubicBezTo>
                  <a:cubicBezTo>
                    <a:pt x="5077" y="39275"/>
                    <a:pt x="3253" y="40642"/>
                    <a:pt x="3283" y="42892"/>
                  </a:cubicBezTo>
                  <a:cubicBezTo>
                    <a:pt x="3283" y="45080"/>
                    <a:pt x="4226" y="47269"/>
                    <a:pt x="5837" y="48758"/>
                  </a:cubicBezTo>
                  <a:cubicBezTo>
                    <a:pt x="8147" y="50886"/>
                    <a:pt x="11460" y="51463"/>
                    <a:pt x="14621" y="51676"/>
                  </a:cubicBezTo>
                  <a:cubicBezTo>
                    <a:pt x="15261" y="51709"/>
                    <a:pt x="15907" y="51731"/>
                    <a:pt x="16553" y="51731"/>
                  </a:cubicBezTo>
                  <a:cubicBezTo>
                    <a:pt x="18852" y="51731"/>
                    <a:pt x="21152" y="51457"/>
                    <a:pt x="23193" y="50460"/>
                  </a:cubicBezTo>
                  <a:cubicBezTo>
                    <a:pt x="26354" y="48940"/>
                    <a:pt x="28877" y="45779"/>
                    <a:pt x="32372" y="45506"/>
                  </a:cubicBezTo>
                  <a:cubicBezTo>
                    <a:pt x="32562" y="45490"/>
                    <a:pt x="32751" y="45484"/>
                    <a:pt x="32941" y="45484"/>
                  </a:cubicBezTo>
                  <a:cubicBezTo>
                    <a:pt x="34051" y="45484"/>
                    <a:pt x="35158" y="45710"/>
                    <a:pt x="36251" y="45710"/>
                  </a:cubicBezTo>
                  <a:cubicBezTo>
                    <a:pt x="36438" y="45710"/>
                    <a:pt x="36624" y="45704"/>
                    <a:pt x="36810" y="45688"/>
                  </a:cubicBezTo>
                  <a:cubicBezTo>
                    <a:pt x="39120" y="45536"/>
                    <a:pt x="41187" y="44107"/>
                    <a:pt x="42433" y="42193"/>
                  </a:cubicBezTo>
                  <a:cubicBezTo>
                    <a:pt x="43710" y="40278"/>
                    <a:pt x="44226" y="37968"/>
                    <a:pt x="44257" y="35688"/>
                  </a:cubicBezTo>
                  <a:cubicBezTo>
                    <a:pt x="44287" y="33955"/>
                    <a:pt x="44044" y="32223"/>
                    <a:pt x="43223" y="30733"/>
                  </a:cubicBezTo>
                  <a:cubicBezTo>
                    <a:pt x="42312" y="29062"/>
                    <a:pt x="40761" y="27846"/>
                    <a:pt x="39485" y="26448"/>
                  </a:cubicBezTo>
                  <a:cubicBezTo>
                    <a:pt x="38239" y="25080"/>
                    <a:pt x="37235" y="23499"/>
                    <a:pt x="36536" y="21767"/>
                  </a:cubicBezTo>
                  <a:cubicBezTo>
                    <a:pt x="36172" y="20885"/>
                    <a:pt x="35868" y="19882"/>
                    <a:pt x="35169" y="19214"/>
                  </a:cubicBezTo>
                  <a:cubicBezTo>
                    <a:pt x="33922" y="18089"/>
                    <a:pt x="32038" y="18241"/>
                    <a:pt x="30427" y="17785"/>
                  </a:cubicBezTo>
                  <a:cubicBezTo>
                    <a:pt x="28633" y="17299"/>
                    <a:pt x="27174" y="15992"/>
                    <a:pt x="26141" y="14441"/>
                  </a:cubicBezTo>
                  <a:cubicBezTo>
                    <a:pt x="25077" y="12922"/>
                    <a:pt x="24408" y="11189"/>
                    <a:pt x="23740" y="9457"/>
                  </a:cubicBezTo>
                  <a:lnTo>
                    <a:pt x="18664" y="4"/>
                  </a:lnTo>
                  <a:cubicBezTo>
                    <a:pt x="18592" y="1"/>
                    <a:pt x="18521" y="0"/>
                    <a:pt x="18450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72;p49">
              <a:extLst>
                <a:ext uri="{FF2B5EF4-FFF2-40B4-BE49-F238E27FC236}">
                  <a16:creationId xmlns:a16="http://schemas.microsoft.com/office/drawing/2014/main" id="{B7BB0D58-E511-DE42-60AB-267FF10190C4}"/>
                </a:ext>
              </a:extLst>
            </p:cNvPr>
            <p:cNvSpPr/>
            <p:nvPr/>
          </p:nvSpPr>
          <p:spPr>
            <a:xfrm>
              <a:off x="2630250" y="2808800"/>
              <a:ext cx="289550" cy="276200"/>
            </a:xfrm>
            <a:custGeom>
              <a:avLst/>
              <a:gdLst/>
              <a:ahLst/>
              <a:cxnLst/>
              <a:rect l="l" t="t" r="r" b="b"/>
              <a:pathLst>
                <a:path w="11582" h="11048" extrusionOk="0">
                  <a:moveTo>
                    <a:pt x="8007" y="1"/>
                  </a:moveTo>
                  <a:cubicBezTo>
                    <a:pt x="7722" y="1"/>
                    <a:pt x="7465" y="365"/>
                    <a:pt x="7752" y="580"/>
                  </a:cubicBezTo>
                  <a:cubicBezTo>
                    <a:pt x="9393" y="1917"/>
                    <a:pt x="10366" y="3589"/>
                    <a:pt x="10305" y="5717"/>
                  </a:cubicBezTo>
                  <a:cubicBezTo>
                    <a:pt x="10278" y="8114"/>
                    <a:pt x="8199" y="10243"/>
                    <a:pt x="5864" y="10243"/>
                  </a:cubicBezTo>
                  <a:cubicBezTo>
                    <a:pt x="5594" y="10243"/>
                    <a:pt x="5321" y="10214"/>
                    <a:pt x="5046" y="10154"/>
                  </a:cubicBezTo>
                  <a:cubicBezTo>
                    <a:pt x="1" y="8999"/>
                    <a:pt x="1520" y="2829"/>
                    <a:pt x="5198" y="1127"/>
                  </a:cubicBezTo>
                  <a:cubicBezTo>
                    <a:pt x="5564" y="970"/>
                    <a:pt x="5346" y="476"/>
                    <a:pt x="5007" y="476"/>
                  </a:cubicBezTo>
                  <a:cubicBezTo>
                    <a:pt x="4952" y="476"/>
                    <a:pt x="4893" y="489"/>
                    <a:pt x="4834" y="519"/>
                  </a:cubicBezTo>
                  <a:cubicBezTo>
                    <a:pt x="2615" y="1522"/>
                    <a:pt x="1217" y="3528"/>
                    <a:pt x="1034" y="5990"/>
                  </a:cubicBezTo>
                  <a:cubicBezTo>
                    <a:pt x="852" y="8665"/>
                    <a:pt x="2979" y="10428"/>
                    <a:pt x="5381" y="10975"/>
                  </a:cubicBezTo>
                  <a:cubicBezTo>
                    <a:pt x="5606" y="11024"/>
                    <a:pt x="5834" y="11048"/>
                    <a:pt x="6062" y="11048"/>
                  </a:cubicBezTo>
                  <a:cubicBezTo>
                    <a:pt x="8081" y="11048"/>
                    <a:pt x="10126" y="9218"/>
                    <a:pt x="10700" y="7388"/>
                  </a:cubicBezTo>
                  <a:cubicBezTo>
                    <a:pt x="11581" y="4562"/>
                    <a:pt x="10518" y="1917"/>
                    <a:pt x="8238" y="93"/>
                  </a:cubicBezTo>
                  <a:cubicBezTo>
                    <a:pt x="8166" y="28"/>
                    <a:pt x="8086" y="1"/>
                    <a:pt x="8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73;p49">
              <a:extLst>
                <a:ext uri="{FF2B5EF4-FFF2-40B4-BE49-F238E27FC236}">
                  <a16:creationId xmlns:a16="http://schemas.microsoft.com/office/drawing/2014/main" id="{C070D6FC-9658-7669-9143-88773766518B}"/>
                </a:ext>
              </a:extLst>
            </p:cNvPr>
            <p:cNvSpPr/>
            <p:nvPr/>
          </p:nvSpPr>
          <p:spPr>
            <a:xfrm>
              <a:off x="1970000" y="2763050"/>
              <a:ext cx="297050" cy="264150"/>
            </a:xfrm>
            <a:custGeom>
              <a:avLst/>
              <a:gdLst/>
              <a:ahLst/>
              <a:cxnLst/>
              <a:rect l="l" t="t" r="r" b="b"/>
              <a:pathLst>
                <a:path w="11882" h="10566" extrusionOk="0">
                  <a:moveTo>
                    <a:pt x="6664" y="0"/>
                  </a:moveTo>
                  <a:cubicBezTo>
                    <a:pt x="3214" y="0"/>
                    <a:pt x="1" y="4508"/>
                    <a:pt x="1729" y="7729"/>
                  </a:cubicBezTo>
                  <a:cubicBezTo>
                    <a:pt x="2782" y="9687"/>
                    <a:pt x="4518" y="10566"/>
                    <a:pt x="6279" y="10566"/>
                  </a:cubicBezTo>
                  <a:cubicBezTo>
                    <a:pt x="8536" y="10566"/>
                    <a:pt x="10834" y="9124"/>
                    <a:pt x="11790" y="6665"/>
                  </a:cubicBezTo>
                  <a:cubicBezTo>
                    <a:pt x="11882" y="6409"/>
                    <a:pt x="11664" y="6241"/>
                    <a:pt x="11444" y="6241"/>
                  </a:cubicBezTo>
                  <a:cubicBezTo>
                    <a:pt x="11298" y="6241"/>
                    <a:pt x="11152" y="6314"/>
                    <a:pt x="11091" y="6483"/>
                  </a:cubicBezTo>
                  <a:cubicBezTo>
                    <a:pt x="10273" y="8586"/>
                    <a:pt x="8381" y="9866"/>
                    <a:pt x="6408" y="9866"/>
                  </a:cubicBezTo>
                  <a:cubicBezTo>
                    <a:pt x="5302" y="9866"/>
                    <a:pt x="4171" y="9464"/>
                    <a:pt x="3188" y="8580"/>
                  </a:cubicBezTo>
                  <a:cubicBezTo>
                    <a:pt x="1821" y="7364"/>
                    <a:pt x="1699" y="5236"/>
                    <a:pt x="2398" y="3686"/>
                  </a:cubicBezTo>
                  <a:cubicBezTo>
                    <a:pt x="3069" y="2244"/>
                    <a:pt x="5083" y="741"/>
                    <a:pt x="6842" y="741"/>
                  </a:cubicBezTo>
                  <a:cubicBezTo>
                    <a:pt x="7234" y="741"/>
                    <a:pt x="7612" y="815"/>
                    <a:pt x="7960" y="981"/>
                  </a:cubicBezTo>
                  <a:cubicBezTo>
                    <a:pt x="8020" y="1011"/>
                    <a:pt x="8078" y="1024"/>
                    <a:pt x="8134" y="1024"/>
                  </a:cubicBezTo>
                  <a:cubicBezTo>
                    <a:pt x="8473" y="1024"/>
                    <a:pt x="8691" y="530"/>
                    <a:pt x="8325" y="373"/>
                  </a:cubicBezTo>
                  <a:cubicBezTo>
                    <a:pt x="7778" y="117"/>
                    <a:pt x="7218" y="0"/>
                    <a:pt x="6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74;p49">
              <a:extLst>
                <a:ext uri="{FF2B5EF4-FFF2-40B4-BE49-F238E27FC236}">
                  <a16:creationId xmlns:a16="http://schemas.microsoft.com/office/drawing/2014/main" id="{8A60273B-FCBF-111E-39B8-2D1B9B96F440}"/>
                </a:ext>
              </a:extLst>
            </p:cNvPr>
            <p:cNvSpPr/>
            <p:nvPr/>
          </p:nvSpPr>
          <p:spPr>
            <a:xfrm>
              <a:off x="2068400" y="2589150"/>
              <a:ext cx="112275" cy="29850"/>
            </a:xfrm>
            <a:custGeom>
              <a:avLst/>
              <a:gdLst/>
              <a:ahLst/>
              <a:cxnLst/>
              <a:rect l="l" t="t" r="r" b="b"/>
              <a:pathLst>
                <a:path w="4491" h="1194" extrusionOk="0">
                  <a:moveTo>
                    <a:pt x="591" y="0"/>
                  </a:moveTo>
                  <a:cubicBezTo>
                    <a:pt x="150" y="0"/>
                    <a:pt x="1" y="645"/>
                    <a:pt x="438" y="703"/>
                  </a:cubicBezTo>
                  <a:lnTo>
                    <a:pt x="3842" y="1189"/>
                  </a:lnTo>
                  <a:cubicBezTo>
                    <a:pt x="3861" y="1192"/>
                    <a:pt x="3880" y="1193"/>
                    <a:pt x="3898" y="1193"/>
                  </a:cubicBezTo>
                  <a:cubicBezTo>
                    <a:pt x="4315" y="1193"/>
                    <a:pt x="4491" y="548"/>
                    <a:pt x="4024" y="490"/>
                  </a:cubicBezTo>
                  <a:lnTo>
                    <a:pt x="651" y="4"/>
                  </a:lnTo>
                  <a:cubicBezTo>
                    <a:pt x="630" y="1"/>
                    <a:pt x="611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75;p49">
              <a:extLst>
                <a:ext uri="{FF2B5EF4-FFF2-40B4-BE49-F238E27FC236}">
                  <a16:creationId xmlns:a16="http://schemas.microsoft.com/office/drawing/2014/main" id="{07C22EBA-0219-E150-7054-0376EABEB258}"/>
                </a:ext>
              </a:extLst>
            </p:cNvPr>
            <p:cNvSpPr/>
            <p:nvPr/>
          </p:nvSpPr>
          <p:spPr>
            <a:xfrm>
              <a:off x="3290600" y="3083900"/>
              <a:ext cx="289550" cy="446850"/>
            </a:xfrm>
            <a:custGeom>
              <a:avLst/>
              <a:gdLst/>
              <a:ahLst/>
              <a:cxnLst/>
              <a:rect l="l" t="t" r="r" b="b"/>
              <a:pathLst>
                <a:path w="11582" h="17874" extrusionOk="0">
                  <a:moveTo>
                    <a:pt x="6960" y="0"/>
                  </a:moveTo>
                  <a:cubicBezTo>
                    <a:pt x="6856" y="0"/>
                    <a:pt x="6718" y="81"/>
                    <a:pt x="6536" y="275"/>
                  </a:cubicBezTo>
                  <a:cubicBezTo>
                    <a:pt x="6262" y="549"/>
                    <a:pt x="6080" y="883"/>
                    <a:pt x="5928" y="1248"/>
                  </a:cubicBezTo>
                  <a:cubicBezTo>
                    <a:pt x="4833" y="3588"/>
                    <a:pt x="4469" y="6172"/>
                    <a:pt x="4074" y="8695"/>
                  </a:cubicBezTo>
                  <a:cubicBezTo>
                    <a:pt x="4134" y="6081"/>
                    <a:pt x="4195" y="3436"/>
                    <a:pt x="3678" y="883"/>
                  </a:cubicBezTo>
                  <a:cubicBezTo>
                    <a:pt x="3628" y="849"/>
                    <a:pt x="3576" y="834"/>
                    <a:pt x="3524" y="834"/>
                  </a:cubicBezTo>
                  <a:cubicBezTo>
                    <a:pt x="3299" y="834"/>
                    <a:pt x="3084" y="1122"/>
                    <a:pt x="3010" y="1369"/>
                  </a:cubicBezTo>
                  <a:cubicBezTo>
                    <a:pt x="2189" y="4105"/>
                    <a:pt x="3101" y="7023"/>
                    <a:pt x="2827" y="9850"/>
                  </a:cubicBezTo>
                  <a:cubicBezTo>
                    <a:pt x="2554" y="9059"/>
                    <a:pt x="2219" y="8269"/>
                    <a:pt x="1855" y="7509"/>
                  </a:cubicBezTo>
                  <a:cubicBezTo>
                    <a:pt x="1551" y="6932"/>
                    <a:pt x="1216" y="6324"/>
                    <a:pt x="669" y="5989"/>
                  </a:cubicBezTo>
                  <a:cubicBezTo>
                    <a:pt x="570" y="5930"/>
                    <a:pt x="458" y="5883"/>
                    <a:pt x="350" y="5883"/>
                  </a:cubicBezTo>
                  <a:cubicBezTo>
                    <a:pt x="293" y="5883"/>
                    <a:pt x="236" y="5897"/>
                    <a:pt x="183" y="5929"/>
                  </a:cubicBezTo>
                  <a:cubicBezTo>
                    <a:pt x="1" y="6050"/>
                    <a:pt x="31" y="6324"/>
                    <a:pt x="92" y="6536"/>
                  </a:cubicBezTo>
                  <a:cubicBezTo>
                    <a:pt x="456" y="7843"/>
                    <a:pt x="1125" y="9059"/>
                    <a:pt x="1551" y="10366"/>
                  </a:cubicBezTo>
                  <a:cubicBezTo>
                    <a:pt x="1976" y="11643"/>
                    <a:pt x="2189" y="13102"/>
                    <a:pt x="1672" y="14348"/>
                  </a:cubicBezTo>
                  <a:lnTo>
                    <a:pt x="8177" y="17874"/>
                  </a:lnTo>
                  <a:cubicBezTo>
                    <a:pt x="9271" y="16780"/>
                    <a:pt x="9514" y="15078"/>
                    <a:pt x="9545" y="13527"/>
                  </a:cubicBezTo>
                  <a:cubicBezTo>
                    <a:pt x="9545" y="12798"/>
                    <a:pt x="9545" y="12129"/>
                    <a:pt x="9666" y="11430"/>
                  </a:cubicBezTo>
                  <a:cubicBezTo>
                    <a:pt x="9788" y="10731"/>
                    <a:pt x="9636" y="10002"/>
                    <a:pt x="9788" y="9302"/>
                  </a:cubicBezTo>
                  <a:cubicBezTo>
                    <a:pt x="10183" y="7661"/>
                    <a:pt x="11551" y="6293"/>
                    <a:pt x="11581" y="4622"/>
                  </a:cubicBezTo>
                  <a:cubicBezTo>
                    <a:pt x="11518" y="4612"/>
                    <a:pt x="11454" y="4608"/>
                    <a:pt x="11391" y="4608"/>
                  </a:cubicBezTo>
                  <a:cubicBezTo>
                    <a:pt x="11031" y="4608"/>
                    <a:pt x="10685" y="4749"/>
                    <a:pt x="10426" y="4956"/>
                  </a:cubicBezTo>
                  <a:cubicBezTo>
                    <a:pt x="9423" y="5716"/>
                    <a:pt x="8755" y="7053"/>
                    <a:pt x="8086" y="8087"/>
                  </a:cubicBezTo>
                  <a:cubicBezTo>
                    <a:pt x="8147" y="6141"/>
                    <a:pt x="8998" y="4348"/>
                    <a:pt x="9606" y="2494"/>
                  </a:cubicBezTo>
                  <a:cubicBezTo>
                    <a:pt x="9697" y="2251"/>
                    <a:pt x="9758" y="2007"/>
                    <a:pt x="9727" y="1764"/>
                  </a:cubicBezTo>
                  <a:cubicBezTo>
                    <a:pt x="9670" y="1535"/>
                    <a:pt x="9477" y="1306"/>
                    <a:pt x="9252" y="1306"/>
                  </a:cubicBezTo>
                  <a:cubicBezTo>
                    <a:pt x="9238" y="1306"/>
                    <a:pt x="9224" y="1307"/>
                    <a:pt x="9210" y="1308"/>
                  </a:cubicBezTo>
                  <a:cubicBezTo>
                    <a:pt x="8998" y="1339"/>
                    <a:pt x="8846" y="1521"/>
                    <a:pt x="8724" y="1673"/>
                  </a:cubicBezTo>
                  <a:cubicBezTo>
                    <a:pt x="7417" y="3618"/>
                    <a:pt x="7052" y="6050"/>
                    <a:pt x="6080" y="8208"/>
                  </a:cubicBezTo>
                  <a:cubicBezTo>
                    <a:pt x="6444" y="6141"/>
                    <a:pt x="6779" y="4074"/>
                    <a:pt x="7144" y="2007"/>
                  </a:cubicBezTo>
                  <a:cubicBezTo>
                    <a:pt x="7193" y="1635"/>
                    <a:pt x="7426" y="0"/>
                    <a:pt x="696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76;p49">
              <a:extLst>
                <a:ext uri="{FF2B5EF4-FFF2-40B4-BE49-F238E27FC236}">
                  <a16:creationId xmlns:a16="http://schemas.microsoft.com/office/drawing/2014/main" id="{87C46C88-DEE8-6CC4-CA4F-3FD3641250B4}"/>
                </a:ext>
              </a:extLst>
            </p:cNvPr>
            <p:cNvSpPr/>
            <p:nvPr/>
          </p:nvSpPr>
          <p:spPr>
            <a:xfrm>
              <a:off x="2132525" y="2190250"/>
              <a:ext cx="667975" cy="848300"/>
            </a:xfrm>
            <a:custGeom>
              <a:avLst/>
              <a:gdLst/>
              <a:ahLst/>
              <a:cxnLst/>
              <a:rect l="l" t="t" r="r" b="b"/>
              <a:pathLst>
                <a:path w="26719" h="33932" extrusionOk="0">
                  <a:moveTo>
                    <a:pt x="12924" y="0"/>
                  </a:moveTo>
                  <a:cubicBezTo>
                    <a:pt x="12035" y="0"/>
                    <a:pt x="11164" y="81"/>
                    <a:pt x="10335" y="245"/>
                  </a:cubicBezTo>
                  <a:cubicBezTo>
                    <a:pt x="8299" y="640"/>
                    <a:pt x="6232" y="1279"/>
                    <a:pt x="4742" y="2707"/>
                  </a:cubicBezTo>
                  <a:cubicBezTo>
                    <a:pt x="3891" y="3558"/>
                    <a:pt x="3314" y="4622"/>
                    <a:pt x="2827" y="5686"/>
                  </a:cubicBezTo>
                  <a:cubicBezTo>
                    <a:pt x="487" y="10793"/>
                    <a:pt x="122" y="16568"/>
                    <a:pt x="31" y="22161"/>
                  </a:cubicBezTo>
                  <a:cubicBezTo>
                    <a:pt x="0" y="24714"/>
                    <a:pt x="61" y="27419"/>
                    <a:pt x="1459" y="29516"/>
                  </a:cubicBezTo>
                  <a:cubicBezTo>
                    <a:pt x="3040" y="31918"/>
                    <a:pt x="6019" y="32981"/>
                    <a:pt x="8815" y="33529"/>
                  </a:cubicBezTo>
                  <a:cubicBezTo>
                    <a:pt x="10039" y="33769"/>
                    <a:pt x="11285" y="33931"/>
                    <a:pt x="12519" y="33931"/>
                  </a:cubicBezTo>
                  <a:cubicBezTo>
                    <a:pt x="13308" y="33931"/>
                    <a:pt x="14093" y="33865"/>
                    <a:pt x="14864" y="33711"/>
                  </a:cubicBezTo>
                  <a:cubicBezTo>
                    <a:pt x="18147" y="33012"/>
                    <a:pt x="20913" y="30641"/>
                    <a:pt x="22676" y="27784"/>
                  </a:cubicBezTo>
                  <a:cubicBezTo>
                    <a:pt x="24469" y="24927"/>
                    <a:pt x="25320" y="21583"/>
                    <a:pt x="25867" y="18270"/>
                  </a:cubicBezTo>
                  <a:cubicBezTo>
                    <a:pt x="26506" y="14501"/>
                    <a:pt x="26718" y="10489"/>
                    <a:pt x="25168" y="6963"/>
                  </a:cubicBezTo>
                  <a:cubicBezTo>
                    <a:pt x="23214" y="2438"/>
                    <a:pt x="17802" y="0"/>
                    <a:pt x="12924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77;p49">
              <a:extLst>
                <a:ext uri="{FF2B5EF4-FFF2-40B4-BE49-F238E27FC236}">
                  <a16:creationId xmlns:a16="http://schemas.microsoft.com/office/drawing/2014/main" id="{CDE3499F-1490-8C59-6C6A-377D0DE7C401}"/>
                </a:ext>
              </a:extLst>
            </p:cNvPr>
            <p:cNvSpPr/>
            <p:nvPr/>
          </p:nvSpPr>
          <p:spPr>
            <a:xfrm>
              <a:off x="2296800" y="2454450"/>
              <a:ext cx="81950" cy="281500"/>
            </a:xfrm>
            <a:custGeom>
              <a:avLst/>
              <a:gdLst/>
              <a:ahLst/>
              <a:cxnLst/>
              <a:rect l="l" t="t" r="r" b="b"/>
              <a:pathLst>
                <a:path w="3278" h="11260" extrusionOk="0">
                  <a:moveTo>
                    <a:pt x="295" y="1"/>
                  </a:moveTo>
                  <a:cubicBezTo>
                    <a:pt x="150" y="1"/>
                    <a:pt x="1" y="222"/>
                    <a:pt x="117" y="407"/>
                  </a:cubicBezTo>
                  <a:cubicBezTo>
                    <a:pt x="1059" y="1562"/>
                    <a:pt x="1940" y="2778"/>
                    <a:pt x="2123" y="4298"/>
                  </a:cubicBezTo>
                  <a:cubicBezTo>
                    <a:pt x="2275" y="5696"/>
                    <a:pt x="1272" y="6486"/>
                    <a:pt x="846" y="7672"/>
                  </a:cubicBezTo>
                  <a:cubicBezTo>
                    <a:pt x="208" y="9465"/>
                    <a:pt x="1089" y="11076"/>
                    <a:pt x="3004" y="11258"/>
                  </a:cubicBezTo>
                  <a:cubicBezTo>
                    <a:pt x="3013" y="11259"/>
                    <a:pt x="3021" y="11260"/>
                    <a:pt x="3030" y="11260"/>
                  </a:cubicBezTo>
                  <a:cubicBezTo>
                    <a:pt x="3277" y="11260"/>
                    <a:pt x="3269" y="10832"/>
                    <a:pt x="3004" y="10802"/>
                  </a:cubicBezTo>
                  <a:cubicBezTo>
                    <a:pt x="1515" y="10681"/>
                    <a:pt x="785" y="9526"/>
                    <a:pt x="1150" y="8067"/>
                  </a:cubicBezTo>
                  <a:cubicBezTo>
                    <a:pt x="1424" y="7064"/>
                    <a:pt x="2244" y="6304"/>
                    <a:pt x="2487" y="5270"/>
                  </a:cubicBezTo>
                  <a:cubicBezTo>
                    <a:pt x="2943" y="3325"/>
                    <a:pt x="1545" y="1501"/>
                    <a:pt x="421" y="73"/>
                  </a:cubicBezTo>
                  <a:cubicBezTo>
                    <a:pt x="384" y="22"/>
                    <a:pt x="340" y="1"/>
                    <a:pt x="29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78;p49">
              <a:extLst>
                <a:ext uri="{FF2B5EF4-FFF2-40B4-BE49-F238E27FC236}">
                  <a16:creationId xmlns:a16="http://schemas.microsoft.com/office/drawing/2014/main" id="{15C671C0-C027-49BC-F199-1394663F3DF2}"/>
                </a:ext>
              </a:extLst>
            </p:cNvPr>
            <p:cNvSpPr/>
            <p:nvPr/>
          </p:nvSpPr>
          <p:spPr>
            <a:xfrm>
              <a:off x="2328575" y="274652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56" y="1"/>
                  </a:moveTo>
                  <a:lnTo>
                    <a:pt x="4256" y="1"/>
                  </a:lnTo>
                  <a:cubicBezTo>
                    <a:pt x="2797" y="153"/>
                    <a:pt x="1368" y="487"/>
                    <a:pt x="61" y="1095"/>
                  </a:cubicBezTo>
                  <a:cubicBezTo>
                    <a:pt x="1" y="1369"/>
                    <a:pt x="335" y="1733"/>
                    <a:pt x="578" y="1976"/>
                  </a:cubicBezTo>
                  <a:cubicBezTo>
                    <a:pt x="1021" y="2456"/>
                    <a:pt x="1609" y="2723"/>
                    <a:pt x="2200" y="2723"/>
                  </a:cubicBezTo>
                  <a:cubicBezTo>
                    <a:pt x="2583" y="2723"/>
                    <a:pt x="2967" y="2611"/>
                    <a:pt x="3314" y="2372"/>
                  </a:cubicBezTo>
                  <a:cubicBezTo>
                    <a:pt x="4043" y="1855"/>
                    <a:pt x="4286" y="852"/>
                    <a:pt x="4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79;p49">
              <a:extLst>
                <a:ext uri="{FF2B5EF4-FFF2-40B4-BE49-F238E27FC236}">
                  <a16:creationId xmlns:a16="http://schemas.microsoft.com/office/drawing/2014/main" id="{B15C4238-B023-E2D7-BD2D-FC0F64C679BC}"/>
                </a:ext>
              </a:extLst>
            </p:cNvPr>
            <p:cNvSpPr/>
            <p:nvPr/>
          </p:nvSpPr>
          <p:spPr>
            <a:xfrm>
              <a:off x="2227500" y="25862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52" y="3283"/>
                  </a:cubicBezTo>
                  <a:cubicBezTo>
                    <a:pt x="1338" y="3283"/>
                    <a:pt x="1734" y="2523"/>
                    <a:pt x="1734" y="1642"/>
                  </a:cubicBezTo>
                  <a:cubicBezTo>
                    <a:pt x="1734" y="73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80;p49">
              <a:extLst>
                <a:ext uri="{FF2B5EF4-FFF2-40B4-BE49-F238E27FC236}">
                  <a16:creationId xmlns:a16="http://schemas.microsoft.com/office/drawing/2014/main" id="{23157FDA-5C2E-EC7C-BAC1-DE63A4B96654}"/>
                </a:ext>
              </a:extLst>
            </p:cNvPr>
            <p:cNvSpPr/>
            <p:nvPr/>
          </p:nvSpPr>
          <p:spPr>
            <a:xfrm>
              <a:off x="2470675" y="25938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8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82" y="3283"/>
                  </a:cubicBezTo>
                  <a:cubicBezTo>
                    <a:pt x="1338" y="3283"/>
                    <a:pt x="1733" y="2523"/>
                    <a:pt x="1733" y="1642"/>
                  </a:cubicBezTo>
                  <a:cubicBezTo>
                    <a:pt x="1733" y="73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81;p49">
              <a:extLst>
                <a:ext uri="{FF2B5EF4-FFF2-40B4-BE49-F238E27FC236}">
                  <a16:creationId xmlns:a16="http://schemas.microsoft.com/office/drawing/2014/main" id="{A311A6FA-5102-9905-8EE3-25FF06D95F4B}"/>
                </a:ext>
              </a:extLst>
            </p:cNvPr>
            <p:cNvSpPr/>
            <p:nvPr/>
          </p:nvSpPr>
          <p:spPr>
            <a:xfrm>
              <a:off x="2113525" y="2429450"/>
              <a:ext cx="161125" cy="83725"/>
            </a:xfrm>
            <a:custGeom>
              <a:avLst/>
              <a:gdLst/>
              <a:ahLst/>
              <a:cxnLst/>
              <a:rect l="l" t="t" r="r" b="b"/>
              <a:pathLst>
                <a:path w="6445" h="3349" extrusionOk="0">
                  <a:moveTo>
                    <a:pt x="4173" y="1"/>
                  </a:moveTo>
                  <a:cubicBezTo>
                    <a:pt x="3764" y="1"/>
                    <a:pt x="3318" y="52"/>
                    <a:pt x="2858" y="161"/>
                  </a:cubicBezTo>
                  <a:cubicBezTo>
                    <a:pt x="1186" y="586"/>
                    <a:pt x="1" y="1559"/>
                    <a:pt x="213" y="2410"/>
                  </a:cubicBezTo>
                  <a:cubicBezTo>
                    <a:pt x="343" y="2996"/>
                    <a:pt x="1154" y="3349"/>
                    <a:pt x="2215" y="3349"/>
                  </a:cubicBezTo>
                  <a:cubicBezTo>
                    <a:pt x="2641" y="3349"/>
                    <a:pt x="3108" y="3292"/>
                    <a:pt x="3587" y="3170"/>
                  </a:cubicBezTo>
                  <a:cubicBezTo>
                    <a:pt x="5259" y="2775"/>
                    <a:pt x="6444" y="1772"/>
                    <a:pt x="6232" y="951"/>
                  </a:cubicBezTo>
                  <a:cubicBezTo>
                    <a:pt x="6077" y="356"/>
                    <a:pt x="5252" y="1"/>
                    <a:pt x="4173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82;p49">
              <a:extLst>
                <a:ext uri="{FF2B5EF4-FFF2-40B4-BE49-F238E27FC236}">
                  <a16:creationId xmlns:a16="http://schemas.microsoft.com/office/drawing/2014/main" id="{F1DA3A61-F37F-D619-AF33-B0DE64883F59}"/>
                </a:ext>
              </a:extLst>
            </p:cNvPr>
            <p:cNvSpPr/>
            <p:nvPr/>
          </p:nvSpPr>
          <p:spPr>
            <a:xfrm>
              <a:off x="2451675" y="2433375"/>
              <a:ext cx="161125" cy="84050"/>
            </a:xfrm>
            <a:custGeom>
              <a:avLst/>
              <a:gdLst/>
              <a:ahLst/>
              <a:cxnLst/>
              <a:rect l="l" t="t" r="r" b="b"/>
              <a:pathLst>
                <a:path w="6445" h="3362" extrusionOk="0">
                  <a:moveTo>
                    <a:pt x="2194" y="1"/>
                  </a:moveTo>
                  <a:cubicBezTo>
                    <a:pt x="1161" y="1"/>
                    <a:pt x="363" y="338"/>
                    <a:pt x="213" y="916"/>
                  </a:cubicBezTo>
                  <a:cubicBezTo>
                    <a:pt x="1" y="1767"/>
                    <a:pt x="1186" y="2770"/>
                    <a:pt x="2858" y="3195"/>
                  </a:cubicBezTo>
                  <a:cubicBezTo>
                    <a:pt x="3325" y="3308"/>
                    <a:pt x="3781" y="3361"/>
                    <a:pt x="4201" y="3361"/>
                  </a:cubicBezTo>
                  <a:cubicBezTo>
                    <a:pt x="5258" y="3361"/>
                    <a:pt x="6080" y="3023"/>
                    <a:pt x="6232" y="2435"/>
                  </a:cubicBezTo>
                  <a:cubicBezTo>
                    <a:pt x="6445" y="1584"/>
                    <a:pt x="5259" y="581"/>
                    <a:pt x="3587" y="186"/>
                  </a:cubicBezTo>
                  <a:cubicBezTo>
                    <a:pt x="3102" y="60"/>
                    <a:pt x="2627" y="1"/>
                    <a:pt x="2194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83;p49">
              <a:extLst>
                <a:ext uri="{FF2B5EF4-FFF2-40B4-BE49-F238E27FC236}">
                  <a16:creationId xmlns:a16="http://schemas.microsoft.com/office/drawing/2014/main" id="{F3BEF025-8C19-26D2-7FA3-03E1EB32183B}"/>
                </a:ext>
              </a:extLst>
            </p:cNvPr>
            <p:cNvSpPr/>
            <p:nvPr/>
          </p:nvSpPr>
          <p:spPr>
            <a:xfrm>
              <a:off x="2427375" y="2155375"/>
              <a:ext cx="411125" cy="545825"/>
            </a:xfrm>
            <a:custGeom>
              <a:avLst/>
              <a:gdLst/>
              <a:ahLst/>
              <a:cxnLst/>
              <a:rect l="l" t="t" r="r" b="b"/>
              <a:pathLst>
                <a:path w="16445" h="21833" extrusionOk="0">
                  <a:moveTo>
                    <a:pt x="4413" y="0"/>
                  </a:moveTo>
                  <a:cubicBezTo>
                    <a:pt x="3851" y="0"/>
                    <a:pt x="3289" y="67"/>
                    <a:pt x="2736" y="212"/>
                  </a:cubicBezTo>
                  <a:lnTo>
                    <a:pt x="2432" y="516"/>
                  </a:lnTo>
                  <a:cubicBezTo>
                    <a:pt x="790" y="2522"/>
                    <a:pt x="0" y="5227"/>
                    <a:pt x="395" y="7811"/>
                  </a:cubicBezTo>
                  <a:cubicBezTo>
                    <a:pt x="790" y="10364"/>
                    <a:pt x="2310" y="12735"/>
                    <a:pt x="4499" y="14163"/>
                  </a:cubicBezTo>
                  <a:cubicBezTo>
                    <a:pt x="5836" y="15014"/>
                    <a:pt x="7356" y="15501"/>
                    <a:pt x="8693" y="16321"/>
                  </a:cubicBezTo>
                  <a:cubicBezTo>
                    <a:pt x="10031" y="17172"/>
                    <a:pt x="11216" y="18449"/>
                    <a:pt x="11307" y="20030"/>
                  </a:cubicBezTo>
                  <a:cubicBezTo>
                    <a:pt x="11338" y="20455"/>
                    <a:pt x="11277" y="20911"/>
                    <a:pt x="11490" y="21276"/>
                  </a:cubicBezTo>
                  <a:cubicBezTo>
                    <a:pt x="11686" y="21650"/>
                    <a:pt x="12112" y="21833"/>
                    <a:pt x="12545" y="21833"/>
                  </a:cubicBezTo>
                  <a:cubicBezTo>
                    <a:pt x="12781" y="21833"/>
                    <a:pt x="13018" y="21778"/>
                    <a:pt x="13222" y="21671"/>
                  </a:cubicBezTo>
                  <a:cubicBezTo>
                    <a:pt x="13830" y="21367"/>
                    <a:pt x="14195" y="20790"/>
                    <a:pt x="14499" y="20182"/>
                  </a:cubicBezTo>
                  <a:cubicBezTo>
                    <a:pt x="16019" y="17324"/>
                    <a:pt x="16444" y="13920"/>
                    <a:pt x="15745" y="10759"/>
                  </a:cubicBezTo>
                  <a:cubicBezTo>
                    <a:pt x="15046" y="7567"/>
                    <a:pt x="13222" y="4680"/>
                    <a:pt x="10730" y="2613"/>
                  </a:cubicBezTo>
                  <a:cubicBezTo>
                    <a:pt x="8974" y="1101"/>
                    <a:pt x="6691" y="0"/>
                    <a:pt x="4413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84;p49">
              <a:extLst>
                <a:ext uri="{FF2B5EF4-FFF2-40B4-BE49-F238E27FC236}">
                  <a16:creationId xmlns:a16="http://schemas.microsoft.com/office/drawing/2014/main" id="{349CA76B-1290-A979-2103-0ED43D71BCC9}"/>
                </a:ext>
              </a:extLst>
            </p:cNvPr>
            <p:cNvSpPr/>
            <p:nvPr/>
          </p:nvSpPr>
          <p:spPr>
            <a:xfrm>
              <a:off x="2081600" y="3320825"/>
              <a:ext cx="106425" cy="570975"/>
            </a:xfrm>
            <a:custGeom>
              <a:avLst/>
              <a:gdLst/>
              <a:ahLst/>
              <a:cxnLst/>
              <a:rect l="l" t="t" r="r" b="b"/>
              <a:pathLst>
                <a:path w="4257" h="22839" extrusionOk="0">
                  <a:moveTo>
                    <a:pt x="4044" y="0"/>
                  </a:moveTo>
                  <a:cubicBezTo>
                    <a:pt x="3952" y="0"/>
                    <a:pt x="3861" y="53"/>
                    <a:pt x="3861" y="160"/>
                  </a:cubicBezTo>
                  <a:cubicBezTo>
                    <a:pt x="3892" y="3473"/>
                    <a:pt x="3223" y="6725"/>
                    <a:pt x="1946" y="9795"/>
                  </a:cubicBezTo>
                  <a:cubicBezTo>
                    <a:pt x="1338" y="11254"/>
                    <a:pt x="670" y="12713"/>
                    <a:pt x="305" y="14263"/>
                  </a:cubicBezTo>
                  <a:cubicBezTo>
                    <a:pt x="1" y="15662"/>
                    <a:pt x="62" y="17121"/>
                    <a:pt x="457" y="18519"/>
                  </a:cubicBezTo>
                  <a:cubicBezTo>
                    <a:pt x="913" y="20069"/>
                    <a:pt x="1764" y="21497"/>
                    <a:pt x="2797" y="22774"/>
                  </a:cubicBezTo>
                  <a:cubicBezTo>
                    <a:pt x="2828" y="22820"/>
                    <a:pt x="2868" y="22839"/>
                    <a:pt x="2908" y="22839"/>
                  </a:cubicBezTo>
                  <a:cubicBezTo>
                    <a:pt x="3029" y="22839"/>
                    <a:pt x="3155" y="22668"/>
                    <a:pt x="3041" y="22531"/>
                  </a:cubicBezTo>
                  <a:cubicBezTo>
                    <a:pt x="1217" y="20282"/>
                    <a:pt x="31" y="17394"/>
                    <a:pt x="639" y="14476"/>
                  </a:cubicBezTo>
                  <a:cubicBezTo>
                    <a:pt x="943" y="12956"/>
                    <a:pt x="1612" y="11497"/>
                    <a:pt x="2220" y="10069"/>
                  </a:cubicBezTo>
                  <a:cubicBezTo>
                    <a:pt x="2828" y="8610"/>
                    <a:pt x="3345" y="7090"/>
                    <a:pt x="3679" y="5509"/>
                  </a:cubicBezTo>
                  <a:cubicBezTo>
                    <a:pt x="4074" y="3746"/>
                    <a:pt x="4256" y="1953"/>
                    <a:pt x="4226" y="160"/>
                  </a:cubicBezTo>
                  <a:cubicBezTo>
                    <a:pt x="4226" y="53"/>
                    <a:pt x="4135" y="0"/>
                    <a:pt x="404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85;p49">
              <a:extLst>
                <a:ext uri="{FF2B5EF4-FFF2-40B4-BE49-F238E27FC236}">
                  <a16:creationId xmlns:a16="http://schemas.microsoft.com/office/drawing/2014/main" id="{04FD920A-696E-F9C8-B143-25BF4381E456}"/>
                </a:ext>
              </a:extLst>
            </p:cNvPr>
            <p:cNvSpPr/>
            <p:nvPr/>
          </p:nvSpPr>
          <p:spPr>
            <a:xfrm>
              <a:off x="1529925" y="2894700"/>
              <a:ext cx="1538800" cy="1605775"/>
            </a:xfrm>
            <a:custGeom>
              <a:avLst/>
              <a:gdLst/>
              <a:ahLst/>
              <a:cxnLst/>
              <a:rect l="l" t="t" r="r" b="b"/>
              <a:pathLst>
                <a:path w="61552" h="64231" extrusionOk="0">
                  <a:moveTo>
                    <a:pt x="41582" y="1"/>
                  </a:moveTo>
                  <a:lnTo>
                    <a:pt x="34378" y="2797"/>
                  </a:lnTo>
                  <a:lnTo>
                    <a:pt x="35321" y="11034"/>
                  </a:lnTo>
                  <a:cubicBezTo>
                    <a:pt x="35321" y="11034"/>
                    <a:pt x="24682" y="12007"/>
                    <a:pt x="22524" y="17873"/>
                  </a:cubicBezTo>
                  <a:cubicBezTo>
                    <a:pt x="20427" y="23497"/>
                    <a:pt x="16262" y="39454"/>
                    <a:pt x="1" y="52160"/>
                  </a:cubicBezTo>
                  <a:cubicBezTo>
                    <a:pt x="791" y="54652"/>
                    <a:pt x="1916" y="57084"/>
                    <a:pt x="3314" y="59272"/>
                  </a:cubicBezTo>
                  <a:cubicBezTo>
                    <a:pt x="8815" y="56537"/>
                    <a:pt x="20609" y="49637"/>
                    <a:pt x="24956" y="39515"/>
                  </a:cubicBezTo>
                  <a:lnTo>
                    <a:pt x="24956" y="39515"/>
                  </a:lnTo>
                  <a:cubicBezTo>
                    <a:pt x="24956" y="39515"/>
                    <a:pt x="25898" y="42646"/>
                    <a:pt x="24256" y="46050"/>
                  </a:cubicBezTo>
                  <a:cubicBezTo>
                    <a:pt x="22645" y="49485"/>
                    <a:pt x="20092" y="54804"/>
                    <a:pt x="20396" y="57935"/>
                  </a:cubicBezTo>
                  <a:cubicBezTo>
                    <a:pt x="20571" y="59957"/>
                    <a:pt x="27165" y="64231"/>
                    <a:pt x="37615" y="64231"/>
                  </a:cubicBezTo>
                  <a:cubicBezTo>
                    <a:pt x="43500" y="64231"/>
                    <a:pt x="50608" y="62875"/>
                    <a:pt x="58482" y="58999"/>
                  </a:cubicBezTo>
                  <a:cubicBezTo>
                    <a:pt x="58482" y="58999"/>
                    <a:pt x="59576" y="54956"/>
                    <a:pt x="56142" y="49789"/>
                  </a:cubicBezTo>
                  <a:cubicBezTo>
                    <a:pt x="52676" y="44622"/>
                    <a:pt x="56263" y="34378"/>
                    <a:pt x="56263" y="34378"/>
                  </a:cubicBezTo>
                  <a:lnTo>
                    <a:pt x="61552" y="27205"/>
                  </a:lnTo>
                  <a:cubicBezTo>
                    <a:pt x="61552" y="27205"/>
                    <a:pt x="58816" y="14773"/>
                    <a:pt x="51278" y="12737"/>
                  </a:cubicBezTo>
                  <a:lnTo>
                    <a:pt x="43740" y="10731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86;p49">
              <a:extLst>
                <a:ext uri="{FF2B5EF4-FFF2-40B4-BE49-F238E27FC236}">
                  <a16:creationId xmlns:a16="http://schemas.microsoft.com/office/drawing/2014/main" id="{E344DF0C-F800-7717-B488-3E94D2A4977D}"/>
                </a:ext>
              </a:extLst>
            </p:cNvPr>
            <p:cNvSpPr/>
            <p:nvPr/>
          </p:nvSpPr>
          <p:spPr>
            <a:xfrm>
              <a:off x="1529925" y="3207775"/>
              <a:ext cx="1538800" cy="1292700"/>
            </a:xfrm>
            <a:custGeom>
              <a:avLst/>
              <a:gdLst/>
              <a:ahLst/>
              <a:cxnLst/>
              <a:rect l="l" t="t" r="r" b="b"/>
              <a:pathLst>
                <a:path w="61552" h="51708" extrusionOk="0">
                  <a:moveTo>
                    <a:pt x="28968" y="1"/>
                  </a:moveTo>
                  <a:cubicBezTo>
                    <a:pt x="26263" y="1034"/>
                    <a:pt x="23497" y="2676"/>
                    <a:pt x="22524" y="5350"/>
                  </a:cubicBezTo>
                  <a:cubicBezTo>
                    <a:pt x="20427" y="10974"/>
                    <a:pt x="16262" y="26931"/>
                    <a:pt x="1" y="39637"/>
                  </a:cubicBezTo>
                  <a:cubicBezTo>
                    <a:pt x="821" y="42129"/>
                    <a:pt x="1916" y="44561"/>
                    <a:pt x="3314" y="46749"/>
                  </a:cubicBezTo>
                  <a:cubicBezTo>
                    <a:pt x="8815" y="44014"/>
                    <a:pt x="20609" y="37114"/>
                    <a:pt x="24956" y="26992"/>
                  </a:cubicBezTo>
                  <a:lnTo>
                    <a:pt x="24956" y="26992"/>
                  </a:lnTo>
                  <a:cubicBezTo>
                    <a:pt x="24956" y="26992"/>
                    <a:pt x="25898" y="30123"/>
                    <a:pt x="24256" y="33527"/>
                  </a:cubicBezTo>
                  <a:cubicBezTo>
                    <a:pt x="22645" y="36962"/>
                    <a:pt x="20092" y="42281"/>
                    <a:pt x="20396" y="45412"/>
                  </a:cubicBezTo>
                  <a:cubicBezTo>
                    <a:pt x="20571" y="47434"/>
                    <a:pt x="27165" y="51708"/>
                    <a:pt x="37615" y="51708"/>
                  </a:cubicBezTo>
                  <a:cubicBezTo>
                    <a:pt x="43500" y="51708"/>
                    <a:pt x="50608" y="50352"/>
                    <a:pt x="58482" y="46476"/>
                  </a:cubicBezTo>
                  <a:cubicBezTo>
                    <a:pt x="58482" y="46476"/>
                    <a:pt x="59576" y="42433"/>
                    <a:pt x="56142" y="37266"/>
                  </a:cubicBezTo>
                  <a:cubicBezTo>
                    <a:pt x="52676" y="32099"/>
                    <a:pt x="56263" y="21855"/>
                    <a:pt x="56263" y="21855"/>
                  </a:cubicBezTo>
                  <a:lnTo>
                    <a:pt x="61552" y="14682"/>
                  </a:lnTo>
                  <a:cubicBezTo>
                    <a:pt x="61552" y="14682"/>
                    <a:pt x="59971" y="7539"/>
                    <a:pt x="55959" y="3192"/>
                  </a:cubicBezTo>
                  <a:cubicBezTo>
                    <a:pt x="53797" y="3694"/>
                    <a:pt x="51542" y="3891"/>
                    <a:pt x="49259" y="3891"/>
                  </a:cubicBezTo>
                  <a:cubicBezTo>
                    <a:pt x="46150" y="3891"/>
                    <a:pt x="42990" y="3526"/>
                    <a:pt x="39941" y="3071"/>
                  </a:cubicBezTo>
                  <a:cubicBezTo>
                    <a:pt x="36232" y="2524"/>
                    <a:pt x="32281" y="1703"/>
                    <a:pt x="289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87;p49">
              <a:extLst>
                <a:ext uri="{FF2B5EF4-FFF2-40B4-BE49-F238E27FC236}">
                  <a16:creationId xmlns:a16="http://schemas.microsoft.com/office/drawing/2014/main" id="{4E169CF5-7C17-5D4F-72F5-AE8FA10D539E}"/>
                </a:ext>
              </a:extLst>
            </p:cNvPr>
            <p:cNvSpPr/>
            <p:nvPr/>
          </p:nvSpPr>
          <p:spPr>
            <a:xfrm>
              <a:off x="2139375" y="3207775"/>
              <a:ext cx="839700" cy="167450"/>
            </a:xfrm>
            <a:custGeom>
              <a:avLst/>
              <a:gdLst/>
              <a:ahLst/>
              <a:cxnLst/>
              <a:rect l="l" t="t" r="r" b="b"/>
              <a:pathLst>
                <a:path w="33588" h="6698" extrusionOk="0">
                  <a:moveTo>
                    <a:pt x="4590" y="1"/>
                  </a:moveTo>
                  <a:cubicBezTo>
                    <a:pt x="2948" y="639"/>
                    <a:pt x="1277" y="1490"/>
                    <a:pt x="0" y="2676"/>
                  </a:cubicBezTo>
                  <a:cubicBezTo>
                    <a:pt x="973" y="3040"/>
                    <a:pt x="1976" y="3375"/>
                    <a:pt x="2979" y="3679"/>
                  </a:cubicBezTo>
                  <a:cubicBezTo>
                    <a:pt x="9577" y="5680"/>
                    <a:pt x="16477" y="6698"/>
                    <a:pt x="23368" y="6698"/>
                  </a:cubicBezTo>
                  <a:cubicBezTo>
                    <a:pt x="24952" y="6698"/>
                    <a:pt x="26536" y="6644"/>
                    <a:pt x="28116" y="6536"/>
                  </a:cubicBezTo>
                  <a:cubicBezTo>
                    <a:pt x="29940" y="6414"/>
                    <a:pt x="31764" y="6202"/>
                    <a:pt x="33587" y="5867"/>
                  </a:cubicBezTo>
                  <a:cubicBezTo>
                    <a:pt x="32979" y="4925"/>
                    <a:pt x="32311" y="4013"/>
                    <a:pt x="31581" y="3192"/>
                  </a:cubicBezTo>
                  <a:cubicBezTo>
                    <a:pt x="29419" y="3694"/>
                    <a:pt x="27164" y="3891"/>
                    <a:pt x="24881" y="3891"/>
                  </a:cubicBezTo>
                  <a:cubicBezTo>
                    <a:pt x="21772" y="3891"/>
                    <a:pt x="18612" y="3526"/>
                    <a:pt x="15563" y="3071"/>
                  </a:cubicBezTo>
                  <a:cubicBezTo>
                    <a:pt x="11854" y="2524"/>
                    <a:pt x="7903" y="1703"/>
                    <a:pt x="4590" y="1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88;p49">
              <a:extLst>
                <a:ext uri="{FF2B5EF4-FFF2-40B4-BE49-F238E27FC236}">
                  <a16:creationId xmlns:a16="http://schemas.microsoft.com/office/drawing/2014/main" id="{23D07615-5634-82C8-D2A6-ECD0181C7A08}"/>
                </a:ext>
              </a:extLst>
            </p:cNvPr>
            <p:cNvSpPr/>
            <p:nvPr/>
          </p:nvSpPr>
          <p:spPr>
            <a:xfrm>
              <a:off x="2802000" y="3422425"/>
              <a:ext cx="731800" cy="870600"/>
            </a:xfrm>
            <a:custGeom>
              <a:avLst/>
              <a:gdLst/>
              <a:ahLst/>
              <a:cxnLst/>
              <a:rect l="l" t="t" r="r" b="b"/>
              <a:pathLst>
                <a:path w="29272" h="34824" extrusionOk="0">
                  <a:moveTo>
                    <a:pt x="24114" y="1"/>
                  </a:moveTo>
                  <a:cubicBezTo>
                    <a:pt x="22995" y="1"/>
                    <a:pt x="21878" y="76"/>
                    <a:pt x="20760" y="260"/>
                  </a:cubicBezTo>
                  <a:cubicBezTo>
                    <a:pt x="20669" y="3634"/>
                    <a:pt x="20426" y="7038"/>
                    <a:pt x="20031" y="10412"/>
                  </a:cubicBezTo>
                  <a:cubicBezTo>
                    <a:pt x="19666" y="13421"/>
                    <a:pt x="19149" y="16491"/>
                    <a:pt x="17751" y="19166"/>
                  </a:cubicBezTo>
                  <a:cubicBezTo>
                    <a:pt x="17599" y="19470"/>
                    <a:pt x="17356" y="19804"/>
                    <a:pt x="17022" y="19835"/>
                  </a:cubicBezTo>
                  <a:cubicBezTo>
                    <a:pt x="17005" y="19836"/>
                    <a:pt x="16988" y="19837"/>
                    <a:pt x="16971" y="19837"/>
                  </a:cubicBezTo>
                  <a:cubicBezTo>
                    <a:pt x="16632" y="19837"/>
                    <a:pt x="16375" y="19547"/>
                    <a:pt x="16201" y="19257"/>
                  </a:cubicBezTo>
                  <a:cubicBezTo>
                    <a:pt x="14955" y="17433"/>
                    <a:pt x="14165" y="15367"/>
                    <a:pt x="13374" y="13300"/>
                  </a:cubicBezTo>
                  <a:cubicBezTo>
                    <a:pt x="11733" y="8953"/>
                    <a:pt x="10091" y="4607"/>
                    <a:pt x="8450" y="260"/>
                  </a:cubicBezTo>
                  <a:lnTo>
                    <a:pt x="0" y="6552"/>
                  </a:lnTo>
                  <a:cubicBezTo>
                    <a:pt x="1186" y="13482"/>
                    <a:pt x="3617" y="20108"/>
                    <a:pt x="6535" y="26491"/>
                  </a:cubicBezTo>
                  <a:cubicBezTo>
                    <a:pt x="7386" y="28315"/>
                    <a:pt x="8268" y="30139"/>
                    <a:pt x="9575" y="31689"/>
                  </a:cubicBezTo>
                  <a:cubicBezTo>
                    <a:pt x="10851" y="33209"/>
                    <a:pt x="12614" y="34455"/>
                    <a:pt x="14620" y="34759"/>
                  </a:cubicBezTo>
                  <a:cubicBezTo>
                    <a:pt x="14928" y="34803"/>
                    <a:pt x="15234" y="34824"/>
                    <a:pt x="15539" y="34824"/>
                  </a:cubicBezTo>
                  <a:cubicBezTo>
                    <a:pt x="17979" y="34824"/>
                    <a:pt x="20318" y="33479"/>
                    <a:pt x="22128" y="31750"/>
                  </a:cubicBezTo>
                  <a:cubicBezTo>
                    <a:pt x="25077" y="28984"/>
                    <a:pt x="26931" y="25215"/>
                    <a:pt x="27964" y="21294"/>
                  </a:cubicBezTo>
                  <a:cubicBezTo>
                    <a:pt x="28998" y="17373"/>
                    <a:pt x="29210" y="13300"/>
                    <a:pt x="29241" y="9257"/>
                  </a:cubicBezTo>
                  <a:cubicBezTo>
                    <a:pt x="29271" y="6278"/>
                    <a:pt x="29210" y="3330"/>
                    <a:pt x="29089" y="382"/>
                  </a:cubicBezTo>
                  <a:cubicBezTo>
                    <a:pt x="27422" y="164"/>
                    <a:pt x="25766" y="1"/>
                    <a:pt x="24114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89;p49">
              <a:extLst>
                <a:ext uri="{FF2B5EF4-FFF2-40B4-BE49-F238E27FC236}">
                  <a16:creationId xmlns:a16="http://schemas.microsoft.com/office/drawing/2014/main" id="{77A1F792-9A34-15FA-E971-B5B503724430}"/>
                </a:ext>
              </a:extLst>
            </p:cNvPr>
            <p:cNvSpPr/>
            <p:nvPr/>
          </p:nvSpPr>
          <p:spPr>
            <a:xfrm>
              <a:off x="2070975" y="2466125"/>
              <a:ext cx="255350" cy="297900"/>
            </a:xfrm>
            <a:custGeom>
              <a:avLst/>
              <a:gdLst/>
              <a:ahLst/>
              <a:cxnLst/>
              <a:rect l="l" t="t" r="r" b="b"/>
              <a:pathLst>
                <a:path w="10214" h="11916" extrusionOk="0">
                  <a:moveTo>
                    <a:pt x="5107" y="730"/>
                  </a:moveTo>
                  <a:cubicBezTo>
                    <a:pt x="7508" y="730"/>
                    <a:pt x="9454" y="3071"/>
                    <a:pt x="9454" y="5958"/>
                  </a:cubicBezTo>
                  <a:cubicBezTo>
                    <a:pt x="9454" y="8846"/>
                    <a:pt x="7508" y="11186"/>
                    <a:pt x="5107" y="11186"/>
                  </a:cubicBezTo>
                  <a:cubicBezTo>
                    <a:pt x="2706" y="11186"/>
                    <a:pt x="760" y="8846"/>
                    <a:pt x="760" y="5958"/>
                  </a:cubicBezTo>
                  <a:cubicBezTo>
                    <a:pt x="760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0" y="2676"/>
                    <a:pt x="0" y="5958"/>
                  </a:cubicBezTo>
                  <a:cubicBezTo>
                    <a:pt x="0" y="9241"/>
                    <a:pt x="2311" y="11916"/>
                    <a:pt x="5107" y="11916"/>
                  </a:cubicBezTo>
                  <a:cubicBezTo>
                    <a:pt x="7903" y="11916"/>
                    <a:pt x="10213" y="9241"/>
                    <a:pt x="10213" y="5958"/>
                  </a:cubicBezTo>
                  <a:cubicBezTo>
                    <a:pt x="10213" y="2676"/>
                    <a:pt x="7903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90;p49">
              <a:extLst>
                <a:ext uri="{FF2B5EF4-FFF2-40B4-BE49-F238E27FC236}">
                  <a16:creationId xmlns:a16="http://schemas.microsoft.com/office/drawing/2014/main" id="{D2A18459-971F-357A-F8AB-B89AE329361E}"/>
                </a:ext>
              </a:extLst>
            </p:cNvPr>
            <p:cNvSpPr/>
            <p:nvPr/>
          </p:nvSpPr>
          <p:spPr>
            <a:xfrm>
              <a:off x="2396200" y="2469175"/>
              <a:ext cx="282700" cy="305500"/>
            </a:xfrm>
            <a:custGeom>
              <a:avLst/>
              <a:gdLst/>
              <a:ahLst/>
              <a:cxnLst/>
              <a:rect l="l" t="t" r="r" b="b"/>
              <a:pathLst>
                <a:path w="11308" h="12220" extrusionOk="0">
                  <a:moveTo>
                    <a:pt x="5654" y="791"/>
                  </a:moveTo>
                  <a:cubicBezTo>
                    <a:pt x="8329" y="791"/>
                    <a:pt x="10518" y="3162"/>
                    <a:pt x="10518" y="6110"/>
                  </a:cubicBezTo>
                  <a:cubicBezTo>
                    <a:pt x="10518" y="9028"/>
                    <a:pt x="8329" y="11399"/>
                    <a:pt x="5654" y="11399"/>
                  </a:cubicBezTo>
                  <a:cubicBezTo>
                    <a:pt x="2980" y="11399"/>
                    <a:pt x="791" y="9028"/>
                    <a:pt x="791" y="6110"/>
                  </a:cubicBezTo>
                  <a:cubicBezTo>
                    <a:pt x="791" y="3162"/>
                    <a:pt x="2980" y="791"/>
                    <a:pt x="5654" y="791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736"/>
                    <a:pt x="1" y="6110"/>
                  </a:cubicBezTo>
                  <a:cubicBezTo>
                    <a:pt x="1" y="9453"/>
                    <a:pt x="2524" y="12219"/>
                    <a:pt x="5654" y="12219"/>
                  </a:cubicBezTo>
                  <a:cubicBezTo>
                    <a:pt x="8785" y="12219"/>
                    <a:pt x="11308" y="9453"/>
                    <a:pt x="11308" y="6110"/>
                  </a:cubicBezTo>
                  <a:cubicBezTo>
                    <a:pt x="11308" y="2736"/>
                    <a:pt x="8785" y="0"/>
                    <a:pt x="5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91;p49">
              <a:extLst>
                <a:ext uri="{FF2B5EF4-FFF2-40B4-BE49-F238E27FC236}">
                  <a16:creationId xmlns:a16="http://schemas.microsoft.com/office/drawing/2014/main" id="{1B602786-36D6-1BF9-8063-522A97158A13}"/>
                </a:ext>
              </a:extLst>
            </p:cNvPr>
            <p:cNvSpPr/>
            <p:nvPr/>
          </p:nvSpPr>
          <p:spPr>
            <a:xfrm>
              <a:off x="2306350" y="2573275"/>
              <a:ext cx="102800" cy="57025"/>
            </a:xfrm>
            <a:custGeom>
              <a:avLst/>
              <a:gdLst/>
              <a:ahLst/>
              <a:cxnLst/>
              <a:rect l="l" t="t" r="r" b="b"/>
              <a:pathLst>
                <a:path w="4112" h="2281" extrusionOk="0">
                  <a:moveTo>
                    <a:pt x="2174" y="1"/>
                  </a:moveTo>
                  <a:cubicBezTo>
                    <a:pt x="1429" y="1"/>
                    <a:pt x="677" y="350"/>
                    <a:pt x="190" y="1095"/>
                  </a:cubicBezTo>
                  <a:cubicBezTo>
                    <a:pt x="0" y="1370"/>
                    <a:pt x="251" y="1630"/>
                    <a:pt x="513" y="1630"/>
                  </a:cubicBezTo>
                  <a:cubicBezTo>
                    <a:pt x="628" y="1630"/>
                    <a:pt x="745" y="1580"/>
                    <a:pt x="829" y="1460"/>
                  </a:cubicBezTo>
                  <a:cubicBezTo>
                    <a:pt x="1166" y="947"/>
                    <a:pt x="1667" y="713"/>
                    <a:pt x="2164" y="713"/>
                  </a:cubicBezTo>
                  <a:cubicBezTo>
                    <a:pt x="2877" y="713"/>
                    <a:pt x="3580" y="1195"/>
                    <a:pt x="3777" y="2037"/>
                  </a:cubicBezTo>
                  <a:cubicBezTo>
                    <a:pt x="3808" y="2219"/>
                    <a:pt x="3960" y="2280"/>
                    <a:pt x="4112" y="2280"/>
                  </a:cubicBezTo>
                  <a:cubicBezTo>
                    <a:pt x="4081" y="2250"/>
                    <a:pt x="4081" y="2219"/>
                    <a:pt x="4081" y="2189"/>
                  </a:cubicBezTo>
                  <a:cubicBezTo>
                    <a:pt x="3960" y="1794"/>
                    <a:pt x="3990" y="1368"/>
                    <a:pt x="4112" y="1004"/>
                  </a:cubicBezTo>
                  <a:cubicBezTo>
                    <a:pt x="3656" y="350"/>
                    <a:pt x="2918" y="1"/>
                    <a:pt x="2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492;p49">
              <a:extLst>
                <a:ext uri="{FF2B5EF4-FFF2-40B4-BE49-F238E27FC236}">
                  <a16:creationId xmlns:a16="http://schemas.microsoft.com/office/drawing/2014/main" id="{5FDCFC8B-BFCE-FD64-589B-47F405B4FBE4}"/>
                </a:ext>
              </a:extLst>
            </p:cNvPr>
            <p:cNvSpPr/>
            <p:nvPr/>
          </p:nvSpPr>
          <p:spPr>
            <a:xfrm>
              <a:off x="2676600" y="2612025"/>
              <a:ext cx="272075" cy="158850"/>
            </a:xfrm>
            <a:custGeom>
              <a:avLst/>
              <a:gdLst/>
              <a:ahLst/>
              <a:cxnLst/>
              <a:rect l="l" t="t" r="r" b="b"/>
              <a:pathLst>
                <a:path w="10883" h="6354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244"/>
                    <a:pt x="62" y="487"/>
                    <a:pt x="1" y="730"/>
                  </a:cubicBezTo>
                  <a:cubicBezTo>
                    <a:pt x="1764" y="913"/>
                    <a:pt x="3527" y="1217"/>
                    <a:pt x="5259" y="1642"/>
                  </a:cubicBezTo>
                  <a:cubicBezTo>
                    <a:pt x="6110" y="1824"/>
                    <a:pt x="6931" y="2068"/>
                    <a:pt x="7782" y="2341"/>
                  </a:cubicBezTo>
                  <a:cubicBezTo>
                    <a:pt x="9758" y="2949"/>
                    <a:pt x="10153" y="4165"/>
                    <a:pt x="10123" y="5989"/>
                  </a:cubicBezTo>
                  <a:cubicBezTo>
                    <a:pt x="10123" y="6232"/>
                    <a:pt x="10305" y="6353"/>
                    <a:pt x="10487" y="6353"/>
                  </a:cubicBezTo>
                  <a:cubicBezTo>
                    <a:pt x="10670" y="6353"/>
                    <a:pt x="10852" y="6232"/>
                    <a:pt x="10852" y="5989"/>
                  </a:cubicBezTo>
                  <a:cubicBezTo>
                    <a:pt x="10882" y="3983"/>
                    <a:pt x="10396" y="2584"/>
                    <a:pt x="8481" y="1794"/>
                  </a:cubicBezTo>
                  <a:cubicBezTo>
                    <a:pt x="5867" y="730"/>
                    <a:pt x="2828" y="30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493;p49">
              <a:extLst>
                <a:ext uri="{FF2B5EF4-FFF2-40B4-BE49-F238E27FC236}">
                  <a16:creationId xmlns:a16="http://schemas.microsoft.com/office/drawing/2014/main" id="{FBE42FB1-B09B-8E7C-4D1C-34217C135DF3}"/>
                </a:ext>
              </a:extLst>
            </p:cNvPr>
            <p:cNvSpPr/>
            <p:nvPr/>
          </p:nvSpPr>
          <p:spPr>
            <a:xfrm>
              <a:off x="2070225" y="3367425"/>
              <a:ext cx="107150" cy="540600"/>
            </a:xfrm>
            <a:custGeom>
              <a:avLst/>
              <a:gdLst/>
              <a:ahLst/>
              <a:cxnLst/>
              <a:rect l="l" t="t" r="r" b="b"/>
              <a:pathLst>
                <a:path w="4286" h="21624" extrusionOk="0">
                  <a:moveTo>
                    <a:pt x="3565" y="0"/>
                  </a:moveTo>
                  <a:cubicBezTo>
                    <a:pt x="3455" y="0"/>
                    <a:pt x="3325" y="92"/>
                    <a:pt x="3344" y="241"/>
                  </a:cubicBezTo>
                  <a:cubicBezTo>
                    <a:pt x="3982" y="4314"/>
                    <a:pt x="942" y="7718"/>
                    <a:pt x="456" y="11670"/>
                  </a:cubicBezTo>
                  <a:cubicBezTo>
                    <a:pt x="0" y="15469"/>
                    <a:pt x="1550" y="18630"/>
                    <a:pt x="3830" y="21548"/>
                  </a:cubicBezTo>
                  <a:cubicBezTo>
                    <a:pt x="3866" y="21602"/>
                    <a:pt x="3919" y="21624"/>
                    <a:pt x="3974" y="21624"/>
                  </a:cubicBezTo>
                  <a:cubicBezTo>
                    <a:pt x="4106" y="21624"/>
                    <a:pt x="4241" y="21495"/>
                    <a:pt x="4134" y="21366"/>
                  </a:cubicBezTo>
                  <a:cubicBezTo>
                    <a:pt x="3009" y="19907"/>
                    <a:pt x="1976" y="18357"/>
                    <a:pt x="1337" y="16624"/>
                  </a:cubicBezTo>
                  <a:cubicBezTo>
                    <a:pt x="638" y="14770"/>
                    <a:pt x="608" y="12764"/>
                    <a:pt x="973" y="10849"/>
                  </a:cubicBezTo>
                  <a:cubicBezTo>
                    <a:pt x="1672" y="7171"/>
                    <a:pt x="4286" y="4041"/>
                    <a:pt x="3708" y="120"/>
                  </a:cubicBezTo>
                  <a:cubicBezTo>
                    <a:pt x="3697" y="37"/>
                    <a:pt x="3635" y="0"/>
                    <a:pt x="35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494;p49">
              <a:extLst>
                <a:ext uri="{FF2B5EF4-FFF2-40B4-BE49-F238E27FC236}">
                  <a16:creationId xmlns:a16="http://schemas.microsoft.com/office/drawing/2014/main" id="{81678510-2C8D-CB0A-1926-E930D24D7B39}"/>
                </a:ext>
              </a:extLst>
            </p:cNvPr>
            <p:cNvSpPr/>
            <p:nvPr/>
          </p:nvSpPr>
          <p:spPr>
            <a:xfrm>
              <a:off x="2789375" y="3517125"/>
              <a:ext cx="142750" cy="488500"/>
            </a:xfrm>
            <a:custGeom>
              <a:avLst/>
              <a:gdLst/>
              <a:ahLst/>
              <a:cxnLst/>
              <a:rect l="l" t="t" r="r" b="b"/>
              <a:pathLst>
                <a:path w="5710" h="19540" extrusionOk="0">
                  <a:moveTo>
                    <a:pt x="240" y="0"/>
                  </a:moveTo>
                  <a:cubicBezTo>
                    <a:pt x="130" y="0"/>
                    <a:pt x="0" y="92"/>
                    <a:pt x="19" y="241"/>
                  </a:cubicBezTo>
                  <a:cubicBezTo>
                    <a:pt x="1022" y="6806"/>
                    <a:pt x="2785" y="13250"/>
                    <a:pt x="5308" y="19421"/>
                  </a:cubicBezTo>
                  <a:cubicBezTo>
                    <a:pt x="5343" y="19503"/>
                    <a:pt x="5415" y="19540"/>
                    <a:pt x="5486" y="19540"/>
                  </a:cubicBezTo>
                  <a:cubicBezTo>
                    <a:pt x="5599" y="19540"/>
                    <a:pt x="5710" y="19448"/>
                    <a:pt x="5672" y="19299"/>
                  </a:cubicBezTo>
                  <a:cubicBezTo>
                    <a:pt x="3150" y="13159"/>
                    <a:pt x="1356" y="6715"/>
                    <a:pt x="384" y="119"/>
                  </a:cubicBezTo>
                  <a:cubicBezTo>
                    <a:pt x="372" y="37"/>
                    <a:pt x="310" y="0"/>
                    <a:pt x="24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495;p49">
              <a:extLst>
                <a:ext uri="{FF2B5EF4-FFF2-40B4-BE49-F238E27FC236}">
                  <a16:creationId xmlns:a16="http://schemas.microsoft.com/office/drawing/2014/main" id="{564A63E4-3AA8-4809-477B-8DCD0D8E98E0}"/>
                </a:ext>
              </a:extLst>
            </p:cNvPr>
            <p:cNvSpPr/>
            <p:nvPr/>
          </p:nvSpPr>
          <p:spPr>
            <a:xfrm>
              <a:off x="2679650" y="2663550"/>
              <a:ext cx="205200" cy="226050"/>
            </a:xfrm>
            <a:custGeom>
              <a:avLst/>
              <a:gdLst/>
              <a:ahLst/>
              <a:cxnLst/>
              <a:rect l="l" t="t" r="r" b="b"/>
              <a:pathLst>
                <a:path w="8208" h="9042" extrusionOk="0">
                  <a:moveTo>
                    <a:pt x="4371" y="0"/>
                  </a:moveTo>
                  <a:cubicBezTo>
                    <a:pt x="2912" y="0"/>
                    <a:pt x="1432" y="756"/>
                    <a:pt x="1095" y="2226"/>
                  </a:cubicBezTo>
                  <a:lnTo>
                    <a:pt x="0" y="8821"/>
                  </a:lnTo>
                  <a:cubicBezTo>
                    <a:pt x="586" y="8974"/>
                    <a:pt x="1172" y="9042"/>
                    <a:pt x="1757" y="9042"/>
                  </a:cubicBezTo>
                  <a:cubicBezTo>
                    <a:pt x="1871" y="9042"/>
                    <a:pt x="1984" y="9039"/>
                    <a:pt x="2098" y="9034"/>
                  </a:cubicBezTo>
                  <a:cubicBezTo>
                    <a:pt x="3466" y="8973"/>
                    <a:pt x="4864" y="8578"/>
                    <a:pt x="5988" y="7758"/>
                  </a:cubicBezTo>
                  <a:cubicBezTo>
                    <a:pt x="7083" y="6937"/>
                    <a:pt x="7903" y="5660"/>
                    <a:pt x="8055" y="4292"/>
                  </a:cubicBezTo>
                  <a:cubicBezTo>
                    <a:pt x="8207" y="2925"/>
                    <a:pt x="7630" y="1435"/>
                    <a:pt x="6505" y="645"/>
                  </a:cubicBezTo>
                  <a:cubicBezTo>
                    <a:pt x="5915" y="213"/>
                    <a:pt x="5146" y="0"/>
                    <a:pt x="437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2496;p49">
            <a:extLst>
              <a:ext uri="{FF2B5EF4-FFF2-40B4-BE49-F238E27FC236}">
                <a16:creationId xmlns:a16="http://schemas.microsoft.com/office/drawing/2014/main" id="{BE100385-AC01-9D56-7C7A-DC1869092ECD}"/>
              </a:ext>
            </a:extLst>
          </p:cNvPr>
          <p:cNvGrpSpPr/>
          <p:nvPr/>
        </p:nvGrpSpPr>
        <p:grpSpPr>
          <a:xfrm>
            <a:off x="1292380" y="2685695"/>
            <a:ext cx="2167000" cy="2552850"/>
            <a:chOff x="-942750" y="2090650"/>
            <a:chExt cx="2167000" cy="2552850"/>
          </a:xfrm>
        </p:grpSpPr>
        <p:sp>
          <p:nvSpPr>
            <p:cNvPr id="6" name="Google Shape;2497;p49">
              <a:extLst>
                <a:ext uri="{FF2B5EF4-FFF2-40B4-BE49-F238E27FC236}">
                  <a16:creationId xmlns:a16="http://schemas.microsoft.com/office/drawing/2014/main" id="{3695B413-AE03-51DC-38AF-5BCEF9837F87}"/>
                </a:ext>
              </a:extLst>
            </p:cNvPr>
            <p:cNvSpPr/>
            <p:nvPr/>
          </p:nvSpPr>
          <p:spPr>
            <a:xfrm>
              <a:off x="-942750" y="2090650"/>
              <a:ext cx="1723450" cy="1790325"/>
            </a:xfrm>
            <a:custGeom>
              <a:avLst/>
              <a:gdLst/>
              <a:ahLst/>
              <a:cxnLst/>
              <a:rect l="l" t="t" r="r" b="b"/>
              <a:pathLst>
                <a:path w="68938" h="71613" extrusionOk="0">
                  <a:moveTo>
                    <a:pt x="37068" y="1"/>
                  </a:moveTo>
                  <a:cubicBezTo>
                    <a:pt x="34932" y="1"/>
                    <a:pt x="32806" y="433"/>
                    <a:pt x="30882" y="1342"/>
                  </a:cubicBezTo>
                  <a:cubicBezTo>
                    <a:pt x="30426" y="1555"/>
                    <a:pt x="29970" y="1767"/>
                    <a:pt x="29484" y="1889"/>
                  </a:cubicBezTo>
                  <a:cubicBezTo>
                    <a:pt x="29119" y="1950"/>
                    <a:pt x="28724" y="1950"/>
                    <a:pt x="28329" y="1950"/>
                  </a:cubicBezTo>
                  <a:cubicBezTo>
                    <a:pt x="28295" y="1949"/>
                    <a:pt x="28262" y="1949"/>
                    <a:pt x="28228" y="1949"/>
                  </a:cubicBezTo>
                  <a:cubicBezTo>
                    <a:pt x="23482" y="1949"/>
                    <a:pt x="18225" y="6205"/>
                    <a:pt x="16475" y="10430"/>
                  </a:cubicBezTo>
                  <a:cubicBezTo>
                    <a:pt x="14590" y="14898"/>
                    <a:pt x="14833" y="20035"/>
                    <a:pt x="13921" y="24625"/>
                  </a:cubicBezTo>
                  <a:cubicBezTo>
                    <a:pt x="13405" y="27178"/>
                    <a:pt x="12462" y="29670"/>
                    <a:pt x="11125" y="31889"/>
                  </a:cubicBezTo>
                  <a:cubicBezTo>
                    <a:pt x="9362" y="34838"/>
                    <a:pt x="6991" y="37361"/>
                    <a:pt x="5289" y="40339"/>
                  </a:cubicBezTo>
                  <a:cubicBezTo>
                    <a:pt x="0" y="49640"/>
                    <a:pt x="3374" y="61495"/>
                    <a:pt x="12310" y="67148"/>
                  </a:cubicBezTo>
                  <a:cubicBezTo>
                    <a:pt x="16383" y="69732"/>
                    <a:pt x="21186" y="71008"/>
                    <a:pt x="25988" y="71464"/>
                  </a:cubicBezTo>
                  <a:cubicBezTo>
                    <a:pt x="26942" y="71555"/>
                    <a:pt x="27914" y="71612"/>
                    <a:pt x="28886" y="71612"/>
                  </a:cubicBezTo>
                  <a:cubicBezTo>
                    <a:pt x="31818" y="71612"/>
                    <a:pt x="34747" y="71094"/>
                    <a:pt x="37144" y="69428"/>
                  </a:cubicBezTo>
                  <a:lnTo>
                    <a:pt x="57661" y="70492"/>
                  </a:lnTo>
                  <a:cubicBezTo>
                    <a:pt x="60670" y="67817"/>
                    <a:pt x="63649" y="64990"/>
                    <a:pt x="65746" y="61555"/>
                  </a:cubicBezTo>
                  <a:cubicBezTo>
                    <a:pt x="67813" y="58090"/>
                    <a:pt x="68938" y="53896"/>
                    <a:pt x="67934" y="50005"/>
                  </a:cubicBezTo>
                  <a:cubicBezTo>
                    <a:pt x="66567" y="44655"/>
                    <a:pt x="61764" y="41099"/>
                    <a:pt x="57873" y="37239"/>
                  </a:cubicBezTo>
                  <a:cubicBezTo>
                    <a:pt x="56810" y="36205"/>
                    <a:pt x="55807" y="35081"/>
                    <a:pt x="55168" y="33774"/>
                  </a:cubicBezTo>
                  <a:cubicBezTo>
                    <a:pt x="54439" y="32254"/>
                    <a:pt x="54226" y="30552"/>
                    <a:pt x="54135" y="28850"/>
                  </a:cubicBezTo>
                  <a:cubicBezTo>
                    <a:pt x="53588" y="19397"/>
                    <a:pt x="55168" y="9457"/>
                    <a:pt x="46506" y="3044"/>
                  </a:cubicBezTo>
                  <a:cubicBezTo>
                    <a:pt x="43828" y="1073"/>
                    <a:pt x="40434" y="1"/>
                    <a:pt x="370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498;p49">
              <a:extLst>
                <a:ext uri="{FF2B5EF4-FFF2-40B4-BE49-F238E27FC236}">
                  <a16:creationId xmlns:a16="http://schemas.microsoft.com/office/drawing/2014/main" id="{069D2ACE-4157-00BE-F226-ADB55CC5DDC8}"/>
                </a:ext>
              </a:extLst>
            </p:cNvPr>
            <p:cNvSpPr/>
            <p:nvPr/>
          </p:nvSpPr>
          <p:spPr>
            <a:xfrm>
              <a:off x="-106125" y="2359750"/>
              <a:ext cx="809325" cy="1359175"/>
            </a:xfrm>
            <a:custGeom>
              <a:avLst/>
              <a:gdLst/>
              <a:ahLst/>
              <a:cxnLst/>
              <a:rect l="l" t="t" r="r" b="b"/>
              <a:pathLst>
                <a:path w="32373" h="54367" extrusionOk="0">
                  <a:moveTo>
                    <a:pt x="13496" y="0"/>
                  </a:moveTo>
                  <a:lnTo>
                    <a:pt x="1885" y="12645"/>
                  </a:lnTo>
                  <a:cubicBezTo>
                    <a:pt x="487" y="13557"/>
                    <a:pt x="1" y="15472"/>
                    <a:pt x="305" y="17083"/>
                  </a:cubicBezTo>
                  <a:cubicBezTo>
                    <a:pt x="609" y="18724"/>
                    <a:pt x="1551" y="20183"/>
                    <a:pt x="2524" y="21520"/>
                  </a:cubicBezTo>
                  <a:cubicBezTo>
                    <a:pt x="3496" y="22858"/>
                    <a:pt x="4530" y="24195"/>
                    <a:pt x="5107" y="25776"/>
                  </a:cubicBezTo>
                  <a:cubicBezTo>
                    <a:pt x="6323" y="29150"/>
                    <a:pt x="5077" y="32858"/>
                    <a:pt x="4226" y="36354"/>
                  </a:cubicBezTo>
                  <a:cubicBezTo>
                    <a:pt x="2980" y="41521"/>
                    <a:pt x="6566" y="42919"/>
                    <a:pt x="9454" y="46414"/>
                  </a:cubicBezTo>
                  <a:cubicBezTo>
                    <a:pt x="12625" y="50239"/>
                    <a:pt x="16082" y="54367"/>
                    <a:pt x="20759" y="54367"/>
                  </a:cubicBezTo>
                  <a:cubicBezTo>
                    <a:pt x="22179" y="54367"/>
                    <a:pt x="23711" y="53986"/>
                    <a:pt x="25381" y="53101"/>
                  </a:cubicBezTo>
                  <a:cubicBezTo>
                    <a:pt x="31430" y="49880"/>
                    <a:pt x="32372" y="39545"/>
                    <a:pt x="27813" y="34955"/>
                  </a:cubicBezTo>
                  <a:cubicBezTo>
                    <a:pt x="25837" y="32980"/>
                    <a:pt x="23740" y="31125"/>
                    <a:pt x="21916" y="29028"/>
                  </a:cubicBezTo>
                  <a:cubicBezTo>
                    <a:pt x="20123" y="26900"/>
                    <a:pt x="18603" y="24438"/>
                    <a:pt x="18025" y="21733"/>
                  </a:cubicBezTo>
                  <a:cubicBezTo>
                    <a:pt x="17509" y="19119"/>
                    <a:pt x="17873" y="16414"/>
                    <a:pt x="18238" y="13770"/>
                  </a:cubicBezTo>
                  <a:cubicBezTo>
                    <a:pt x="18633" y="11156"/>
                    <a:pt x="18968" y="8420"/>
                    <a:pt x="18390" y="5836"/>
                  </a:cubicBezTo>
                  <a:cubicBezTo>
                    <a:pt x="17782" y="3253"/>
                    <a:pt x="16080" y="730"/>
                    <a:pt x="1349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499;p49">
              <a:extLst>
                <a:ext uri="{FF2B5EF4-FFF2-40B4-BE49-F238E27FC236}">
                  <a16:creationId xmlns:a16="http://schemas.microsoft.com/office/drawing/2014/main" id="{658A9C0C-0906-672A-7343-73CB68018705}"/>
                </a:ext>
              </a:extLst>
            </p:cNvPr>
            <p:cNvSpPr/>
            <p:nvPr/>
          </p:nvSpPr>
          <p:spPr>
            <a:xfrm>
              <a:off x="210400" y="2663225"/>
              <a:ext cx="239850" cy="269525"/>
            </a:xfrm>
            <a:custGeom>
              <a:avLst/>
              <a:gdLst/>
              <a:ahLst/>
              <a:cxnLst/>
              <a:rect l="l" t="t" r="r" b="b"/>
              <a:pathLst>
                <a:path w="9594" h="10781" extrusionOk="0">
                  <a:moveTo>
                    <a:pt x="2450" y="0"/>
                  </a:moveTo>
                  <a:cubicBezTo>
                    <a:pt x="2288" y="0"/>
                    <a:pt x="2125" y="7"/>
                    <a:pt x="1960" y="20"/>
                  </a:cubicBezTo>
                  <a:cubicBezTo>
                    <a:pt x="1492" y="49"/>
                    <a:pt x="1474" y="783"/>
                    <a:pt x="1908" y="783"/>
                  </a:cubicBezTo>
                  <a:cubicBezTo>
                    <a:pt x="1925" y="783"/>
                    <a:pt x="1942" y="782"/>
                    <a:pt x="1960" y="780"/>
                  </a:cubicBezTo>
                  <a:cubicBezTo>
                    <a:pt x="2116" y="768"/>
                    <a:pt x="2271" y="762"/>
                    <a:pt x="2424" y="762"/>
                  </a:cubicBezTo>
                  <a:cubicBezTo>
                    <a:pt x="5390" y="762"/>
                    <a:pt x="7652" y="2972"/>
                    <a:pt x="7796" y="6008"/>
                  </a:cubicBezTo>
                  <a:cubicBezTo>
                    <a:pt x="7910" y="8435"/>
                    <a:pt x="5905" y="10011"/>
                    <a:pt x="3924" y="10011"/>
                  </a:cubicBezTo>
                  <a:cubicBezTo>
                    <a:pt x="2730" y="10011"/>
                    <a:pt x="1544" y="9438"/>
                    <a:pt x="835" y="8135"/>
                  </a:cubicBezTo>
                  <a:cubicBezTo>
                    <a:pt x="759" y="7991"/>
                    <a:pt x="639" y="7932"/>
                    <a:pt x="520" y="7932"/>
                  </a:cubicBezTo>
                  <a:cubicBezTo>
                    <a:pt x="261" y="7932"/>
                    <a:pt x="0" y="8209"/>
                    <a:pt x="167" y="8500"/>
                  </a:cubicBezTo>
                  <a:cubicBezTo>
                    <a:pt x="1002" y="10029"/>
                    <a:pt x="2531" y="10780"/>
                    <a:pt x="4051" y="10780"/>
                  </a:cubicBezTo>
                  <a:cubicBezTo>
                    <a:pt x="5794" y="10780"/>
                    <a:pt x="7526" y="9794"/>
                    <a:pt x="8191" y="7862"/>
                  </a:cubicBezTo>
                  <a:cubicBezTo>
                    <a:pt x="9593" y="3889"/>
                    <a:pt x="6447" y="0"/>
                    <a:pt x="2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500;p49">
              <a:extLst>
                <a:ext uri="{FF2B5EF4-FFF2-40B4-BE49-F238E27FC236}">
                  <a16:creationId xmlns:a16="http://schemas.microsoft.com/office/drawing/2014/main" id="{FB76628F-237A-C050-D8C7-EAC42C277676}"/>
                </a:ext>
              </a:extLst>
            </p:cNvPr>
            <p:cNvSpPr/>
            <p:nvPr/>
          </p:nvSpPr>
          <p:spPr>
            <a:xfrm>
              <a:off x="-634250" y="2571000"/>
              <a:ext cx="594275" cy="1071550"/>
            </a:xfrm>
            <a:custGeom>
              <a:avLst/>
              <a:gdLst/>
              <a:ahLst/>
              <a:cxnLst/>
              <a:rect l="l" t="t" r="r" b="b"/>
              <a:pathLst>
                <a:path w="23771" h="42862" extrusionOk="0">
                  <a:moveTo>
                    <a:pt x="18269" y="0"/>
                  </a:moveTo>
                  <a:lnTo>
                    <a:pt x="18269" y="0"/>
                  </a:lnTo>
                  <a:cubicBezTo>
                    <a:pt x="18603" y="2736"/>
                    <a:pt x="17448" y="5441"/>
                    <a:pt x="15776" y="7630"/>
                  </a:cubicBezTo>
                  <a:cubicBezTo>
                    <a:pt x="14135" y="9818"/>
                    <a:pt x="12007" y="11581"/>
                    <a:pt x="10001" y="13466"/>
                  </a:cubicBezTo>
                  <a:cubicBezTo>
                    <a:pt x="7873" y="15502"/>
                    <a:pt x="5898" y="17721"/>
                    <a:pt x="4104" y="20092"/>
                  </a:cubicBezTo>
                  <a:cubicBezTo>
                    <a:pt x="2037" y="22827"/>
                    <a:pt x="183" y="25928"/>
                    <a:pt x="92" y="29332"/>
                  </a:cubicBezTo>
                  <a:cubicBezTo>
                    <a:pt x="1" y="32372"/>
                    <a:pt x="1369" y="35381"/>
                    <a:pt x="3466" y="37600"/>
                  </a:cubicBezTo>
                  <a:cubicBezTo>
                    <a:pt x="5533" y="39849"/>
                    <a:pt x="8299" y="41369"/>
                    <a:pt x="11156" y="42433"/>
                  </a:cubicBezTo>
                  <a:cubicBezTo>
                    <a:pt x="11782" y="42660"/>
                    <a:pt x="12434" y="42861"/>
                    <a:pt x="13088" y="42861"/>
                  </a:cubicBezTo>
                  <a:cubicBezTo>
                    <a:pt x="13133" y="42861"/>
                    <a:pt x="13178" y="42860"/>
                    <a:pt x="13223" y="42858"/>
                  </a:cubicBezTo>
                  <a:cubicBezTo>
                    <a:pt x="14044" y="42797"/>
                    <a:pt x="14803" y="42402"/>
                    <a:pt x="15533" y="42007"/>
                  </a:cubicBezTo>
                  <a:lnTo>
                    <a:pt x="18208" y="40518"/>
                  </a:lnTo>
                  <a:cubicBezTo>
                    <a:pt x="19028" y="40031"/>
                    <a:pt x="19880" y="39575"/>
                    <a:pt x="20548" y="38876"/>
                  </a:cubicBezTo>
                  <a:cubicBezTo>
                    <a:pt x="22585" y="36718"/>
                    <a:pt x="22098" y="33314"/>
                    <a:pt x="21764" y="30366"/>
                  </a:cubicBezTo>
                  <a:cubicBezTo>
                    <a:pt x="21156" y="25107"/>
                    <a:pt x="21369" y="19727"/>
                    <a:pt x="22402" y="14499"/>
                  </a:cubicBezTo>
                  <a:cubicBezTo>
                    <a:pt x="22980" y="11581"/>
                    <a:pt x="23770" y="8420"/>
                    <a:pt x="22494" y="5715"/>
                  </a:cubicBezTo>
                  <a:lnTo>
                    <a:pt x="18269" y="0"/>
                  </a:ln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01;p49">
              <a:extLst>
                <a:ext uri="{FF2B5EF4-FFF2-40B4-BE49-F238E27FC236}">
                  <a16:creationId xmlns:a16="http://schemas.microsoft.com/office/drawing/2014/main" id="{00618A81-D565-1D72-EDB2-0D075E245004}"/>
                </a:ext>
              </a:extLst>
            </p:cNvPr>
            <p:cNvSpPr/>
            <p:nvPr/>
          </p:nvSpPr>
          <p:spPr>
            <a:xfrm>
              <a:off x="-394875" y="2174175"/>
              <a:ext cx="699125" cy="845925"/>
            </a:xfrm>
            <a:custGeom>
              <a:avLst/>
              <a:gdLst/>
              <a:ahLst/>
              <a:cxnLst/>
              <a:rect l="l" t="t" r="r" b="b"/>
              <a:pathLst>
                <a:path w="27965" h="33837" extrusionOk="0">
                  <a:moveTo>
                    <a:pt x="15079" y="0"/>
                  </a:moveTo>
                  <a:cubicBezTo>
                    <a:pt x="12746" y="0"/>
                    <a:pt x="10396" y="432"/>
                    <a:pt x="8207" y="1162"/>
                  </a:cubicBezTo>
                  <a:cubicBezTo>
                    <a:pt x="5380" y="2135"/>
                    <a:pt x="2766" y="4049"/>
                    <a:pt x="1551" y="6724"/>
                  </a:cubicBezTo>
                  <a:cubicBezTo>
                    <a:pt x="0" y="10220"/>
                    <a:pt x="152" y="14141"/>
                    <a:pt x="851" y="17819"/>
                  </a:cubicBezTo>
                  <a:cubicBezTo>
                    <a:pt x="1551" y="21375"/>
                    <a:pt x="2432" y="25205"/>
                    <a:pt x="4225" y="28366"/>
                  </a:cubicBezTo>
                  <a:cubicBezTo>
                    <a:pt x="5350" y="30402"/>
                    <a:pt x="6870" y="32409"/>
                    <a:pt x="9089" y="33199"/>
                  </a:cubicBezTo>
                  <a:cubicBezTo>
                    <a:pt x="10355" y="33663"/>
                    <a:pt x="11812" y="33837"/>
                    <a:pt x="13306" y="33837"/>
                  </a:cubicBezTo>
                  <a:cubicBezTo>
                    <a:pt x="15437" y="33837"/>
                    <a:pt x="17644" y="33483"/>
                    <a:pt x="19484" y="33108"/>
                  </a:cubicBezTo>
                  <a:cubicBezTo>
                    <a:pt x="21551" y="32713"/>
                    <a:pt x="23709" y="31953"/>
                    <a:pt x="24986" y="30311"/>
                  </a:cubicBezTo>
                  <a:cubicBezTo>
                    <a:pt x="25837" y="29187"/>
                    <a:pt x="26201" y="27788"/>
                    <a:pt x="26505" y="26451"/>
                  </a:cubicBezTo>
                  <a:cubicBezTo>
                    <a:pt x="27174" y="23442"/>
                    <a:pt x="27600" y="20372"/>
                    <a:pt x="27752" y="17302"/>
                  </a:cubicBezTo>
                  <a:cubicBezTo>
                    <a:pt x="27964" y="13563"/>
                    <a:pt x="27752" y="9642"/>
                    <a:pt x="26019" y="6299"/>
                  </a:cubicBezTo>
                  <a:cubicBezTo>
                    <a:pt x="24347" y="3107"/>
                    <a:pt x="22189" y="1101"/>
                    <a:pt x="18542" y="341"/>
                  </a:cubicBezTo>
                  <a:cubicBezTo>
                    <a:pt x="17407" y="108"/>
                    <a:pt x="16245" y="0"/>
                    <a:pt x="1507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502;p49">
              <a:extLst>
                <a:ext uri="{FF2B5EF4-FFF2-40B4-BE49-F238E27FC236}">
                  <a16:creationId xmlns:a16="http://schemas.microsoft.com/office/drawing/2014/main" id="{B32C2ECB-C714-74D3-9BEE-FC4563F83C1D}"/>
                </a:ext>
              </a:extLst>
            </p:cNvPr>
            <p:cNvSpPr/>
            <p:nvPr/>
          </p:nvSpPr>
          <p:spPr>
            <a:xfrm>
              <a:off x="-552150" y="2891675"/>
              <a:ext cx="1715075" cy="1751825"/>
            </a:xfrm>
            <a:custGeom>
              <a:avLst/>
              <a:gdLst/>
              <a:ahLst/>
              <a:cxnLst/>
              <a:rect l="l" t="t" r="r" b="b"/>
              <a:pathLst>
                <a:path w="68603" h="70073" extrusionOk="0">
                  <a:moveTo>
                    <a:pt x="24650" y="0"/>
                  </a:moveTo>
                  <a:lnTo>
                    <a:pt x="17933" y="1003"/>
                  </a:lnTo>
                  <a:lnTo>
                    <a:pt x="17599" y="11551"/>
                  </a:lnTo>
                  <a:cubicBezTo>
                    <a:pt x="17599" y="11551"/>
                    <a:pt x="7203" y="14225"/>
                    <a:pt x="2249" y="23891"/>
                  </a:cubicBezTo>
                  <a:cubicBezTo>
                    <a:pt x="1" y="28291"/>
                    <a:pt x="951" y="29493"/>
                    <a:pt x="2659" y="29493"/>
                  </a:cubicBezTo>
                  <a:cubicBezTo>
                    <a:pt x="4716" y="29493"/>
                    <a:pt x="7872" y="27751"/>
                    <a:pt x="7872" y="27751"/>
                  </a:cubicBezTo>
                  <a:lnTo>
                    <a:pt x="10121" y="32615"/>
                  </a:lnTo>
                  <a:lnTo>
                    <a:pt x="10820" y="48512"/>
                  </a:lnTo>
                  <a:lnTo>
                    <a:pt x="5714" y="68178"/>
                  </a:lnTo>
                  <a:cubicBezTo>
                    <a:pt x="5714" y="68178"/>
                    <a:pt x="12581" y="70073"/>
                    <a:pt x="21586" y="70073"/>
                  </a:cubicBezTo>
                  <a:cubicBezTo>
                    <a:pt x="28009" y="70073"/>
                    <a:pt x="35518" y="69109"/>
                    <a:pt x="42401" y="65807"/>
                  </a:cubicBezTo>
                  <a:lnTo>
                    <a:pt x="35866" y="48512"/>
                  </a:lnTo>
                  <a:lnTo>
                    <a:pt x="38693" y="40761"/>
                  </a:lnTo>
                  <a:cubicBezTo>
                    <a:pt x="38693" y="40761"/>
                    <a:pt x="43666" y="46796"/>
                    <a:pt x="50126" y="46796"/>
                  </a:cubicBezTo>
                  <a:cubicBezTo>
                    <a:pt x="52938" y="46796"/>
                    <a:pt x="56031" y="45653"/>
                    <a:pt x="59119" y="42372"/>
                  </a:cubicBezTo>
                  <a:cubicBezTo>
                    <a:pt x="66870" y="34195"/>
                    <a:pt x="68329" y="18572"/>
                    <a:pt x="68603" y="11459"/>
                  </a:cubicBezTo>
                  <a:cubicBezTo>
                    <a:pt x="66171" y="10548"/>
                    <a:pt x="63648" y="9909"/>
                    <a:pt x="61004" y="9636"/>
                  </a:cubicBezTo>
                  <a:cubicBezTo>
                    <a:pt x="59301" y="16414"/>
                    <a:pt x="55472" y="30153"/>
                    <a:pt x="51581" y="32615"/>
                  </a:cubicBezTo>
                  <a:cubicBezTo>
                    <a:pt x="51135" y="32898"/>
                    <a:pt x="50675" y="33027"/>
                    <a:pt x="50207" y="33027"/>
                  </a:cubicBezTo>
                  <a:cubicBezTo>
                    <a:pt x="45250" y="33027"/>
                    <a:pt x="39362" y="18511"/>
                    <a:pt x="39362" y="18511"/>
                  </a:cubicBezTo>
                  <a:cubicBezTo>
                    <a:pt x="39362" y="18511"/>
                    <a:pt x="36201" y="12311"/>
                    <a:pt x="31155" y="11399"/>
                  </a:cubicBezTo>
                  <a:cubicBezTo>
                    <a:pt x="26109" y="10487"/>
                    <a:pt x="25532" y="10304"/>
                    <a:pt x="25532" y="10304"/>
                  </a:cubicBezTo>
                  <a:lnTo>
                    <a:pt x="24650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503;p49">
              <a:extLst>
                <a:ext uri="{FF2B5EF4-FFF2-40B4-BE49-F238E27FC236}">
                  <a16:creationId xmlns:a16="http://schemas.microsoft.com/office/drawing/2014/main" id="{8678CC4C-286C-DC6C-248D-07E3CECB5305}"/>
                </a:ext>
              </a:extLst>
            </p:cNvPr>
            <p:cNvSpPr/>
            <p:nvPr/>
          </p:nvSpPr>
          <p:spPr>
            <a:xfrm>
              <a:off x="-537750" y="2849475"/>
              <a:ext cx="256125" cy="220250"/>
            </a:xfrm>
            <a:custGeom>
              <a:avLst/>
              <a:gdLst/>
              <a:ahLst/>
              <a:cxnLst/>
              <a:rect l="l" t="t" r="r" b="b"/>
              <a:pathLst>
                <a:path w="10245" h="8810" extrusionOk="0">
                  <a:moveTo>
                    <a:pt x="3597" y="1"/>
                  </a:moveTo>
                  <a:cubicBezTo>
                    <a:pt x="3546" y="1"/>
                    <a:pt x="3491" y="15"/>
                    <a:pt x="3436" y="47"/>
                  </a:cubicBezTo>
                  <a:cubicBezTo>
                    <a:pt x="1" y="1779"/>
                    <a:pt x="31" y="7160"/>
                    <a:pt x="3861" y="8527"/>
                  </a:cubicBezTo>
                  <a:cubicBezTo>
                    <a:pt x="4399" y="8718"/>
                    <a:pt x="4926" y="8810"/>
                    <a:pt x="5437" y="8810"/>
                  </a:cubicBezTo>
                  <a:cubicBezTo>
                    <a:pt x="6717" y="8810"/>
                    <a:pt x="7890" y="8233"/>
                    <a:pt x="8846" y="7190"/>
                  </a:cubicBezTo>
                  <a:cubicBezTo>
                    <a:pt x="10244" y="5640"/>
                    <a:pt x="10092" y="3269"/>
                    <a:pt x="9302" y="1476"/>
                  </a:cubicBezTo>
                  <a:cubicBezTo>
                    <a:pt x="9244" y="1360"/>
                    <a:pt x="9151" y="1312"/>
                    <a:pt x="9055" y="1312"/>
                  </a:cubicBezTo>
                  <a:cubicBezTo>
                    <a:pt x="8847" y="1312"/>
                    <a:pt x="8630" y="1540"/>
                    <a:pt x="8755" y="1810"/>
                  </a:cubicBezTo>
                  <a:cubicBezTo>
                    <a:pt x="9970" y="4571"/>
                    <a:pt x="8576" y="8186"/>
                    <a:pt x="5461" y="8186"/>
                  </a:cubicBezTo>
                  <a:cubicBezTo>
                    <a:pt x="5148" y="8186"/>
                    <a:pt x="4817" y="8149"/>
                    <a:pt x="4469" y="8071"/>
                  </a:cubicBezTo>
                  <a:cubicBezTo>
                    <a:pt x="822" y="7251"/>
                    <a:pt x="670" y="2175"/>
                    <a:pt x="3740" y="594"/>
                  </a:cubicBezTo>
                  <a:cubicBezTo>
                    <a:pt x="4075" y="439"/>
                    <a:pt x="3885" y="1"/>
                    <a:pt x="3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04;p49">
              <a:extLst>
                <a:ext uri="{FF2B5EF4-FFF2-40B4-BE49-F238E27FC236}">
                  <a16:creationId xmlns:a16="http://schemas.microsoft.com/office/drawing/2014/main" id="{DE10C248-525B-9B27-C27C-6DCC06F2B261}"/>
                </a:ext>
              </a:extLst>
            </p:cNvPr>
            <p:cNvSpPr/>
            <p:nvPr/>
          </p:nvSpPr>
          <p:spPr>
            <a:xfrm>
              <a:off x="-19500" y="2468575"/>
              <a:ext cx="129975" cy="255325"/>
            </a:xfrm>
            <a:custGeom>
              <a:avLst/>
              <a:gdLst/>
              <a:ahLst/>
              <a:cxnLst/>
              <a:rect l="l" t="t" r="r" b="b"/>
              <a:pathLst>
                <a:path w="5199" h="10213" extrusionOk="0">
                  <a:moveTo>
                    <a:pt x="1111" y="0"/>
                  </a:moveTo>
                  <a:cubicBezTo>
                    <a:pt x="1015" y="0"/>
                    <a:pt x="919" y="54"/>
                    <a:pt x="882" y="176"/>
                  </a:cubicBezTo>
                  <a:cubicBezTo>
                    <a:pt x="457" y="1787"/>
                    <a:pt x="1" y="4128"/>
                    <a:pt x="700" y="5739"/>
                  </a:cubicBezTo>
                  <a:cubicBezTo>
                    <a:pt x="1034" y="6468"/>
                    <a:pt x="1521" y="6803"/>
                    <a:pt x="2311" y="6985"/>
                  </a:cubicBezTo>
                  <a:cubicBezTo>
                    <a:pt x="3010" y="7107"/>
                    <a:pt x="3740" y="7167"/>
                    <a:pt x="3983" y="7988"/>
                  </a:cubicBezTo>
                  <a:cubicBezTo>
                    <a:pt x="4287" y="8900"/>
                    <a:pt x="3344" y="9538"/>
                    <a:pt x="2584" y="9751"/>
                  </a:cubicBezTo>
                  <a:cubicBezTo>
                    <a:pt x="2328" y="9808"/>
                    <a:pt x="2419" y="10212"/>
                    <a:pt x="2682" y="10212"/>
                  </a:cubicBezTo>
                  <a:cubicBezTo>
                    <a:pt x="2699" y="10212"/>
                    <a:pt x="2718" y="10211"/>
                    <a:pt x="2736" y="10207"/>
                  </a:cubicBezTo>
                  <a:cubicBezTo>
                    <a:pt x="4165" y="9842"/>
                    <a:pt x="5199" y="8140"/>
                    <a:pt x="3892" y="6985"/>
                  </a:cubicBezTo>
                  <a:cubicBezTo>
                    <a:pt x="3588" y="6681"/>
                    <a:pt x="3101" y="6620"/>
                    <a:pt x="2706" y="6559"/>
                  </a:cubicBezTo>
                  <a:cubicBezTo>
                    <a:pt x="1733" y="6407"/>
                    <a:pt x="1217" y="6012"/>
                    <a:pt x="1004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3" y="117"/>
                    <a:pt x="1252" y="0"/>
                    <a:pt x="111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05;p49">
              <a:extLst>
                <a:ext uri="{FF2B5EF4-FFF2-40B4-BE49-F238E27FC236}">
                  <a16:creationId xmlns:a16="http://schemas.microsoft.com/office/drawing/2014/main" id="{4B0CAA15-FD44-48DC-82F3-F56068BADC83}"/>
                </a:ext>
              </a:extLst>
            </p:cNvPr>
            <p:cNvSpPr/>
            <p:nvPr/>
          </p:nvSpPr>
          <p:spPr>
            <a:xfrm>
              <a:off x="-11125" y="2745775"/>
              <a:ext cx="103375" cy="61400"/>
            </a:xfrm>
            <a:custGeom>
              <a:avLst/>
              <a:gdLst/>
              <a:ahLst/>
              <a:cxnLst/>
              <a:rect l="l" t="t" r="r" b="b"/>
              <a:pathLst>
                <a:path w="4135" h="245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639"/>
                    <a:pt x="274" y="1247"/>
                    <a:pt x="669" y="1733"/>
                  </a:cubicBezTo>
                  <a:cubicBezTo>
                    <a:pt x="1040" y="2174"/>
                    <a:pt x="1589" y="2456"/>
                    <a:pt x="2126" y="2456"/>
                  </a:cubicBezTo>
                  <a:cubicBezTo>
                    <a:pt x="2292" y="2456"/>
                    <a:pt x="2456" y="2429"/>
                    <a:pt x="2614" y="2371"/>
                  </a:cubicBezTo>
                  <a:cubicBezTo>
                    <a:pt x="2857" y="2310"/>
                    <a:pt x="3070" y="2189"/>
                    <a:pt x="3253" y="2037"/>
                  </a:cubicBezTo>
                  <a:cubicBezTo>
                    <a:pt x="3617" y="1733"/>
                    <a:pt x="3800" y="1368"/>
                    <a:pt x="4012" y="943"/>
                  </a:cubicBezTo>
                  <a:cubicBezTo>
                    <a:pt x="4012" y="882"/>
                    <a:pt x="4073" y="639"/>
                    <a:pt x="4134" y="395"/>
                  </a:cubicBezTo>
                  <a:lnTo>
                    <a:pt x="4134" y="395"/>
                  </a:lnTo>
                  <a:cubicBezTo>
                    <a:pt x="3634" y="472"/>
                    <a:pt x="3126" y="517"/>
                    <a:pt x="2622" y="517"/>
                  </a:cubicBezTo>
                  <a:cubicBezTo>
                    <a:pt x="1716" y="517"/>
                    <a:pt x="820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06;p49">
              <a:extLst>
                <a:ext uri="{FF2B5EF4-FFF2-40B4-BE49-F238E27FC236}">
                  <a16:creationId xmlns:a16="http://schemas.microsoft.com/office/drawing/2014/main" id="{F0875214-8231-E286-8E1D-92DC73DAF8F5}"/>
                </a:ext>
              </a:extLst>
            </p:cNvPr>
            <p:cNvSpPr/>
            <p:nvPr/>
          </p:nvSpPr>
          <p:spPr>
            <a:xfrm>
              <a:off x="-223150" y="2449975"/>
              <a:ext cx="152000" cy="87575"/>
            </a:xfrm>
            <a:custGeom>
              <a:avLst/>
              <a:gdLst/>
              <a:ahLst/>
              <a:cxnLst/>
              <a:rect l="l" t="t" r="r" b="b"/>
              <a:pathLst>
                <a:path w="6080" h="3503" extrusionOk="0">
                  <a:moveTo>
                    <a:pt x="4145" y="0"/>
                  </a:moveTo>
                  <a:cubicBezTo>
                    <a:pt x="3653" y="0"/>
                    <a:pt x="3095" y="92"/>
                    <a:pt x="2524" y="282"/>
                  </a:cubicBezTo>
                  <a:cubicBezTo>
                    <a:pt x="1004" y="829"/>
                    <a:pt x="1" y="1923"/>
                    <a:pt x="305" y="2714"/>
                  </a:cubicBezTo>
                  <a:cubicBezTo>
                    <a:pt x="476" y="3227"/>
                    <a:pt x="1112" y="3503"/>
                    <a:pt x="1936" y="3503"/>
                  </a:cubicBezTo>
                  <a:cubicBezTo>
                    <a:pt x="2429" y="3503"/>
                    <a:pt x="2989" y="3405"/>
                    <a:pt x="3557" y="3200"/>
                  </a:cubicBezTo>
                  <a:cubicBezTo>
                    <a:pt x="5077" y="2683"/>
                    <a:pt x="6080" y="1589"/>
                    <a:pt x="5806" y="768"/>
                  </a:cubicBezTo>
                  <a:cubicBezTo>
                    <a:pt x="5634" y="269"/>
                    <a:pt x="4988" y="0"/>
                    <a:pt x="4145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07;p49">
              <a:extLst>
                <a:ext uri="{FF2B5EF4-FFF2-40B4-BE49-F238E27FC236}">
                  <a16:creationId xmlns:a16="http://schemas.microsoft.com/office/drawing/2014/main" id="{A2D3172D-6895-80ED-4D0C-3575842C26A7}"/>
                </a:ext>
              </a:extLst>
            </p:cNvPr>
            <p:cNvSpPr/>
            <p:nvPr/>
          </p:nvSpPr>
          <p:spPr>
            <a:xfrm>
              <a:off x="-552150" y="3163700"/>
              <a:ext cx="1155025" cy="1479800"/>
            </a:xfrm>
            <a:custGeom>
              <a:avLst/>
              <a:gdLst/>
              <a:ahLst/>
              <a:cxnLst/>
              <a:rect l="l" t="t" r="r" b="b"/>
              <a:pathLst>
                <a:path w="46201" h="59192" extrusionOk="0">
                  <a:moveTo>
                    <a:pt x="28298" y="1"/>
                  </a:moveTo>
                  <a:cubicBezTo>
                    <a:pt x="26687" y="1733"/>
                    <a:pt x="24377" y="2858"/>
                    <a:pt x="21976" y="2980"/>
                  </a:cubicBezTo>
                  <a:cubicBezTo>
                    <a:pt x="21762" y="2995"/>
                    <a:pt x="21547" y="3002"/>
                    <a:pt x="21333" y="3002"/>
                  </a:cubicBezTo>
                  <a:cubicBezTo>
                    <a:pt x="19356" y="3002"/>
                    <a:pt x="17384" y="2380"/>
                    <a:pt x="15684" y="1338"/>
                  </a:cubicBezTo>
                  <a:cubicBezTo>
                    <a:pt x="12431" y="2585"/>
                    <a:pt x="5866" y="5898"/>
                    <a:pt x="2249" y="13010"/>
                  </a:cubicBezTo>
                  <a:cubicBezTo>
                    <a:pt x="1" y="17410"/>
                    <a:pt x="951" y="18612"/>
                    <a:pt x="2659" y="18612"/>
                  </a:cubicBezTo>
                  <a:cubicBezTo>
                    <a:pt x="4716" y="18612"/>
                    <a:pt x="7872" y="16870"/>
                    <a:pt x="7872" y="16870"/>
                  </a:cubicBezTo>
                  <a:lnTo>
                    <a:pt x="10121" y="21734"/>
                  </a:lnTo>
                  <a:lnTo>
                    <a:pt x="10820" y="37631"/>
                  </a:lnTo>
                  <a:lnTo>
                    <a:pt x="5714" y="57297"/>
                  </a:lnTo>
                  <a:cubicBezTo>
                    <a:pt x="5714" y="57297"/>
                    <a:pt x="12581" y="59192"/>
                    <a:pt x="21586" y="59192"/>
                  </a:cubicBezTo>
                  <a:cubicBezTo>
                    <a:pt x="28009" y="59192"/>
                    <a:pt x="35518" y="58228"/>
                    <a:pt x="42401" y="54926"/>
                  </a:cubicBezTo>
                  <a:lnTo>
                    <a:pt x="35866" y="37631"/>
                  </a:lnTo>
                  <a:lnTo>
                    <a:pt x="38693" y="29880"/>
                  </a:lnTo>
                  <a:cubicBezTo>
                    <a:pt x="38693" y="29880"/>
                    <a:pt x="39332" y="30609"/>
                    <a:pt x="40426" y="31612"/>
                  </a:cubicBezTo>
                  <a:cubicBezTo>
                    <a:pt x="42766" y="27843"/>
                    <a:pt x="44742" y="23831"/>
                    <a:pt x="46201" y="19636"/>
                  </a:cubicBezTo>
                  <a:cubicBezTo>
                    <a:pt x="42553" y="15472"/>
                    <a:pt x="39362" y="7630"/>
                    <a:pt x="39362" y="7630"/>
                  </a:cubicBezTo>
                  <a:cubicBezTo>
                    <a:pt x="39362" y="7630"/>
                    <a:pt x="36201" y="1430"/>
                    <a:pt x="31155" y="518"/>
                  </a:cubicBezTo>
                  <a:cubicBezTo>
                    <a:pt x="29970" y="305"/>
                    <a:pt x="29058" y="123"/>
                    <a:pt x="28298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08;p49">
              <a:extLst>
                <a:ext uri="{FF2B5EF4-FFF2-40B4-BE49-F238E27FC236}">
                  <a16:creationId xmlns:a16="http://schemas.microsoft.com/office/drawing/2014/main" id="{63A823A1-C600-7CEF-7D63-1F3B5343C704}"/>
                </a:ext>
              </a:extLst>
            </p:cNvPr>
            <p:cNvSpPr/>
            <p:nvPr/>
          </p:nvSpPr>
          <p:spPr>
            <a:xfrm>
              <a:off x="87650" y="2425675"/>
              <a:ext cx="152000" cy="85475"/>
            </a:xfrm>
            <a:custGeom>
              <a:avLst/>
              <a:gdLst/>
              <a:ahLst/>
              <a:cxnLst/>
              <a:rect l="l" t="t" r="r" b="b"/>
              <a:pathLst>
                <a:path w="6080" h="3419" extrusionOk="0">
                  <a:moveTo>
                    <a:pt x="2049" y="1"/>
                  </a:moveTo>
                  <a:cubicBezTo>
                    <a:pt x="1124" y="1"/>
                    <a:pt x="408" y="306"/>
                    <a:pt x="244" y="859"/>
                  </a:cubicBezTo>
                  <a:cubicBezTo>
                    <a:pt x="1" y="1680"/>
                    <a:pt x="1065" y="2743"/>
                    <a:pt x="2615" y="3199"/>
                  </a:cubicBezTo>
                  <a:cubicBezTo>
                    <a:pt x="3110" y="3348"/>
                    <a:pt x="3598" y="3419"/>
                    <a:pt x="4041" y="3419"/>
                  </a:cubicBezTo>
                  <a:cubicBezTo>
                    <a:pt x="4956" y="3419"/>
                    <a:pt x="5673" y="3114"/>
                    <a:pt x="5837" y="2561"/>
                  </a:cubicBezTo>
                  <a:cubicBezTo>
                    <a:pt x="6080" y="1740"/>
                    <a:pt x="5046" y="677"/>
                    <a:pt x="3496" y="221"/>
                  </a:cubicBezTo>
                  <a:cubicBezTo>
                    <a:pt x="2991" y="72"/>
                    <a:pt x="2496" y="1"/>
                    <a:pt x="2049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09;p49">
              <a:extLst>
                <a:ext uri="{FF2B5EF4-FFF2-40B4-BE49-F238E27FC236}">
                  <a16:creationId xmlns:a16="http://schemas.microsoft.com/office/drawing/2014/main" id="{F32A1386-E9ED-E9A9-B286-A06C0C038B86}"/>
                </a:ext>
              </a:extLst>
            </p:cNvPr>
            <p:cNvSpPr/>
            <p:nvPr/>
          </p:nvSpPr>
          <p:spPr>
            <a:xfrm>
              <a:off x="-131200" y="2612000"/>
              <a:ext cx="48675" cy="86000"/>
            </a:xfrm>
            <a:custGeom>
              <a:avLst/>
              <a:gdLst/>
              <a:ahLst/>
              <a:cxnLst/>
              <a:rect l="l" t="t" r="r" b="b"/>
              <a:pathLst>
                <a:path w="1947" h="3440" extrusionOk="0">
                  <a:moveTo>
                    <a:pt x="851" y="1"/>
                  </a:moveTo>
                  <a:cubicBezTo>
                    <a:pt x="841" y="1"/>
                    <a:pt x="831" y="1"/>
                    <a:pt x="821" y="2"/>
                  </a:cubicBezTo>
                  <a:cubicBezTo>
                    <a:pt x="335" y="63"/>
                    <a:pt x="1" y="853"/>
                    <a:pt x="92" y="1795"/>
                  </a:cubicBezTo>
                  <a:cubicBezTo>
                    <a:pt x="150" y="2702"/>
                    <a:pt x="603" y="3440"/>
                    <a:pt x="1071" y="3440"/>
                  </a:cubicBezTo>
                  <a:cubicBezTo>
                    <a:pt x="1089" y="3440"/>
                    <a:pt x="1107" y="3439"/>
                    <a:pt x="1125" y="3436"/>
                  </a:cubicBezTo>
                  <a:cubicBezTo>
                    <a:pt x="1612" y="3406"/>
                    <a:pt x="1946" y="2585"/>
                    <a:pt x="1855" y="1643"/>
                  </a:cubicBezTo>
                  <a:cubicBezTo>
                    <a:pt x="1765" y="720"/>
                    <a:pt x="1326" y="1"/>
                    <a:pt x="85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10;p49">
              <a:extLst>
                <a:ext uri="{FF2B5EF4-FFF2-40B4-BE49-F238E27FC236}">
                  <a16:creationId xmlns:a16="http://schemas.microsoft.com/office/drawing/2014/main" id="{3206B77A-9EA5-B6DE-7BB4-1C88F026F01F}"/>
                </a:ext>
              </a:extLst>
            </p:cNvPr>
            <p:cNvSpPr/>
            <p:nvPr/>
          </p:nvSpPr>
          <p:spPr>
            <a:xfrm>
              <a:off x="130975" y="2591500"/>
              <a:ext cx="48650" cy="86000"/>
            </a:xfrm>
            <a:custGeom>
              <a:avLst/>
              <a:gdLst/>
              <a:ahLst/>
              <a:cxnLst/>
              <a:rect l="l" t="t" r="r" b="b"/>
              <a:pathLst>
                <a:path w="1946" h="3440" extrusionOk="0">
                  <a:moveTo>
                    <a:pt x="850" y="0"/>
                  </a:moveTo>
                  <a:cubicBezTo>
                    <a:pt x="840" y="0"/>
                    <a:pt x="831" y="0"/>
                    <a:pt x="821" y="1"/>
                  </a:cubicBezTo>
                  <a:cubicBezTo>
                    <a:pt x="335" y="62"/>
                    <a:pt x="0" y="852"/>
                    <a:pt x="91" y="1794"/>
                  </a:cubicBezTo>
                  <a:cubicBezTo>
                    <a:pt x="179" y="2729"/>
                    <a:pt x="604" y="3439"/>
                    <a:pt x="1068" y="3439"/>
                  </a:cubicBezTo>
                  <a:cubicBezTo>
                    <a:pt x="1087" y="3439"/>
                    <a:pt x="1106" y="3438"/>
                    <a:pt x="1125" y="3436"/>
                  </a:cubicBezTo>
                  <a:cubicBezTo>
                    <a:pt x="1611" y="3405"/>
                    <a:pt x="1946" y="2585"/>
                    <a:pt x="1854" y="1642"/>
                  </a:cubicBezTo>
                  <a:cubicBezTo>
                    <a:pt x="1765" y="719"/>
                    <a:pt x="1325" y="0"/>
                    <a:pt x="85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11;p49">
              <a:extLst>
                <a:ext uri="{FF2B5EF4-FFF2-40B4-BE49-F238E27FC236}">
                  <a16:creationId xmlns:a16="http://schemas.microsoft.com/office/drawing/2014/main" id="{7A2F2C40-2F0F-CE25-B81C-63A6124B9BC7}"/>
                </a:ext>
              </a:extLst>
            </p:cNvPr>
            <p:cNvSpPr/>
            <p:nvPr/>
          </p:nvSpPr>
          <p:spPr>
            <a:xfrm>
              <a:off x="-242900" y="3163700"/>
              <a:ext cx="490150" cy="140900"/>
            </a:xfrm>
            <a:custGeom>
              <a:avLst/>
              <a:gdLst/>
              <a:ahLst/>
              <a:cxnLst/>
              <a:rect l="l" t="t" r="r" b="b"/>
              <a:pathLst>
                <a:path w="19606" h="5636" extrusionOk="0">
                  <a:moveTo>
                    <a:pt x="15928" y="1"/>
                  </a:moveTo>
                  <a:cubicBezTo>
                    <a:pt x="14317" y="1733"/>
                    <a:pt x="12007" y="2858"/>
                    <a:pt x="9606" y="2980"/>
                  </a:cubicBezTo>
                  <a:cubicBezTo>
                    <a:pt x="9392" y="2995"/>
                    <a:pt x="9177" y="3002"/>
                    <a:pt x="8963" y="3002"/>
                  </a:cubicBezTo>
                  <a:cubicBezTo>
                    <a:pt x="6986" y="3002"/>
                    <a:pt x="5014" y="2380"/>
                    <a:pt x="3314" y="1338"/>
                  </a:cubicBezTo>
                  <a:cubicBezTo>
                    <a:pt x="2432" y="1673"/>
                    <a:pt x="1277" y="2189"/>
                    <a:pt x="1" y="2889"/>
                  </a:cubicBezTo>
                  <a:cubicBezTo>
                    <a:pt x="1429" y="3922"/>
                    <a:pt x="3040" y="4712"/>
                    <a:pt x="4742" y="5168"/>
                  </a:cubicBezTo>
                  <a:cubicBezTo>
                    <a:pt x="5937" y="5483"/>
                    <a:pt x="7171" y="5635"/>
                    <a:pt x="8408" y="5635"/>
                  </a:cubicBezTo>
                  <a:cubicBezTo>
                    <a:pt x="10631" y="5635"/>
                    <a:pt x="12863" y="5144"/>
                    <a:pt x="14894" y="4226"/>
                  </a:cubicBezTo>
                  <a:cubicBezTo>
                    <a:pt x="16688" y="3405"/>
                    <a:pt x="18329" y="2220"/>
                    <a:pt x="19606" y="700"/>
                  </a:cubicBezTo>
                  <a:cubicBezTo>
                    <a:pt x="19332" y="639"/>
                    <a:pt x="19059" y="548"/>
                    <a:pt x="18785" y="518"/>
                  </a:cubicBezTo>
                  <a:cubicBezTo>
                    <a:pt x="17600" y="305"/>
                    <a:pt x="16688" y="123"/>
                    <a:pt x="15928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12;p49">
              <a:extLst>
                <a:ext uri="{FF2B5EF4-FFF2-40B4-BE49-F238E27FC236}">
                  <a16:creationId xmlns:a16="http://schemas.microsoft.com/office/drawing/2014/main" id="{A3747D30-685A-057B-A669-161C137F3FC9}"/>
                </a:ext>
              </a:extLst>
            </p:cNvPr>
            <p:cNvSpPr/>
            <p:nvPr/>
          </p:nvSpPr>
          <p:spPr>
            <a:xfrm>
              <a:off x="-409325" y="3176625"/>
              <a:ext cx="917225" cy="1466875"/>
            </a:xfrm>
            <a:custGeom>
              <a:avLst/>
              <a:gdLst/>
              <a:ahLst/>
              <a:cxnLst/>
              <a:rect l="l" t="t" r="r" b="b"/>
              <a:pathLst>
                <a:path w="36689" h="58675" extrusionOk="0">
                  <a:moveTo>
                    <a:pt x="25442" y="1"/>
                  </a:moveTo>
                  <a:lnTo>
                    <a:pt x="27600" y="10669"/>
                  </a:lnTo>
                  <a:lnTo>
                    <a:pt x="19606" y="16080"/>
                  </a:lnTo>
                  <a:lnTo>
                    <a:pt x="9302" y="12402"/>
                  </a:lnTo>
                  <a:lnTo>
                    <a:pt x="8056" y="1642"/>
                  </a:lnTo>
                  <a:cubicBezTo>
                    <a:pt x="7691" y="1824"/>
                    <a:pt x="7265" y="2037"/>
                    <a:pt x="6840" y="2250"/>
                  </a:cubicBezTo>
                  <a:lnTo>
                    <a:pt x="7265" y="13527"/>
                  </a:lnTo>
                  <a:lnTo>
                    <a:pt x="4530" y="24135"/>
                  </a:lnTo>
                  <a:lnTo>
                    <a:pt x="5107" y="37114"/>
                  </a:lnTo>
                  <a:lnTo>
                    <a:pt x="1" y="56780"/>
                  </a:lnTo>
                  <a:cubicBezTo>
                    <a:pt x="1" y="56780"/>
                    <a:pt x="6868" y="58675"/>
                    <a:pt x="15873" y="58675"/>
                  </a:cubicBezTo>
                  <a:cubicBezTo>
                    <a:pt x="22296" y="58675"/>
                    <a:pt x="29805" y="57711"/>
                    <a:pt x="36688" y="54409"/>
                  </a:cubicBezTo>
                  <a:lnTo>
                    <a:pt x="30153" y="37114"/>
                  </a:lnTo>
                  <a:lnTo>
                    <a:pt x="32980" y="29363"/>
                  </a:lnTo>
                  <a:lnTo>
                    <a:pt x="33619" y="24834"/>
                  </a:lnTo>
                  <a:cubicBezTo>
                    <a:pt x="34105" y="21247"/>
                    <a:pt x="33345" y="17630"/>
                    <a:pt x="31491" y="14530"/>
                  </a:cubicBezTo>
                  <a:lnTo>
                    <a:pt x="29181" y="10669"/>
                  </a:lnTo>
                  <a:lnTo>
                    <a:pt x="27418" y="639"/>
                  </a:lnTo>
                  <a:cubicBezTo>
                    <a:pt x="26779" y="335"/>
                    <a:pt x="26141" y="122"/>
                    <a:pt x="25442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13;p49">
              <a:extLst>
                <a:ext uri="{FF2B5EF4-FFF2-40B4-BE49-F238E27FC236}">
                  <a16:creationId xmlns:a16="http://schemas.microsoft.com/office/drawing/2014/main" id="{B4579457-5FC8-C960-61BD-2B67B8A01A3C}"/>
                </a:ext>
              </a:extLst>
            </p:cNvPr>
            <p:cNvSpPr/>
            <p:nvPr/>
          </p:nvSpPr>
          <p:spPr>
            <a:xfrm>
              <a:off x="-464800" y="2165550"/>
              <a:ext cx="371625" cy="585575"/>
            </a:xfrm>
            <a:custGeom>
              <a:avLst/>
              <a:gdLst/>
              <a:ahLst/>
              <a:cxnLst/>
              <a:rect l="l" t="t" r="r" b="b"/>
              <a:pathLst>
                <a:path w="14865" h="23423" extrusionOk="0">
                  <a:moveTo>
                    <a:pt x="12227" y="1"/>
                  </a:moveTo>
                  <a:cubicBezTo>
                    <a:pt x="10607" y="1"/>
                    <a:pt x="9077" y="858"/>
                    <a:pt x="7782" y="1872"/>
                  </a:cubicBezTo>
                  <a:cubicBezTo>
                    <a:pt x="2615" y="5884"/>
                    <a:pt x="1" y="12905"/>
                    <a:pt x="1217" y="19349"/>
                  </a:cubicBezTo>
                  <a:cubicBezTo>
                    <a:pt x="1521" y="20869"/>
                    <a:pt x="2068" y="22449"/>
                    <a:pt x="3284" y="23422"/>
                  </a:cubicBezTo>
                  <a:lnTo>
                    <a:pt x="3101" y="23088"/>
                  </a:lnTo>
                  <a:cubicBezTo>
                    <a:pt x="6597" y="20595"/>
                    <a:pt x="9758" y="17495"/>
                    <a:pt x="11825" y="13726"/>
                  </a:cubicBezTo>
                  <a:cubicBezTo>
                    <a:pt x="13922" y="9957"/>
                    <a:pt x="14864" y="5458"/>
                    <a:pt x="13922" y="1264"/>
                  </a:cubicBezTo>
                  <a:cubicBezTo>
                    <a:pt x="13861" y="929"/>
                    <a:pt x="13740" y="534"/>
                    <a:pt x="13466" y="321"/>
                  </a:cubicBezTo>
                  <a:cubicBezTo>
                    <a:pt x="13254" y="109"/>
                    <a:pt x="12919" y="48"/>
                    <a:pt x="12615" y="18"/>
                  </a:cubicBezTo>
                  <a:cubicBezTo>
                    <a:pt x="12485" y="6"/>
                    <a:pt x="12356" y="1"/>
                    <a:pt x="12227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14;p49">
              <a:extLst>
                <a:ext uri="{FF2B5EF4-FFF2-40B4-BE49-F238E27FC236}">
                  <a16:creationId xmlns:a16="http://schemas.microsoft.com/office/drawing/2014/main" id="{C0CF19B2-5459-7DBB-2B12-186448C7E293}"/>
                </a:ext>
              </a:extLst>
            </p:cNvPr>
            <p:cNvSpPr/>
            <p:nvPr/>
          </p:nvSpPr>
          <p:spPr>
            <a:xfrm>
              <a:off x="-208700" y="2135325"/>
              <a:ext cx="488625" cy="228025"/>
            </a:xfrm>
            <a:custGeom>
              <a:avLst/>
              <a:gdLst/>
              <a:ahLst/>
              <a:cxnLst/>
              <a:rect l="l" t="t" r="r" b="b"/>
              <a:pathLst>
                <a:path w="19545" h="9121" extrusionOk="0">
                  <a:moveTo>
                    <a:pt x="5556" y="0"/>
                  </a:moveTo>
                  <a:cubicBezTo>
                    <a:pt x="3604" y="0"/>
                    <a:pt x="1703" y="392"/>
                    <a:pt x="0" y="1379"/>
                  </a:cubicBezTo>
                  <a:lnTo>
                    <a:pt x="2280" y="1956"/>
                  </a:lnTo>
                  <a:cubicBezTo>
                    <a:pt x="2736" y="3689"/>
                    <a:pt x="4195" y="4965"/>
                    <a:pt x="5715" y="5938"/>
                  </a:cubicBezTo>
                  <a:cubicBezTo>
                    <a:pt x="8949" y="8017"/>
                    <a:pt x="12791" y="9121"/>
                    <a:pt x="16635" y="9121"/>
                  </a:cubicBezTo>
                  <a:cubicBezTo>
                    <a:pt x="17343" y="9121"/>
                    <a:pt x="18050" y="9083"/>
                    <a:pt x="18754" y="9008"/>
                  </a:cubicBezTo>
                  <a:cubicBezTo>
                    <a:pt x="18967" y="8977"/>
                    <a:pt x="19180" y="8947"/>
                    <a:pt x="19332" y="8795"/>
                  </a:cubicBezTo>
                  <a:cubicBezTo>
                    <a:pt x="19484" y="8643"/>
                    <a:pt x="19484" y="8430"/>
                    <a:pt x="19514" y="8218"/>
                  </a:cubicBezTo>
                  <a:cubicBezTo>
                    <a:pt x="19545" y="6515"/>
                    <a:pt x="18602" y="4904"/>
                    <a:pt x="17326" y="3810"/>
                  </a:cubicBezTo>
                  <a:cubicBezTo>
                    <a:pt x="16049" y="2686"/>
                    <a:pt x="14438" y="1986"/>
                    <a:pt x="12827" y="1439"/>
                  </a:cubicBezTo>
                  <a:cubicBezTo>
                    <a:pt x="10514" y="612"/>
                    <a:pt x="7995" y="0"/>
                    <a:pt x="555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15;p49">
              <a:extLst>
                <a:ext uri="{FF2B5EF4-FFF2-40B4-BE49-F238E27FC236}">
                  <a16:creationId xmlns:a16="http://schemas.microsoft.com/office/drawing/2014/main" id="{400A1110-6232-317A-93EB-650AA850E95F}"/>
                </a:ext>
              </a:extLst>
            </p:cNvPr>
            <p:cNvSpPr/>
            <p:nvPr/>
          </p:nvSpPr>
          <p:spPr>
            <a:xfrm>
              <a:off x="-492900" y="2683425"/>
              <a:ext cx="226475" cy="223075"/>
            </a:xfrm>
            <a:custGeom>
              <a:avLst/>
              <a:gdLst/>
              <a:ahLst/>
              <a:cxnLst/>
              <a:rect l="l" t="t" r="r" b="b"/>
              <a:pathLst>
                <a:path w="9059" h="8923" extrusionOk="0">
                  <a:moveTo>
                    <a:pt x="3206" y="1"/>
                  </a:moveTo>
                  <a:cubicBezTo>
                    <a:pt x="2662" y="1"/>
                    <a:pt x="2119" y="155"/>
                    <a:pt x="1611" y="488"/>
                  </a:cubicBezTo>
                  <a:cubicBezTo>
                    <a:pt x="547" y="1187"/>
                    <a:pt x="0" y="2586"/>
                    <a:pt x="92" y="3862"/>
                  </a:cubicBezTo>
                  <a:cubicBezTo>
                    <a:pt x="213" y="5169"/>
                    <a:pt x="912" y="6355"/>
                    <a:pt x="1854" y="7236"/>
                  </a:cubicBezTo>
                  <a:cubicBezTo>
                    <a:pt x="3071" y="8337"/>
                    <a:pt x="4717" y="8922"/>
                    <a:pt x="6348" y="8922"/>
                  </a:cubicBezTo>
                  <a:cubicBezTo>
                    <a:pt x="7284" y="8922"/>
                    <a:pt x="8216" y="8729"/>
                    <a:pt x="9058" y="8330"/>
                  </a:cubicBezTo>
                  <a:lnTo>
                    <a:pt x="6627" y="2646"/>
                  </a:lnTo>
                  <a:cubicBezTo>
                    <a:pt x="6353" y="1765"/>
                    <a:pt x="5745" y="1005"/>
                    <a:pt x="4955" y="519"/>
                  </a:cubicBezTo>
                  <a:cubicBezTo>
                    <a:pt x="4399" y="185"/>
                    <a:pt x="3801" y="1"/>
                    <a:pt x="3206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16;p49">
              <a:extLst>
                <a:ext uri="{FF2B5EF4-FFF2-40B4-BE49-F238E27FC236}">
                  <a16:creationId xmlns:a16="http://schemas.microsoft.com/office/drawing/2014/main" id="{B673F38B-227B-6204-9D7A-14BAD8802C9E}"/>
                </a:ext>
              </a:extLst>
            </p:cNvPr>
            <p:cNvSpPr/>
            <p:nvPr/>
          </p:nvSpPr>
          <p:spPr>
            <a:xfrm>
              <a:off x="-823450" y="3484375"/>
              <a:ext cx="1009150" cy="1066675"/>
            </a:xfrm>
            <a:custGeom>
              <a:avLst/>
              <a:gdLst/>
              <a:ahLst/>
              <a:cxnLst/>
              <a:rect l="l" t="t" r="r" b="b"/>
              <a:pathLst>
                <a:path w="40366" h="42667" extrusionOk="0">
                  <a:moveTo>
                    <a:pt x="13374" y="1"/>
                  </a:moveTo>
                  <a:cubicBezTo>
                    <a:pt x="8481" y="7296"/>
                    <a:pt x="0" y="22585"/>
                    <a:pt x="4286" y="35776"/>
                  </a:cubicBezTo>
                  <a:cubicBezTo>
                    <a:pt x="5941" y="40842"/>
                    <a:pt x="9908" y="42666"/>
                    <a:pt x="14761" y="42666"/>
                  </a:cubicBezTo>
                  <a:cubicBezTo>
                    <a:pt x="23097" y="42666"/>
                    <a:pt x="34045" y="37283"/>
                    <a:pt x="40366" y="33710"/>
                  </a:cubicBezTo>
                  <a:cubicBezTo>
                    <a:pt x="40062" y="30883"/>
                    <a:pt x="39271" y="28147"/>
                    <a:pt x="37843" y="25776"/>
                  </a:cubicBezTo>
                  <a:cubicBezTo>
                    <a:pt x="32688" y="27581"/>
                    <a:pt x="25094" y="29945"/>
                    <a:pt x="20632" y="29945"/>
                  </a:cubicBezTo>
                  <a:cubicBezTo>
                    <a:pt x="19306" y="29945"/>
                    <a:pt x="18256" y="29736"/>
                    <a:pt x="17630" y="29241"/>
                  </a:cubicBezTo>
                  <a:cubicBezTo>
                    <a:pt x="15289" y="27418"/>
                    <a:pt x="17447" y="20427"/>
                    <a:pt x="19636" y="14925"/>
                  </a:cubicBezTo>
                  <a:cubicBezTo>
                    <a:pt x="18481" y="12919"/>
                    <a:pt x="17630" y="10700"/>
                    <a:pt x="16870" y="8755"/>
                  </a:cubicBezTo>
                  <a:cubicBezTo>
                    <a:pt x="15745" y="5928"/>
                    <a:pt x="14377" y="3010"/>
                    <a:pt x="13374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17;p49">
              <a:extLst>
                <a:ext uri="{FF2B5EF4-FFF2-40B4-BE49-F238E27FC236}">
                  <a16:creationId xmlns:a16="http://schemas.microsoft.com/office/drawing/2014/main" id="{7898B336-8C11-66F5-E5DC-197539F830AF}"/>
                </a:ext>
              </a:extLst>
            </p:cNvPr>
            <p:cNvSpPr/>
            <p:nvPr/>
          </p:nvSpPr>
          <p:spPr>
            <a:xfrm>
              <a:off x="-552925" y="3376475"/>
              <a:ext cx="295625" cy="540300"/>
            </a:xfrm>
            <a:custGeom>
              <a:avLst/>
              <a:gdLst/>
              <a:ahLst/>
              <a:cxnLst/>
              <a:rect l="l" t="t" r="r" b="b"/>
              <a:pathLst>
                <a:path w="11825" h="21612" extrusionOk="0">
                  <a:moveTo>
                    <a:pt x="5714" y="1"/>
                  </a:moveTo>
                  <a:cubicBezTo>
                    <a:pt x="5714" y="1"/>
                    <a:pt x="2979" y="3283"/>
                    <a:pt x="0" y="8390"/>
                  </a:cubicBezTo>
                  <a:cubicBezTo>
                    <a:pt x="1733" y="13253"/>
                    <a:pt x="4438" y="17782"/>
                    <a:pt x="7903" y="21612"/>
                  </a:cubicBezTo>
                  <a:cubicBezTo>
                    <a:pt x="9696" y="16657"/>
                    <a:pt x="11824" y="10122"/>
                    <a:pt x="11824" y="10122"/>
                  </a:cubicBezTo>
                  <a:lnTo>
                    <a:pt x="5714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18;p49">
              <a:extLst>
                <a:ext uri="{FF2B5EF4-FFF2-40B4-BE49-F238E27FC236}">
                  <a16:creationId xmlns:a16="http://schemas.microsoft.com/office/drawing/2014/main" id="{3A65D1D5-7DBA-0DBB-9564-B2F94D9E1D91}"/>
                </a:ext>
              </a:extLst>
            </p:cNvPr>
            <p:cNvSpPr/>
            <p:nvPr/>
          </p:nvSpPr>
          <p:spPr>
            <a:xfrm>
              <a:off x="29150" y="4085975"/>
              <a:ext cx="405800" cy="297375"/>
            </a:xfrm>
            <a:custGeom>
              <a:avLst/>
              <a:gdLst/>
              <a:ahLst/>
              <a:cxnLst/>
              <a:rect l="l" t="t" r="r" b="b"/>
              <a:pathLst>
                <a:path w="16232" h="11895" extrusionOk="0">
                  <a:moveTo>
                    <a:pt x="10987" y="0"/>
                  </a:moveTo>
                  <a:cubicBezTo>
                    <a:pt x="7138" y="0"/>
                    <a:pt x="3374" y="1662"/>
                    <a:pt x="0" y="3566"/>
                  </a:cubicBezTo>
                  <a:lnTo>
                    <a:pt x="1642" y="11895"/>
                  </a:lnTo>
                  <a:cubicBezTo>
                    <a:pt x="4468" y="10892"/>
                    <a:pt x="6900" y="9220"/>
                    <a:pt x="9514" y="7731"/>
                  </a:cubicBezTo>
                  <a:cubicBezTo>
                    <a:pt x="10213" y="7305"/>
                    <a:pt x="10973" y="6940"/>
                    <a:pt x="11794" y="6788"/>
                  </a:cubicBezTo>
                  <a:cubicBezTo>
                    <a:pt x="12206" y="6697"/>
                    <a:pt x="12623" y="6665"/>
                    <a:pt x="13042" y="6665"/>
                  </a:cubicBezTo>
                  <a:cubicBezTo>
                    <a:pt x="13732" y="6665"/>
                    <a:pt x="14425" y="6751"/>
                    <a:pt x="15107" y="6788"/>
                  </a:cubicBezTo>
                  <a:cubicBezTo>
                    <a:pt x="15289" y="6788"/>
                    <a:pt x="15502" y="6758"/>
                    <a:pt x="15563" y="6606"/>
                  </a:cubicBezTo>
                  <a:cubicBezTo>
                    <a:pt x="15593" y="6515"/>
                    <a:pt x="15563" y="6424"/>
                    <a:pt x="15502" y="6363"/>
                  </a:cubicBezTo>
                  <a:cubicBezTo>
                    <a:pt x="15259" y="5876"/>
                    <a:pt x="14712" y="5633"/>
                    <a:pt x="14195" y="5512"/>
                  </a:cubicBezTo>
                  <a:cubicBezTo>
                    <a:pt x="13281" y="5232"/>
                    <a:pt x="12303" y="5102"/>
                    <a:pt x="11350" y="5102"/>
                  </a:cubicBezTo>
                  <a:cubicBezTo>
                    <a:pt x="11162" y="5102"/>
                    <a:pt x="10976" y="5107"/>
                    <a:pt x="10791" y="5117"/>
                  </a:cubicBezTo>
                  <a:cubicBezTo>
                    <a:pt x="11341" y="4928"/>
                    <a:pt x="11915" y="4869"/>
                    <a:pt x="12497" y="4869"/>
                  </a:cubicBezTo>
                  <a:cubicBezTo>
                    <a:pt x="13041" y="4869"/>
                    <a:pt x="13591" y="4921"/>
                    <a:pt x="14134" y="4965"/>
                  </a:cubicBezTo>
                  <a:cubicBezTo>
                    <a:pt x="14422" y="4985"/>
                    <a:pt x="14864" y="5061"/>
                    <a:pt x="15251" y="5061"/>
                  </a:cubicBezTo>
                  <a:cubicBezTo>
                    <a:pt x="15435" y="5061"/>
                    <a:pt x="15608" y="5044"/>
                    <a:pt x="15745" y="4995"/>
                  </a:cubicBezTo>
                  <a:cubicBezTo>
                    <a:pt x="16140" y="4873"/>
                    <a:pt x="15897" y="4478"/>
                    <a:pt x="15624" y="4296"/>
                  </a:cubicBezTo>
                  <a:cubicBezTo>
                    <a:pt x="15259" y="4083"/>
                    <a:pt x="14833" y="3901"/>
                    <a:pt x="14438" y="3779"/>
                  </a:cubicBezTo>
                  <a:cubicBezTo>
                    <a:pt x="13952" y="3627"/>
                    <a:pt x="13435" y="3566"/>
                    <a:pt x="12918" y="3506"/>
                  </a:cubicBezTo>
                  <a:cubicBezTo>
                    <a:pt x="11642" y="3384"/>
                    <a:pt x="10365" y="3475"/>
                    <a:pt x="9149" y="3232"/>
                  </a:cubicBezTo>
                  <a:cubicBezTo>
                    <a:pt x="9940" y="3183"/>
                    <a:pt x="10730" y="3159"/>
                    <a:pt x="11520" y="3159"/>
                  </a:cubicBezTo>
                  <a:cubicBezTo>
                    <a:pt x="12706" y="3159"/>
                    <a:pt x="13891" y="3214"/>
                    <a:pt x="15076" y="3323"/>
                  </a:cubicBezTo>
                  <a:cubicBezTo>
                    <a:pt x="15221" y="3323"/>
                    <a:pt x="15535" y="3409"/>
                    <a:pt x="15793" y="3409"/>
                  </a:cubicBezTo>
                  <a:cubicBezTo>
                    <a:pt x="15971" y="3409"/>
                    <a:pt x="16121" y="3368"/>
                    <a:pt x="16171" y="3232"/>
                  </a:cubicBezTo>
                  <a:cubicBezTo>
                    <a:pt x="16231" y="3019"/>
                    <a:pt x="15988" y="2867"/>
                    <a:pt x="15836" y="2776"/>
                  </a:cubicBezTo>
                  <a:cubicBezTo>
                    <a:pt x="15472" y="2533"/>
                    <a:pt x="15046" y="2381"/>
                    <a:pt x="14621" y="2259"/>
                  </a:cubicBezTo>
                  <a:cubicBezTo>
                    <a:pt x="14013" y="2077"/>
                    <a:pt x="13374" y="1925"/>
                    <a:pt x="12766" y="1925"/>
                  </a:cubicBezTo>
                  <a:cubicBezTo>
                    <a:pt x="12189" y="1895"/>
                    <a:pt x="11642" y="1773"/>
                    <a:pt x="11064" y="1773"/>
                  </a:cubicBezTo>
                  <a:cubicBezTo>
                    <a:pt x="10335" y="1773"/>
                    <a:pt x="9575" y="1773"/>
                    <a:pt x="8815" y="1803"/>
                  </a:cubicBezTo>
                  <a:cubicBezTo>
                    <a:pt x="9641" y="1334"/>
                    <a:pt x="10527" y="1244"/>
                    <a:pt x="11423" y="1244"/>
                  </a:cubicBezTo>
                  <a:cubicBezTo>
                    <a:pt x="11980" y="1244"/>
                    <a:pt x="12542" y="1279"/>
                    <a:pt x="13095" y="1279"/>
                  </a:cubicBezTo>
                  <a:cubicBezTo>
                    <a:pt x="13321" y="1279"/>
                    <a:pt x="13546" y="1273"/>
                    <a:pt x="13769" y="1256"/>
                  </a:cubicBezTo>
                  <a:cubicBezTo>
                    <a:pt x="13982" y="1226"/>
                    <a:pt x="14621" y="1196"/>
                    <a:pt x="14681" y="922"/>
                  </a:cubicBezTo>
                  <a:cubicBezTo>
                    <a:pt x="14772" y="679"/>
                    <a:pt x="14347" y="618"/>
                    <a:pt x="14165" y="557"/>
                  </a:cubicBezTo>
                  <a:cubicBezTo>
                    <a:pt x="13557" y="375"/>
                    <a:pt x="12979" y="132"/>
                    <a:pt x="12341" y="71"/>
                  </a:cubicBezTo>
                  <a:cubicBezTo>
                    <a:pt x="11889" y="23"/>
                    <a:pt x="11437" y="0"/>
                    <a:pt x="10987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19;p49">
              <a:extLst>
                <a:ext uri="{FF2B5EF4-FFF2-40B4-BE49-F238E27FC236}">
                  <a16:creationId xmlns:a16="http://schemas.microsoft.com/office/drawing/2014/main" id="{26C3E507-BBD2-1A5A-DBAD-7B5A4794A1E3}"/>
                </a:ext>
              </a:extLst>
            </p:cNvPr>
            <p:cNvSpPr/>
            <p:nvPr/>
          </p:nvSpPr>
          <p:spPr>
            <a:xfrm>
              <a:off x="919350" y="2832200"/>
              <a:ext cx="304900" cy="525300"/>
            </a:xfrm>
            <a:custGeom>
              <a:avLst/>
              <a:gdLst/>
              <a:ahLst/>
              <a:cxnLst/>
              <a:rect l="l" t="t" r="r" b="b"/>
              <a:pathLst>
                <a:path w="12196" h="21012" extrusionOk="0">
                  <a:moveTo>
                    <a:pt x="7827" y="1"/>
                  </a:moveTo>
                  <a:cubicBezTo>
                    <a:pt x="7487" y="1"/>
                    <a:pt x="7181" y="692"/>
                    <a:pt x="7037" y="951"/>
                  </a:cubicBezTo>
                  <a:cubicBezTo>
                    <a:pt x="6794" y="1407"/>
                    <a:pt x="6642" y="1893"/>
                    <a:pt x="6460" y="2379"/>
                  </a:cubicBezTo>
                  <a:cubicBezTo>
                    <a:pt x="5822" y="4385"/>
                    <a:pt x="5274" y="6452"/>
                    <a:pt x="4727" y="8519"/>
                  </a:cubicBezTo>
                  <a:cubicBezTo>
                    <a:pt x="4849" y="7273"/>
                    <a:pt x="4940" y="6057"/>
                    <a:pt x="5031" y="4811"/>
                  </a:cubicBezTo>
                  <a:cubicBezTo>
                    <a:pt x="5153" y="3443"/>
                    <a:pt x="5244" y="2075"/>
                    <a:pt x="5031" y="738"/>
                  </a:cubicBezTo>
                  <a:cubicBezTo>
                    <a:pt x="5001" y="586"/>
                    <a:pt x="4940" y="373"/>
                    <a:pt x="4788" y="343"/>
                  </a:cubicBezTo>
                  <a:cubicBezTo>
                    <a:pt x="4666" y="343"/>
                    <a:pt x="4545" y="404"/>
                    <a:pt x="4484" y="495"/>
                  </a:cubicBezTo>
                  <a:cubicBezTo>
                    <a:pt x="3876" y="1103"/>
                    <a:pt x="3694" y="1984"/>
                    <a:pt x="3542" y="2835"/>
                  </a:cubicBezTo>
                  <a:cubicBezTo>
                    <a:pt x="3177" y="5024"/>
                    <a:pt x="3147" y="7243"/>
                    <a:pt x="3086" y="9461"/>
                  </a:cubicBezTo>
                  <a:cubicBezTo>
                    <a:pt x="3086" y="9127"/>
                    <a:pt x="2843" y="8641"/>
                    <a:pt x="2721" y="8276"/>
                  </a:cubicBezTo>
                  <a:cubicBezTo>
                    <a:pt x="2600" y="7881"/>
                    <a:pt x="2478" y="7455"/>
                    <a:pt x="2296" y="7060"/>
                  </a:cubicBezTo>
                  <a:cubicBezTo>
                    <a:pt x="1992" y="6300"/>
                    <a:pt x="1657" y="5601"/>
                    <a:pt x="928" y="5145"/>
                  </a:cubicBezTo>
                  <a:cubicBezTo>
                    <a:pt x="766" y="5046"/>
                    <a:pt x="645" y="5002"/>
                    <a:pt x="557" y="5002"/>
                  </a:cubicBezTo>
                  <a:cubicBezTo>
                    <a:pt x="0" y="5002"/>
                    <a:pt x="766" y="6741"/>
                    <a:pt x="897" y="7030"/>
                  </a:cubicBezTo>
                  <a:cubicBezTo>
                    <a:pt x="1961" y="9583"/>
                    <a:pt x="1992" y="12258"/>
                    <a:pt x="1566" y="14933"/>
                  </a:cubicBezTo>
                  <a:lnTo>
                    <a:pt x="8891" y="21012"/>
                  </a:lnTo>
                  <a:cubicBezTo>
                    <a:pt x="9743" y="17638"/>
                    <a:pt x="9864" y="14203"/>
                    <a:pt x="10320" y="10799"/>
                  </a:cubicBezTo>
                  <a:cubicBezTo>
                    <a:pt x="10472" y="9613"/>
                    <a:pt x="10806" y="8458"/>
                    <a:pt x="11354" y="7395"/>
                  </a:cubicBezTo>
                  <a:cubicBezTo>
                    <a:pt x="11627" y="6817"/>
                    <a:pt x="11961" y="6270"/>
                    <a:pt x="12083" y="5632"/>
                  </a:cubicBezTo>
                  <a:cubicBezTo>
                    <a:pt x="12139" y="5380"/>
                    <a:pt x="12195" y="4611"/>
                    <a:pt x="11751" y="4611"/>
                  </a:cubicBezTo>
                  <a:cubicBezTo>
                    <a:pt x="11714" y="4611"/>
                    <a:pt x="11672" y="4617"/>
                    <a:pt x="11627" y="4629"/>
                  </a:cubicBezTo>
                  <a:cubicBezTo>
                    <a:pt x="11293" y="4750"/>
                    <a:pt x="10898" y="5267"/>
                    <a:pt x="10715" y="5540"/>
                  </a:cubicBezTo>
                  <a:cubicBezTo>
                    <a:pt x="10442" y="5875"/>
                    <a:pt x="10199" y="6240"/>
                    <a:pt x="9986" y="6604"/>
                  </a:cubicBezTo>
                  <a:cubicBezTo>
                    <a:pt x="9530" y="7334"/>
                    <a:pt x="9074" y="8094"/>
                    <a:pt x="8375" y="8641"/>
                  </a:cubicBezTo>
                  <a:cubicBezTo>
                    <a:pt x="8952" y="7091"/>
                    <a:pt x="9499" y="5571"/>
                    <a:pt x="10077" y="4051"/>
                  </a:cubicBezTo>
                  <a:cubicBezTo>
                    <a:pt x="10350" y="3261"/>
                    <a:pt x="10624" y="2288"/>
                    <a:pt x="10077" y="1650"/>
                  </a:cubicBezTo>
                  <a:cubicBezTo>
                    <a:pt x="8375" y="3352"/>
                    <a:pt x="7615" y="5784"/>
                    <a:pt x="6946" y="8094"/>
                  </a:cubicBezTo>
                  <a:cubicBezTo>
                    <a:pt x="7007" y="6604"/>
                    <a:pt x="7463" y="5206"/>
                    <a:pt x="7828" y="3778"/>
                  </a:cubicBezTo>
                  <a:cubicBezTo>
                    <a:pt x="7980" y="3078"/>
                    <a:pt x="8132" y="2379"/>
                    <a:pt x="8192" y="1650"/>
                  </a:cubicBezTo>
                  <a:cubicBezTo>
                    <a:pt x="8223" y="1315"/>
                    <a:pt x="8375" y="100"/>
                    <a:pt x="7888" y="8"/>
                  </a:cubicBezTo>
                  <a:cubicBezTo>
                    <a:pt x="7868" y="3"/>
                    <a:pt x="7848" y="1"/>
                    <a:pt x="7827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8" name="Google Shape;1603;p48">
            <a:extLst>
              <a:ext uri="{FF2B5EF4-FFF2-40B4-BE49-F238E27FC236}">
                <a16:creationId xmlns:a16="http://schemas.microsoft.com/office/drawing/2014/main" id="{A6B0C57F-32B0-EB13-BEBC-2152E9607956}"/>
              </a:ext>
            </a:extLst>
          </p:cNvPr>
          <p:cNvGrpSpPr/>
          <p:nvPr/>
        </p:nvGrpSpPr>
        <p:grpSpPr>
          <a:xfrm>
            <a:off x="-537993" y="-348748"/>
            <a:ext cx="3238657" cy="1179451"/>
            <a:chOff x="-61975" y="3"/>
            <a:chExt cx="2945572" cy="1072716"/>
          </a:xfrm>
        </p:grpSpPr>
        <p:sp>
          <p:nvSpPr>
            <p:cNvPr id="1749" name="Google Shape;1604;p48">
              <a:extLst>
                <a:ext uri="{FF2B5EF4-FFF2-40B4-BE49-F238E27FC236}">
                  <a16:creationId xmlns:a16="http://schemas.microsoft.com/office/drawing/2014/main" id="{C9B418BC-4105-0490-7081-9FF88843316F}"/>
                </a:ext>
              </a:extLst>
            </p:cNvPr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605;p48">
              <a:extLst>
                <a:ext uri="{FF2B5EF4-FFF2-40B4-BE49-F238E27FC236}">
                  <a16:creationId xmlns:a16="http://schemas.microsoft.com/office/drawing/2014/main" id="{BCFFDC2C-1772-7476-541D-72128DE94A24}"/>
                </a:ext>
              </a:extLst>
            </p:cNvPr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606;p48">
              <a:extLst>
                <a:ext uri="{FF2B5EF4-FFF2-40B4-BE49-F238E27FC236}">
                  <a16:creationId xmlns:a16="http://schemas.microsoft.com/office/drawing/2014/main" id="{3177EE9D-EB5F-94AA-B6C6-CB4B05C128D0}"/>
                </a:ext>
              </a:extLst>
            </p:cNvPr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607;p48">
              <a:extLst>
                <a:ext uri="{FF2B5EF4-FFF2-40B4-BE49-F238E27FC236}">
                  <a16:creationId xmlns:a16="http://schemas.microsoft.com/office/drawing/2014/main" id="{1E9D0A4D-7277-9C65-8434-D0EC972FBE7E}"/>
                </a:ext>
              </a:extLst>
            </p:cNvPr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608;p48">
              <a:extLst>
                <a:ext uri="{FF2B5EF4-FFF2-40B4-BE49-F238E27FC236}">
                  <a16:creationId xmlns:a16="http://schemas.microsoft.com/office/drawing/2014/main" id="{FE9777A0-434D-D9C6-CB24-1789FE9D8B82}"/>
                </a:ext>
              </a:extLst>
            </p:cNvPr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609;p48">
              <a:extLst>
                <a:ext uri="{FF2B5EF4-FFF2-40B4-BE49-F238E27FC236}">
                  <a16:creationId xmlns:a16="http://schemas.microsoft.com/office/drawing/2014/main" id="{BF5A10D0-66AC-CC72-3A4A-1BAA03E37481}"/>
                </a:ext>
              </a:extLst>
            </p:cNvPr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610;p48">
              <a:extLst>
                <a:ext uri="{FF2B5EF4-FFF2-40B4-BE49-F238E27FC236}">
                  <a16:creationId xmlns:a16="http://schemas.microsoft.com/office/drawing/2014/main" id="{EB347C1B-E311-9C81-4466-B206834A7721}"/>
                </a:ext>
              </a:extLst>
            </p:cNvPr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611;p48">
              <a:extLst>
                <a:ext uri="{FF2B5EF4-FFF2-40B4-BE49-F238E27FC236}">
                  <a16:creationId xmlns:a16="http://schemas.microsoft.com/office/drawing/2014/main" id="{5288B3FF-DF71-6E6D-D83D-7B6453284AF1}"/>
                </a:ext>
              </a:extLst>
            </p:cNvPr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612;p48">
              <a:extLst>
                <a:ext uri="{FF2B5EF4-FFF2-40B4-BE49-F238E27FC236}">
                  <a16:creationId xmlns:a16="http://schemas.microsoft.com/office/drawing/2014/main" id="{FD9E33A7-EC4C-9984-5AEA-132A3E7C68A2}"/>
                </a:ext>
              </a:extLst>
            </p:cNvPr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613;p48">
              <a:extLst>
                <a:ext uri="{FF2B5EF4-FFF2-40B4-BE49-F238E27FC236}">
                  <a16:creationId xmlns:a16="http://schemas.microsoft.com/office/drawing/2014/main" id="{F1058017-707C-AAAD-6022-DBA07E3C5BE0}"/>
                </a:ext>
              </a:extLst>
            </p:cNvPr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614;p48">
              <a:extLst>
                <a:ext uri="{FF2B5EF4-FFF2-40B4-BE49-F238E27FC236}">
                  <a16:creationId xmlns:a16="http://schemas.microsoft.com/office/drawing/2014/main" id="{4A282D77-590D-E1F0-FF6A-8958BF4FCCAF}"/>
                </a:ext>
              </a:extLst>
            </p:cNvPr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615;p48">
              <a:extLst>
                <a:ext uri="{FF2B5EF4-FFF2-40B4-BE49-F238E27FC236}">
                  <a16:creationId xmlns:a16="http://schemas.microsoft.com/office/drawing/2014/main" id="{1D655C6D-89C6-913C-8C4F-6865C8784508}"/>
                </a:ext>
              </a:extLst>
            </p:cNvPr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616;p48">
              <a:extLst>
                <a:ext uri="{FF2B5EF4-FFF2-40B4-BE49-F238E27FC236}">
                  <a16:creationId xmlns:a16="http://schemas.microsoft.com/office/drawing/2014/main" id="{D118197D-E901-9E77-5029-B6A2C4921DCD}"/>
                </a:ext>
              </a:extLst>
            </p:cNvPr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617;p48">
              <a:extLst>
                <a:ext uri="{FF2B5EF4-FFF2-40B4-BE49-F238E27FC236}">
                  <a16:creationId xmlns:a16="http://schemas.microsoft.com/office/drawing/2014/main" id="{FB40FC1F-25E6-D6AE-2AB8-06A3CD301A9B}"/>
                </a:ext>
              </a:extLst>
            </p:cNvPr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618;p48">
              <a:extLst>
                <a:ext uri="{FF2B5EF4-FFF2-40B4-BE49-F238E27FC236}">
                  <a16:creationId xmlns:a16="http://schemas.microsoft.com/office/drawing/2014/main" id="{DB6196CD-5E6D-6445-3989-71AAC97A3914}"/>
                </a:ext>
              </a:extLst>
            </p:cNvPr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619;p48">
              <a:extLst>
                <a:ext uri="{FF2B5EF4-FFF2-40B4-BE49-F238E27FC236}">
                  <a16:creationId xmlns:a16="http://schemas.microsoft.com/office/drawing/2014/main" id="{12F0FB95-4E46-ABD5-781D-C0E383CF41F2}"/>
                </a:ext>
              </a:extLst>
            </p:cNvPr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620;p48">
              <a:extLst>
                <a:ext uri="{FF2B5EF4-FFF2-40B4-BE49-F238E27FC236}">
                  <a16:creationId xmlns:a16="http://schemas.microsoft.com/office/drawing/2014/main" id="{625BFF7B-99BA-D2F3-070E-F9F4EC269A99}"/>
                </a:ext>
              </a:extLst>
            </p:cNvPr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621;p48">
              <a:extLst>
                <a:ext uri="{FF2B5EF4-FFF2-40B4-BE49-F238E27FC236}">
                  <a16:creationId xmlns:a16="http://schemas.microsoft.com/office/drawing/2014/main" id="{8E1634FD-985B-1BC8-78C9-0C32634AC085}"/>
                </a:ext>
              </a:extLst>
            </p:cNvPr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622;p48">
              <a:extLst>
                <a:ext uri="{FF2B5EF4-FFF2-40B4-BE49-F238E27FC236}">
                  <a16:creationId xmlns:a16="http://schemas.microsoft.com/office/drawing/2014/main" id="{FEF290FB-DE76-EC19-BF7E-6339778A99B4}"/>
                </a:ext>
              </a:extLst>
            </p:cNvPr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623;p48">
              <a:extLst>
                <a:ext uri="{FF2B5EF4-FFF2-40B4-BE49-F238E27FC236}">
                  <a16:creationId xmlns:a16="http://schemas.microsoft.com/office/drawing/2014/main" id="{D3713B9C-CA7E-D9E9-3D38-D585A51D062F}"/>
                </a:ext>
              </a:extLst>
            </p:cNvPr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624;p48">
              <a:extLst>
                <a:ext uri="{FF2B5EF4-FFF2-40B4-BE49-F238E27FC236}">
                  <a16:creationId xmlns:a16="http://schemas.microsoft.com/office/drawing/2014/main" id="{C9611300-23A6-EC97-F92B-9E8CB31550EA}"/>
                </a:ext>
              </a:extLst>
            </p:cNvPr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625;p48">
              <a:extLst>
                <a:ext uri="{FF2B5EF4-FFF2-40B4-BE49-F238E27FC236}">
                  <a16:creationId xmlns:a16="http://schemas.microsoft.com/office/drawing/2014/main" id="{2A8EF501-CD55-1542-1AD0-5E4C6C6DD951}"/>
                </a:ext>
              </a:extLst>
            </p:cNvPr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626;p48">
              <a:extLst>
                <a:ext uri="{FF2B5EF4-FFF2-40B4-BE49-F238E27FC236}">
                  <a16:creationId xmlns:a16="http://schemas.microsoft.com/office/drawing/2014/main" id="{32B5CCB0-C4B3-AE7A-FA03-0FEB51C26846}"/>
                </a:ext>
              </a:extLst>
            </p:cNvPr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627;p48">
              <a:extLst>
                <a:ext uri="{FF2B5EF4-FFF2-40B4-BE49-F238E27FC236}">
                  <a16:creationId xmlns:a16="http://schemas.microsoft.com/office/drawing/2014/main" id="{5C69F48A-88F9-F546-344F-8D748CD84F82}"/>
                </a:ext>
              </a:extLst>
            </p:cNvPr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628;p48">
              <a:extLst>
                <a:ext uri="{FF2B5EF4-FFF2-40B4-BE49-F238E27FC236}">
                  <a16:creationId xmlns:a16="http://schemas.microsoft.com/office/drawing/2014/main" id="{D74A6785-904D-244D-8A81-A39D9D49A696}"/>
                </a:ext>
              </a:extLst>
            </p:cNvPr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629;p48">
              <a:extLst>
                <a:ext uri="{FF2B5EF4-FFF2-40B4-BE49-F238E27FC236}">
                  <a16:creationId xmlns:a16="http://schemas.microsoft.com/office/drawing/2014/main" id="{F6DA71F5-FDED-63AE-B856-66C470681169}"/>
                </a:ext>
              </a:extLst>
            </p:cNvPr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630;p48">
              <a:extLst>
                <a:ext uri="{FF2B5EF4-FFF2-40B4-BE49-F238E27FC236}">
                  <a16:creationId xmlns:a16="http://schemas.microsoft.com/office/drawing/2014/main" id="{EAEAD0CB-5949-BDE1-6180-2537319991A0}"/>
                </a:ext>
              </a:extLst>
            </p:cNvPr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631;p48">
              <a:extLst>
                <a:ext uri="{FF2B5EF4-FFF2-40B4-BE49-F238E27FC236}">
                  <a16:creationId xmlns:a16="http://schemas.microsoft.com/office/drawing/2014/main" id="{34F75FE3-5A17-4CDC-1E98-438916C0F4D4}"/>
                </a:ext>
              </a:extLst>
            </p:cNvPr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632;p48">
              <a:extLst>
                <a:ext uri="{FF2B5EF4-FFF2-40B4-BE49-F238E27FC236}">
                  <a16:creationId xmlns:a16="http://schemas.microsoft.com/office/drawing/2014/main" id="{D1D5EBD9-2EC0-7637-7866-576B78BB5A9F}"/>
                </a:ext>
              </a:extLst>
            </p:cNvPr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633;p48">
              <a:extLst>
                <a:ext uri="{FF2B5EF4-FFF2-40B4-BE49-F238E27FC236}">
                  <a16:creationId xmlns:a16="http://schemas.microsoft.com/office/drawing/2014/main" id="{F78B8D2B-5E25-75D1-645B-AEBC09F40097}"/>
                </a:ext>
              </a:extLst>
            </p:cNvPr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634;p48">
              <a:extLst>
                <a:ext uri="{FF2B5EF4-FFF2-40B4-BE49-F238E27FC236}">
                  <a16:creationId xmlns:a16="http://schemas.microsoft.com/office/drawing/2014/main" id="{BDCF3675-D0A3-E19E-494B-724DAD9F8B4F}"/>
                </a:ext>
              </a:extLst>
            </p:cNvPr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635;p48">
              <a:extLst>
                <a:ext uri="{FF2B5EF4-FFF2-40B4-BE49-F238E27FC236}">
                  <a16:creationId xmlns:a16="http://schemas.microsoft.com/office/drawing/2014/main" id="{B5F02259-C4C1-77AA-FEFC-43CE52D99247}"/>
                </a:ext>
              </a:extLst>
            </p:cNvPr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636;p48">
              <a:extLst>
                <a:ext uri="{FF2B5EF4-FFF2-40B4-BE49-F238E27FC236}">
                  <a16:creationId xmlns:a16="http://schemas.microsoft.com/office/drawing/2014/main" id="{5D637768-206F-634A-6C24-2B4B6093F541}"/>
                </a:ext>
              </a:extLst>
            </p:cNvPr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637;p48">
              <a:extLst>
                <a:ext uri="{FF2B5EF4-FFF2-40B4-BE49-F238E27FC236}">
                  <a16:creationId xmlns:a16="http://schemas.microsoft.com/office/drawing/2014/main" id="{C59C2CD9-5269-C0A0-DF28-EE06CBD7526F}"/>
                </a:ext>
              </a:extLst>
            </p:cNvPr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638;p48">
              <a:extLst>
                <a:ext uri="{FF2B5EF4-FFF2-40B4-BE49-F238E27FC236}">
                  <a16:creationId xmlns:a16="http://schemas.microsoft.com/office/drawing/2014/main" id="{A0172E12-0C32-2F2D-C8E8-81A01B11B55E}"/>
                </a:ext>
              </a:extLst>
            </p:cNvPr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639;p48">
              <a:extLst>
                <a:ext uri="{FF2B5EF4-FFF2-40B4-BE49-F238E27FC236}">
                  <a16:creationId xmlns:a16="http://schemas.microsoft.com/office/drawing/2014/main" id="{0083FC5F-9FAD-BB9D-95DD-186050FFDDD3}"/>
                </a:ext>
              </a:extLst>
            </p:cNvPr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640;p48">
              <a:extLst>
                <a:ext uri="{FF2B5EF4-FFF2-40B4-BE49-F238E27FC236}">
                  <a16:creationId xmlns:a16="http://schemas.microsoft.com/office/drawing/2014/main" id="{BAACCE62-D772-2EEF-BC08-637D52BBE479}"/>
                </a:ext>
              </a:extLst>
            </p:cNvPr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641;p48">
              <a:extLst>
                <a:ext uri="{FF2B5EF4-FFF2-40B4-BE49-F238E27FC236}">
                  <a16:creationId xmlns:a16="http://schemas.microsoft.com/office/drawing/2014/main" id="{F0658997-C612-3538-F1C5-95842238B670}"/>
                </a:ext>
              </a:extLst>
            </p:cNvPr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642;p48">
              <a:extLst>
                <a:ext uri="{FF2B5EF4-FFF2-40B4-BE49-F238E27FC236}">
                  <a16:creationId xmlns:a16="http://schemas.microsoft.com/office/drawing/2014/main" id="{82B77DA9-E8C1-BA1F-8EF8-BDE195EA6439}"/>
                </a:ext>
              </a:extLst>
            </p:cNvPr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643;p48">
              <a:extLst>
                <a:ext uri="{FF2B5EF4-FFF2-40B4-BE49-F238E27FC236}">
                  <a16:creationId xmlns:a16="http://schemas.microsoft.com/office/drawing/2014/main" id="{5F8F8A07-274D-6E96-526D-1F4392275E11}"/>
                </a:ext>
              </a:extLst>
            </p:cNvPr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644;p48">
              <a:extLst>
                <a:ext uri="{FF2B5EF4-FFF2-40B4-BE49-F238E27FC236}">
                  <a16:creationId xmlns:a16="http://schemas.microsoft.com/office/drawing/2014/main" id="{011A5482-8FBC-F94E-6A28-B606F297F103}"/>
                </a:ext>
              </a:extLst>
            </p:cNvPr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645;p48">
              <a:extLst>
                <a:ext uri="{FF2B5EF4-FFF2-40B4-BE49-F238E27FC236}">
                  <a16:creationId xmlns:a16="http://schemas.microsoft.com/office/drawing/2014/main" id="{DF8C4E50-AF0A-7B14-647D-2F4EED0FC82E}"/>
                </a:ext>
              </a:extLst>
            </p:cNvPr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646;p48">
              <a:extLst>
                <a:ext uri="{FF2B5EF4-FFF2-40B4-BE49-F238E27FC236}">
                  <a16:creationId xmlns:a16="http://schemas.microsoft.com/office/drawing/2014/main" id="{D8AB0341-731B-74EA-153D-7125357AFF9C}"/>
                </a:ext>
              </a:extLst>
            </p:cNvPr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647;p48">
              <a:extLst>
                <a:ext uri="{FF2B5EF4-FFF2-40B4-BE49-F238E27FC236}">
                  <a16:creationId xmlns:a16="http://schemas.microsoft.com/office/drawing/2014/main" id="{2C539C5E-A1FD-7CDE-0380-7E7B418F2F0D}"/>
                </a:ext>
              </a:extLst>
            </p:cNvPr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648;p48">
              <a:extLst>
                <a:ext uri="{FF2B5EF4-FFF2-40B4-BE49-F238E27FC236}">
                  <a16:creationId xmlns:a16="http://schemas.microsoft.com/office/drawing/2014/main" id="{5F98D3A2-DCFB-85CB-B4BB-9E1A76C4532C}"/>
                </a:ext>
              </a:extLst>
            </p:cNvPr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649;p48">
              <a:extLst>
                <a:ext uri="{FF2B5EF4-FFF2-40B4-BE49-F238E27FC236}">
                  <a16:creationId xmlns:a16="http://schemas.microsoft.com/office/drawing/2014/main" id="{C468DE59-6A82-FFBB-FDF5-B67AF6E96257}"/>
                </a:ext>
              </a:extLst>
            </p:cNvPr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650;p48">
              <a:extLst>
                <a:ext uri="{FF2B5EF4-FFF2-40B4-BE49-F238E27FC236}">
                  <a16:creationId xmlns:a16="http://schemas.microsoft.com/office/drawing/2014/main" id="{FE3FDC61-CD5B-5660-4900-7A2DC32A0900}"/>
                </a:ext>
              </a:extLst>
            </p:cNvPr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651;p48">
              <a:extLst>
                <a:ext uri="{FF2B5EF4-FFF2-40B4-BE49-F238E27FC236}">
                  <a16:creationId xmlns:a16="http://schemas.microsoft.com/office/drawing/2014/main" id="{1A84EABB-25E2-9762-34EC-52572A0AD4C5}"/>
                </a:ext>
              </a:extLst>
            </p:cNvPr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652;p48">
              <a:extLst>
                <a:ext uri="{FF2B5EF4-FFF2-40B4-BE49-F238E27FC236}">
                  <a16:creationId xmlns:a16="http://schemas.microsoft.com/office/drawing/2014/main" id="{07C87B72-8C20-EBC3-0A62-A00C5EF6C455}"/>
                </a:ext>
              </a:extLst>
            </p:cNvPr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653;p48">
              <a:extLst>
                <a:ext uri="{FF2B5EF4-FFF2-40B4-BE49-F238E27FC236}">
                  <a16:creationId xmlns:a16="http://schemas.microsoft.com/office/drawing/2014/main" id="{1033F6C2-FC20-7BE2-9824-35BCC88201F6}"/>
                </a:ext>
              </a:extLst>
            </p:cNvPr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654;p48">
              <a:extLst>
                <a:ext uri="{FF2B5EF4-FFF2-40B4-BE49-F238E27FC236}">
                  <a16:creationId xmlns:a16="http://schemas.microsoft.com/office/drawing/2014/main" id="{F1C4A62A-1025-77C9-ED11-61E67490FE7B}"/>
                </a:ext>
              </a:extLst>
            </p:cNvPr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655;p48">
              <a:extLst>
                <a:ext uri="{FF2B5EF4-FFF2-40B4-BE49-F238E27FC236}">
                  <a16:creationId xmlns:a16="http://schemas.microsoft.com/office/drawing/2014/main" id="{5D24FDEC-BC29-51F1-1086-7CE8D1222399}"/>
                </a:ext>
              </a:extLst>
            </p:cNvPr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656;p48">
              <a:extLst>
                <a:ext uri="{FF2B5EF4-FFF2-40B4-BE49-F238E27FC236}">
                  <a16:creationId xmlns:a16="http://schemas.microsoft.com/office/drawing/2014/main" id="{3BFB7C85-A05E-DA53-626F-D77D941FB160}"/>
                </a:ext>
              </a:extLst>
            </p:cNvPr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657;p48">
              <a:extLst>
                <a:ext uri="{FF2B5EF4-FFF2-40B4-BE49-F238E27FC236}">
                  <a16:creationId xmlns:a16="http://schemas.microsoft.com/office/drawing/2014/main" id="{E716625E-93E1-F7DC-35A7-6D2A1B96E4E1}"/>
                </a:ext>
              </a:extLst>
            </p:cNvPr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658;p48">
              <a:extLst>
                <a:ext uri="{FF2B5EF4-FFF2-40B4-BE49-F238E27FC236}">
                  <a16:creationId xmlns:a16="http://schemas.microsoft.com/office/drawing/2014/main" id="{FE2C83AC-6697-F2FF-5F7B-8584C849F7A1}"/>
                </a:ext>
              </a:extLst>
            </p:cNvPr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659;p48">
              <a:extLst>
                <a:ext uri="{FF2B5EF4-FFF2-40B4-BE49-F238E27FC236}">
                  <a16:creationId xmlns:a16="http://schemas.microsoft.com/office/drawing/2014/main" id="{33F2F331-C08B-8B3D-C636-98FA639F24F2}"/>
                </a:ext>
              </a:extLst>
            </p:cNvPr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660;p48">
              <a:extLst>
                <a:ext uri="{FF2B5EF4-FFF2-40B4-BE49-F238E27FC236}">
                  <a16:creationId xmlns:a16="http://schemas.microsoft.com/office/drawing/2014/main" id="{5918C652-BF76-0B1F-039C-55DD5384077B}"/>
                </a:ext>
              </a:extLst>
            </p:cNvPr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661;p48">
              <a:extLst>
                <a:ext uri="{FF2B5EF4-FFF2-40B4-BE49-F238E27FC236}">
                  <a16:creationId xmlns:a16="http://schemas.microsoft.com/office/drawing/2014/main" id="{207E65F3-3AFB-3275-1789-9ACCBB5C24D4}"/>
                </a:ext>
              </a:extLst>
            </p:cNvPr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662;p48">
              <a:extLst>
                <a:ext uri="{FF2B5EF4-FFF2-40B4-BE49-F238E27FC236}">
                  <a16:creationId xmlns:a16="http://schemas.microsoft.com/office/drawing/2014/main" id="{F0F2C890-74B8-435F-6F79-1C598DE2FFC4}"/>
                </a:ext>
              </a:extLst>
            </p:cNvPr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663;p48">
              <a:extLst>
                <a:ext uri="{FF2B5EF4-FFF2-40B4-BE49-F238E27FC236}">
                  <a16:creationId xmlns:a16="http://schemas.microsoft.com/office/drawing/2014/main" id="{E413003C-7C97-4053-AA2F-B84E0F9402E9}"/>
                </a:ext>
              </a:extLst>
            </p:cNvPr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664;p48">
              <a:extLst>
                <a:ext uri="{FF2B5EF4-FFF2-40B4-BE49-F238E27FC236}">
                  <a16:creationId xmlns:a16="http://schemas.microsoft.com/office/drawing/2014/main" id="{FCFC7C0A-357E-BBB1-91EA-4F80908DF56A}"/>
                </a:ext>
              </a:extLst>
            </p:cNvPr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665;p48">
              <a:extLst>
                <a:ext uri="{FF2B5EF4-FFF2-40B4-BE49-F238E27FC236}">
                  <a16:creationId xmlns:a16="http://schemas.microsoft.com/office/drawing/2014/main" id="{A519689F-5037-94AF-F625-BE5F8D1AC215}"/>
                </a:ext>
              </a:extLst>
            </p:cNvPr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666;p48">
              <a:extLst>
                <a:ext uri="{FF2B5EF4-FFF2-40B4-BE49-F238E27FC236}">
                  <a16:creationId xmlns:a16="http://schemas.microsoft.com/office/drawing/2014/main" id="{B31A4569-24AD-6722-4FDC-3D2F2F3C2F16}"/>
                </a:ext>
              </a:extLst>
            </p:cNvPr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667;p48">
              <a:extLst>
                <a:ext uri="{FF2B5EF4-FFF2-40B4-BE49-F238E27FC236}">
                  <a16:creationId xmlns:a16="http://schemas.microsoft.com/office/drawing/2014/main" id="{D859696C-2014-0B4F-D72C-7023EFA25886}"/>
                </a:ext>
              </a:extLst>
            </p:cNvPr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668;p48">
              <a:extLst>
                <a:ext uri="{FF2B5EF4-FFF2-40B4-BE49-F238E27FC236}">
                  <a16:creationId xmlns:a16="http://schemas.microsoft.com/office/drawing/2014/main" id="{3D7EFEE0-7267-6032-389B-FB1CF4E0F998}"/>
                </a:ext>
              </a:extLst>
            </p:cNvPr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669;p48">
              <a:extLst>
                <a:ext uri="{FF2B5EF4-FFF2-40B4-BE49-F238E27FC236}">
                  <a16:creationId xmlns:a16="http://schemas.microsoft.com/office/drawing/2014/main" id="{33108B13-2FE0-437E-2230-83784BFC630D}"/>
                </a:ext>
              </a:extLst>
            </p:cNvPr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670;p48">
              <a:extLst>
                <a:ext uri="{FF2B5EF4-FFF2-40B4-BE49-F238E27FC236}">
                  <a16:creationId xmlns:a16="http://schemas.microsoft.com/office/drawing/2014/main" id="{DEA44B2E-2A03-2DC0-13C7-4D3D9E8F0A4C}"/>
                </a:ext>
              </a:extLst>
            </p:cNvPr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671;p48">
              <a:extLst>
                <a:ext uri="{FF2B5EF4-FFF2-40B4-BE49-F238E27FC236}">
                  <a16:creationId xmlns:a16="http://schemas.microsoft.com/office/drawing/2014/main" id="{4143252B-18FC-2C28-E322-D8438F763930}"/>
                </a:ext>
              </a:extLst>
            </p:cNvPr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672;p48">
              <a:extLst>
                <a:ext uri="{FF2B5EF4-FFF2-40B4-BE49-F238E27FC236}">
                  <a16:creationId xmlns:a16="http://schemas.microsoft.com/office/drawing/2014/main" id="{2B975C80-D703-F69B-CFBA-8C98B5D6462F}"/>
                </a:ext>
              </a:extLst>
            </p:cNvPr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673;p48">
              <a:extLst>
                <a:ext uri="{FF2B5EF4-FFF2-40B4-BE49-F238E27FC236}">
                  <a16:creationId xmlns:a16="http://schemas.microsoft.com/office/drawing/2014/main" id="{E54DFFE8-BAA9-66E0-0696-BA65C32AEA33}"/>
                </a:ext>
              </a:extLst>
            </p:cNvPr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674;p48">
              <a:extLst>
                <a:ext uri="{FF2B5EF4-FFF2-40B4-BE49-F238E27FC236}">
                  <a16:creationId xmlns:a16="http://schemas.microsoft.com/office/drawing/2014/main" id="{24E8BF34-9845-DF16-8596-8D39C5C7C990}"/>
                </a:ext>
              </a:extLst>
            </p:cNvPr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675;p48">
              <a:extLst>
                <a:ext uri="{FF2B5EF4-FFF2-40B4-BE49-F238E27FC236}">
                  <a16:creationId xmlns:a16="http://schemas.microsoft.com/office/drawing/2014/main" id="{2B071B4D-EFDB-FFB1-5200-21B973096046}"/>
                </a:ext>
              </a:extLst>
            </p:cNvPr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676;p48">
              <a:extLst>
                <a:ext uri="{FF2B5EF4-FFF2-40B4-BE49-F238E27FC236}">
                  <a16:creationId xmlns:a16="http://schemas.microsoft.com/office/drawing/2014/main" id="{9302EE8F-D4D6-BC7B-EF91-E13E7A8FB5F1}"/>
                </a:ext>
              </a:extLst>
            </p:cNvPr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677;p48">
              <a:extLst>
                <a:ext uri="{FF2B5EF4-FFF2-40B4-BE49-F238E27FC236}">
                  <a16:creationId xmlns:a16="http://schemas.microsoft.com/office/drawing/2014/main" id="{9130DE7C-CB93-4E74-B69E-A6242326F03E}"/>
                </a:ext>
              </a:extLst>
            </p:cNvPr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678;p48">
              <a:extLst>
                <a:ext uri="{FF2B5EF4-FFF2-40B4-BE49-F238E27FC236}">
                  <a16:creationId xmlns:a16="http://schemas.microsoft.com/office/drawing/2014/main" id="{34428415-5537-73A4-877E-E873F2A9A32C}"/>
                </a:ext>
              </a:extLst>
            </p:cNvPr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679;p48">
              <a:extLst>
                <a:ext uri="{FF2B5EF4-FFF2-40B4-BE49-F238E27FC236}">
                  <a16:creationId xmlns:a16="http://schemas.microsoft.com/office/drawing/2014/main" id="{D253562D-6215-089C-D31D-FC222281AE83}"/>
                </a:ext>
              </a:extLst>
            </p:cNvPr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680;p48">
              <a:extLst>
                <a:ext uri="{FF2B5EF4-FFF2-40B4-BE49-F238E27FC236}">
                  <a16:creationId xmlns:a16="http://schemas.microsoft.com/office/drawing/2014/main" id="{D4A5885C-1210-BC92-B288-994338A3A28E}"/>
                </a:ext>
              </a:extLst>
            </p:cNvPr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681;p48">
              <a:extLst>
                <a:ext uri="{FF2B5EF4-FFF2-40B4-BE49-F238E27FC236}">
                  <a16:creationId xmlns:a16="http://schemas.microsoft.com/office/drawing/2014/main" id="{2FA3172C-C3F2-F018-4AB8-5FB306516800}"/>
                </a:ext>
              </a:extLst>
            </p:cNvPr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682;p48">
              <a:extLst>
                <a:ext uri="{FF2B5EF4-FFF2-40B4-BE49-F238E27FC236}">
                  <a16:creationId xmlns:a16="http://schemas.microsoft.com/office/drawing/2014/main" id="{3D234DF1-7E6A-8BBE-72B7-3D730C035BCD}"/>
                </a:ext>
              </a:extLst>
            </p:cNvPr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683;p48">
              <a:extLst>
                <a:ext uri="{FF2B5EF4-FFF2-40B4-BE49-F238E27FC236}">
                  <a16:creationId xmlns:a16="http://schemas.microsoft.com/office/drawing/2014/main" id="{BA0DDFB1-394A-F043-38B6-774D59520E93}"/>
                </a:ext>
              </a:extLst>
            </p:cNvPr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0194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/>
      <p:bldP spid="1705" grpId="0" animBg="1"/>
      <p:bldP spid="1706" grpId="0" animBg="1"/>
      <p:bldP spid="1707" grpId="0" animBg="1"/>
      <p:bldP spid="1708" grpId="0" animBg="1"/>
      <p:bldP spid="1709" grpId="0" animBg="1"/>
      <p:bldP spid="1710" grpId="0" animBg="1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5740" y="258650"/>
            <a:ext cx="7704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272783" y="223948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4617801" y="15893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4546263" y="3826939"/>
            <a:ext cx="190685" cy="19081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425535" y="350680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5101222" y="2606270"/>
            <a:ext cx="278340" cy="345372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8525954" y="373648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5" name="Google Shape;3318;p64">
            <a:extLst>
              <a:ext uri="{FF2B5EF4-FFF2-40B4-BE49-F238E27FC236}">
                <a16:creationId xmlns:a16="http://schemas.microsoft.com/office/drawing/2014/main" id="{7498B021-0B48-7283-5451-DF91448074A9}"/>
              </a:ext>
            </a:extLst>
          </p:cNvPr>
          <p:cNvSpPr/>
          <p:nvPr/>
        </p:nvSpPr>
        <p:spPr>
          <a:xfrm>
            <a:off x="5846201" y="1391822"/>
            <a:ext cx="1003014" cy="659714"/>
          </a:xfrm>
          <a:custGeom>
            <a:avLst/>
            <a:gdLst/>
            <a:ahLst/>
            <a:cxnLst/>
            <a:rect l="l" t="t" r="r" b="b"/>
            <a:pathLst>
              <a:path w="49182" h="39873" extrusionOk="0">
                <a:moveTo>
                  <a:pt x="23224" y="0"/>
                </a:moveTo>
                <a:cubicBezTo>
                  <a:pt x="19756" y="0"/>
                  <a:pt x="16287" y="152"/>
                  <a:pt x="12828" y="388"/>
                </a:cubicBezTo>
                <a:cubicBezTo>
                  <a:pt x="10214" y="571"/>
                  <a:pt x="7478" y="875"/>
                  <a:pt x="5442" y="2547"/>
                </a:cubicBezTo>
                <a:cubicBezTo>
                  <a:pt x="3375" y="4218"/>
                  <a:pt x="2524" y="6984"/>
                  <a:pt x="1977" y="9598"/>
                </a:cubicBezTo>
                <a:cubicBezTo>
                  <a:pt x="730" y="15677"/>
                  <a:pt x="1" y="22456"/>
                  <a:pt x="1673" y="28474"/>
                </a:cubicBezTo>
                <a:cubicBezTo>
                  <a:pt x="2432" y="31301"/>
                  <a:pt x="4682" y="32061"/>
                  <a:pt x="7326" y="32638"/>
                </a:cubicBezTo>
                <a:cubicBezTo>
                  <a:pt x="8846" y="32972"/>
                  <a:pt x="10366" y="33246"/>
                  <a:pt x="11916" y="33520"/>
                </a:cubicBezTo>
                <a:cubicBezTo>
                  <a:pt x="11946" y="34583"/>
                  <a:pt x="12038" y="35647"/>
                  <a:pt x="12129" y="36742"/>
                </a:cubicBezTo>
                <a:cubicBezTo>
                  <a:pt x="12220" y="37866"/>
                  <a:pt x="12372" y="39082"/>
                  <a:pt x="13193" y="39872"/>
                </a:cubicBezTo>
                <a:cubicBezTo>
                  <a:pt x="13952" y="39508"/>
                  <a:pt x="14287" y="38626"/>
                  <a:pt x="14530" y="37836"/>
                </a:cubicBezTo>
                <a:cubicBezTo>
                  <a:pt x="14925" y="36559"/>
                  <a:pt x="15351" y="35313"/>
                  <a:pt x="15746" y="34036"/>
                </a:cubicBezTo>
                <a:cubicBezTo>
                  <a:pt x="20996" y="34687"/>
                  <a:pt x="26284" y="34936"/>
                  <a:pt x="31581" y="34936"/>
                </a:cubicBezTo>
                <a:cubicBezTo>
                  <a:pt x="32969" y="34936"/>
                  <a:pt x="34357" y="34919"/>
                  <a:pt x="35746" y="34887"/>
                </a:cubicBezTo>
                <a:cubicBezTo>
                  <a:pt x="38543" y="34827"/>
                  <a:pt x="41521" y="34644"/>
                  <a:pt x="43801" y="33003"/>
                </a:cubicBezTo>
                <a:cubicBezTo>
                  <a:pt x="46293" y="31210"/>
                  <a:pt x="47388" y="28079"/>
                  <a:pt x="47996" y="25100"/>
                </a:cubicBezTo>
                <a:cubicBezTo>
                  <a:pt x="49151" y="19629"/>
                  <a:pt x="49181" y="14188"/>
                  <a:pt x="48512" y="8686"/>
                </a:cubicBezTo>
                <a:cubicBezTo>
                  <a:pt x="48300" y="6954"/>
                  <a:pt x="47752" y="5768"/>
                  <a:pt x="46962" y="4857"/>
                </a:cubicBezTo>
                <a:cubicBezTo>
                  <a:pt x="45746" y="3489"/>
                  <a:pt x="43953" y="2790"/>
                  <a:pt x="41673" y="2121"/>
                </a:cubicBezTo>
                <a:cubicBezTo>
                  <a:pt x="38391" y="1118"/>
                  <a:pt x="34956" y="632"/>
                  <a:pt x="31552" y="328"/>
                </a:cubicBezTo>
                <a:cubicBezTo>
                  <a:pt x="28780" y="98"/>
                  <a:pt x="26002" y="0"/>
                  <a:pt x="23224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47" name="图片 4" descr="5">
            <a:extLst>
              <a:ext uri="{FF2B5EF4-FFF2-40B4-BE49-F238E27FC236}">
                <a16:creationId xmlns:a16="http://schemas.microsoft.com/office/drawing/2014/main" id="{FF583005-4BE9-C43C-A02A-5E9433D6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8902" y="1419580"/>
            <a:ext cx="5419998" cy="20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" name="图片 3" descr="5">
            <a:extLst>
              <a:ext uri="{FF2B5EF4-FFF2-40B4-BE49-F238E27FC236}">
                <a16:creationId xmlns:a16="http://schemas.microsoft.com/office/drawing/2014/main" id="{864B378C-CEC7-0516-1F3D-2EE195FDD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298" y="2571750"/>
            <a:ext cx="1261123" cy="107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" name="文本框 9">
            <a:extLst>
              <a:ext uri="{FF2B5EF4-FFF2-40B4-BE49-F238E27FC236}">
                <a16:creationId xmlns:a16="http://schemas.microsoft.com/office/drawing/2014/main" id="{6B1ED4DC-399F-EA78-075F-62BAF9383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778" y="1721865"/>
            <a:ext cx="4336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ClrTx/>
            </a:pPr>
            <a:r>
              <a:rPr lang="vi-VN" sz="2400">
                <a:latin typeface="+mj-lt"/>
              </a:rPr>
              <a:t>HS điền thông tin trả lời cho những thắc mắc của mình trong phiếu học tập vào cột L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950" name="Google Shape;821;p49">
            <a:extLst>
              <a:ext uri="{FF2B5EF4-FFF2-40B4-BE49-F238E27FC236}">
                <a16:creationId xmlns:a16="http://schemas.microsoft.com/office/drawing/2014/main" id="{C853CCCE-E36C-0649-15C6-AF7114664007}"/>
              </a:ext>
            </a:extLst>
          </p:cNvPr>
          <p:cNvGrpSpPr/>
          <p:nvPr/>
        </p:nvGrpSpPr>
        <p:grpSpPr>
          <a:xfrm flipH="1">
            <a:off x="1808009" y="2447778"/>
            <a:ext cx="1261122" cy="2695722"/>
            <a:chOff x="4962025" y="2116675"/>
            <a:chExt cx="279050" cy="570875"/>
          </a:xfrm>
        </p:grpSpPr>
        <p:sp>
          <p:nvSpPr>
            <p:cNvPr id="1951" name="Google Shape;822;p49">
              <a:extLst>
                <a:ext uri="{FF2B5EF4-FFF2-40B4-BE49-F238E27FC236}">
                  <a16:creationId xmlns:a16="http://schemas.microsoft.com/office/drawing/2014/main" id="{B7CCEA44-A528-C948-1B21-00EF363E56E6}"/>
                </a:ext>
              </a:extLst>
            </p:cNvPr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2" name="Google Shape;823;p49">
              <a:extLst>
                <a:ext uri="{FF2B5EF4-FFF2-40B4-BE49-F238E27FC236}">
                  <a16:creationId xmlns:a16="http://schemas.microsoft.com/office/drawing/2014/main" id="{6FCBD723-A554-48E0-74C3-D40C79B9AD84}"/>
                </a:ext>
              </a:extLst>
            </p:cNvPr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3" name="Google Shape;824;p49">
              <a:extLst>
                <a:ext uri="{FF2B5EF4-FFF2-40B4-BE49-F238E27FC236}">
                  <a16:creationId xmlns:a16="http://schemas.microsoft.com/office/drawing/2014/main" id="{E0CB1EED-46DC-3F73-0E39-3569CA9A1C0B}"/>
                </a:ext>
              </a:extLst>
            </p:cNvPr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4" name="Google Shape;825;p49">
              <a:extLst>
                <a:ext uri="{FF2B5EF4-FFF2-40B4-BE49-F238E27FC236}">
                  <a16:creationId xmlns:a16="http://schemas.microsoft.com/office/drawing/2014/main" id="{07D37686-CA2E-9E28-366A-48E53CB30EDD}"/>
                </a:ext>
              </a:extLst>
            </p:cNvPr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9" name="Google Shape;826;p49">
              <a:extLst>
                <a:ext uri="{FF2B5EF4-FFF2-40B4-BE49-F238E27FC236}">
                  <a16:creationId xmlns:a16="http://schemas.microsoft.com/office/drawing/2014/main" id="{F9FC5C25-B977-FEDA-1EEC-6F687E894287}"/>
                </a:ext>
              </a:extLst>
            </p:cNvPr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0" name="Google Shape;827;p49">
              <a:extLst>
                <a:ext uri="{FF2B5EF4-FFF2-40B4-BE49-F238E27FC236}">
                  <a16:creationId xmlns:a16="http://schemas.microsoft.com/office/drawing/2014/main" id="{CF10684C-EE2B-B414-6D13-3A2BA96AD249}"/>
                </a:ext>
              </a:extLst>
            </p:cNvPr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1" name="Google Shape;828;p49">
              <a:extLst>
                <a:ext uri="{FF2B5EF4-FFF2-40B4-BE49-F238E27FC236}">
                  <a16:creationId xmlns:a16="http://schemas.microsoft.com/office/drawing/2014/main" id="{AA5E8CEB-A9A6-21DD-9E91-CB929C32DD3A}"/>
                </a:ext>
              </a:extLst>
            </p:cNvPr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2" name="Google Shape;829;p49">
              <a:extLst>
                <a:ext uri="{FF2B5EF4-FFF2-40B4-BE49-F238E27FC236}">
                  <a16:creationId xmlns:a16="http://schemas.microsoft.com/office/drawing/2014/main" id="{726CE726-F3E9-CA76-BB7F-7B798B7BBF1F}"/>
                </a:ext>
              </a:extLst>
            </p:cNvPr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3" name="Google Shape;830;p49">
              <a:extLst>
                <a:ext uri="{FF2B5EF4-FFF2-40B4-BE49-F238E27FC236}">
                  <a16:creationId xmlns:a16="http://schemas.microsoft.com/office/drawing/2014/main" id="{AE7C951D-9229-F06D-1CE8-3B6B4FF14695}"/>
                </a:ext>
              </a:extLst>
            </p:cNvPr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4" name="Google Shape;831;p49">
              <a:extLst>
                <a:ext uri="{FF2B5EF4-FFF2-40B4-BE49-F238E27FC236}">
                  <a16:creationId xmlns:a16="http://schemas.microsoft.com/office/drawing/2014/main" id="{1AF6C0C6-69B9-F274-6D2D-74ABD26A4D68}"/>
                </a:ext>
              </a:extLst>
            </p:cNvPr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5" name="Google Shape;832;p49">
              <a:extLst>
                <a:ext uri="{FF2B5EF4-FFF2-40B4-BE49-F238E27FC236}">
                  <a16:creationId xmlns:a16="http://schemas.microsoft.com/office/drawing/2014/main" id="{DA2AF0F1-5E71-1B77-2023-0B009963786D}"/>
                </a:ext>
              </a:extLst>
            </p:cNvPr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6" name="Google Shape;833;p49">
              <a:extLst>
                <a:ext uri="{FF2B5EF4-FFF2-40B4-BE49-F238E27FC236}">
                  <a16:creationId xmlns:a16="http://schemas.microsoft.com/office/drawing/2014/main" id="{C7E0C3BF-ADD8-AF8E-772C-41B2370DEB90}"/>
                </a:ext>
              </a:extLst>
            </p:cNvPr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7" name="Google Shape;834;p49">
              <a:extLst>
                <a:ext uri="{FF2B5EF4-FFF2-40B4-BE49-F238E27FC236}">
                  <a16:creationId xmlns:a16="http://schemas.microsoft.com/office/drawing/2014/main" id="{A818EF53-EB94-E5EF-75C6-28D01D6CCCAA}"/>
                </a:ext>
              </a:extLst>
            </p:cNvPr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8" name="Google Shape;835;p49">
              <a:extLst>
                <a:ext uri="{FF2B5EF4-FFF2-40B4-BE49-F238E27FC236}">
                  <a16:creationId xmlns:a16="http://schemas.microsoft.com/office/drawing/2014/main" id="{BAA5FF75-56A2-6C86-F127-E48F593CB1EC}"/>
                </a:ext>
              </a:extLst>
            </p:cNvPr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9" name="Google Shape;836;p49">
              <a:extLst>
                <a:ext uri="{FF2B5EF4-FFF2-40B4-BE49-F238E27FC236}">
                  <a16:creationId xmlns:a16="http://schemas.microsoft.com/office/drawing/2014/main" id="{F5D49CFD-7A1D-F9B0-DA5E-EF1B61283AF5}"/>
                </a:ext>
              </a:extLst>
            </p:cNvPr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0" name="Google Shape;837;p49">
              <a:extLst>
                <a:ext uri="{FF2B5EF4-FFF2-40B4-BE49-F238E27FC236}">
                  <a16:creationId xmlns:a16="http://schemas.microsoft.com/office/drawing/2014/main" id="{39F79E4A-394C-E9BD-E562-4CBB7786FB20}"/>
                </a:ext>
              </a:extLst>
            </p:cNvPr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1" name="Google Shape;838;p49">
              <a:extLst>
                <a:ext uri="{FF2B5EF4-FFF2-40B4-BE49-F238E27FC236}">
                  <a16:creationId xmlns:a16="http://schemas.microsoft.com/office/drawing/2014/main" id="{DB6D23C8-5673-3339-815E-9BC14FF9B285}"/>
                </a:ext>
              </a:extLst>
            </p:cNvPr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2" name="Google Shape;839;p49">
              <a:extLst>
                <a:ext uri="{FF2B5EF4-FFF2-40B4-BE49-F238E27FC236}">
                  <a16:creationId xmlns:a16="http://schemas.microsoft.com/office/drawing/2014/main" id="{C3E6A075-5BBE-33A1-00A2-F5C68C370D50}"/>
                </a:ext>
              </a:extLst>
            </p:cNvPr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3" name="Google Shape;840;p49">
              <a:extLst>
                <a:ext uri="{FF2B5EF4-FFF2-40B4-BE49-F238E27FC236}">
                  <a16:creationId xmlns:a16="http://schemas.microsoft.com/office/drawing/2014/main" id="{B074F793-C1C3-4181-3BD8-8C15F2FF8AB7}"/>
                </a:ext>
              </a:extLst>
            </p:cNvPr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4" name="Google Shape;841;p49">
              <a:extLst>
                <a:ext uri="{FF2B5EF4-FFF2-40B4-BE49-F238E27FC236}">
                  <a16:creationId xmlns:a16="http://schemas.microsoft.com/office/drawing/2014/main" id="{A30053B8-6B87-FE71-FCFC-FCAC50A6DD83}"/>
                </a:ext>
              </a:extLst>
            </p:cNvPr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5" name="Google Shape;842;p49">
              <a:extLst>
                <a:ext uri="{FF2B5EF4-FFF2-40B4-BE49-F238E27FC236}">
                  <a16:creationId xmlns:a16="http://schemas.microsoft.com/office/drawing/2014/main" id="{126B742C-EEA5-85BB-2606-45E4F877DC67}"/>
                </a:ext>
              </a:extLst>
            </p:cNvPr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6" name="Google Shape;843;p49">
              <a:extLst>
                <a:ext uri="{FF2B5EF4-FFF2-40B4-BE49-F238E27FC236}">
                  <a16:creationId xmlns:a16="http://schemas.microsoft.com/office/drawing/2014/main" id="{6BB89791-E5E3-3AC6-59C3-9B466A1C8F5B}"/>
                </a:ext>
              </a:extLst>
            </p:cNvPr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7" name="Google Shape;844;p49">
              <a:extLst>
                <a:ext uri="{FF2B5EF4-FFF2-40B4-BE49-F238E27FC236}">
                  <a16:creationId xmlns:a16="http://schemas.microsoft.com/office/drawing/2014/main" id="{2BDA39B6-40AB-C95B-0DAC-D249B10B15C1}"/>
                </a:ext>
              </a:extLst>
            </p:cNvPr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8" name="Google Shape;845;p49">
              <a:extLst>
                <a:ext uri="{FF2B5EF4-FFF2-40B4-BE49-F238E27FC236}">
                  <a16:creationId xmlns:a16="http://schemas.microsoft.com/office/drawing/2014/main" id="{6FA70A90-94B0-0C59-950D-C1527E0A4BA9}"/>
                </a:ext>
              </a:extLst>
            </p:cNvPr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9" name="Google Shape;846;p49">
              <a:extLst>
                <a:ext uri="{FF2B5EF4-FFF2-40B4-BE49-F238E27FC236}">
                  <a16:creationId xmlns:a16="http://schemas.microsoft.com/office/drawing/2014/main" id="{AEA6BEEF-C1D9-976F-4266-5C65052A6DCD}"/>
                </a:ext>
              </a:extLst>
            </p:cNvPr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0" name="Google Shape;847;p49">
              <a:extLst>
                <a:ext uri="{FF2B5EF4-FFF2-40B4-BE49-F238E27FC236}">
                  <a16:creationId xmlns:a16="http://schemas.microsoft.com/office/drawing/2014/main" id="{8BF5DFA6-3DE5-2AE4-E40A-0129935D012C}"/>
                </a:ext>
              </a:extLst>
            </p:cNvPr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1" name="Google Shape;848;p49">
              <a:extLst>
                <a:ext uri="{FF2B5EF4-FFF2-40B4-BE49-F238E27FC236}">
                  <a16:creationId xmlns:a16="http://schemas.microsoft.com/office/drawing/2014/main" id="{EB300035-13A9-D454-2B77-AFF8F0EBE1B0}"/>
                </a:ext>
              </a:extLst>
            </p:cNvPr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2" name="Google Shape;849;p49">
              <a:extLst>
                <a:ext uri="{FF2B5EF4-FFF2-40B4-BE49-F238E27FC236}">
                  <a16:creationId xmlns:a16="http://schemas.microsoft.com/office/drawing/2014/main" id="{0AE03B4B-B909-3277-04FE-09F664F42894}"/>
                </a:ext>
              </a:extLst>
            </p:cNvPr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3" name="Google Shape;850;p49">
              <a:extLst>
                <a:ext uri="{FF2B5EF4-FFF2-40B4-BE49-F238E27FC236}">
                  <a16:creationId xmlns:a16="http://schemas.microsoft.com/office/drawing/2014/main" id="{14D31FBB-56A8-7ACC-0A37-D53C978BED21}"/>
                </a:ext>
              </a:extLst>
            </p:cNvPr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4" name="Google Shape;851;p49">
              <a:extLst>
                <a:ext uri="{FF2B5EF4-FFF2-40B4-BE49-F238E27FC236}">
                  <a16:creationId xmlns:a16="http://schemas.microsoft.com/office/drawing/2014/main" id="{BDF71987-9C0A-3A02-1BFF-6945EDC4DB8C}"/>
                </a:ext>
              </a:extLst>
            </p:cNvPr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5" name="Google Shape;852;p49">
              <a:extLst>
                <a:ext uri="{FF2B5EF4-FFF2-40B4-BE49-F238E27FC236}">
                  <a16:creationId xmlns:a16="http://schemas.microsoft.com/office/drawing/2014/main" id="{39975F0B-33EC-BAD9-9A01-265C9FCB193F}"/>
                </a:ext>
              </a:extLst>
            </p:cNvPr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6" name="Google Shape;853;p49">
              <a:extLst>
                <a:ext uri="{FF2B5EF4-FFF2-40B4-BE49-F238E27FC236}">
                  <a16:creationId xmlns:a16="http://schemas.microsoft.com/office/drawing/2014/main" id="{58956ED2-E7A8-92FC-6B88-6CC30C23FEA4}"/>
                </a:ext>
              </a:extLst>
            </p:cNvPr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7" name="Google Shape;854;p49">
              <a:extLst>
                <a:ext uri="{FF2B5EF4-FFF2-40B4-BE49-F238E27FC236}">
                  <a16:creationId xmlns:a16="http://schemas.microsoft.com/office/drawing/2014/main" id="{166E662C-611B-A16C-7460-8ABB84E810B1}"/>
                </a:ext>
              </a:extLst>
            </p:cNvPr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8" name="Google Shape;855;p49">
              <a:extLst>
                <a:ext uri="{FF2B5EF4-FFF2-40B4-BE49-F238E27FC236}">
                  <a16:creationId xmlns:a16="http://schemas.microsoft.com/office/drawing/2014/main" id="{804499A6-C8E9-EFA1-A47C-E24B20FDCE1F}"/>
                </a:ext>
              </a:extLst>
            </p:cNvPr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9" name="Google Shape;856;p49">
              <a:extLst>
                <a:ext uri="{FF2B5EF4-FFF2-40B4-BE49-F238E27FC236}">
                  <a16:creationId xmlns:a16="http://schemas.microsoft.com/office/drawing/2014/main" id="{AB8AAFC3-6825-E6C2-3FE0-30C643970313}"/>
                </a:ext>
              </a:extLst>
            </p:cNvPr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0" name="Google Shape;857;p49">
              <a:extLst>
                <a:ext uri="{FF2B5EF4-FFF2-40B4-BE49-F238E27FC236}">
                  <a16:creationId xmlns:a16="http://schemas.microsoft.com/office/drawing/2014/main" id="{34FC37A8-D149-E47D-F9DF-9DB10AFDF366}"/>
                </a:ext>
              </a:extLst>
            </p:cNvPr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1" name="Google Shape;858;p49">
              <a:extLst>
                <a:ext uri="{FF2B5EF4-FFF2-40B4-BE49-F238E27FC236}">
                  <a16:creationId xmlns:a16="http://schemas.microsoft.com/office/drawing/2014/main" id="{B98B6FD1-FF9D-3FAB-EA13-35779FEF404F}"/>
                </a:ext>
              </a:extLst>
            </p:cNvPr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2" name="Google Shape;859;p49">
              <a:extLst>
                <a:ext uri="{FF2B5EF4-FFF2-40B4-BE49-F238E27FC236}">
                  <a16:creationId xmlns:a16="http://schemas.microsoft.com/office/drawing/2014/main" id="{41CF5EC8-05C8-640F-0546-8BFEF7BB35FE}"/>
                </a:ext>
              </a:extLst>
            </p:cNvPr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3" name="Google Shape;860;p49">
              <a:extLst>
                <a:ext uri="{FF2B5EF4-FFF2-40B4-BE49-F238E27FC236}">
                  <a16:creationId xmlns:a16="http://schemas.microsoft.com/office/drawing/2014/main" id="{50162115-6741-BE47-4A1E-7B469438EBE8}"/>
                </a:ext>
              </a:extLst>
            </p:cNvPr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4" name="Google Shape;861;p49">
              <a:extLst>
                <a:ext uri="{FF2B5EF4-FFF2-40B4-BE49-F238E27FC236}">
                  <a16:creationId xmlns:a16="http://schemas.microsoft.com/office/drawing/2014/main" id="{7718952C-F0CE-3C9E-2316-5705BC515E86}"/>
                </a:ext>
              </a:extLst>
            </p:cNvPr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5" name="Google Shape;862;p49">
              <a:extLst>
                <a:ext uri="{FF2B5EF4-FFF2-40B4-BE49-F238E27FC236}">
                  <a16:creationId xmlns:a16="http://schemas.microsoft.com/office/drawing/2014/main" id="{F2EEBDDE-9CF8-CA31-AE58-F5113AC1540F}"/>
                </a:ext>
              </a:extLst>
            </p:cNvPr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6" name="Google Shape;863;p49">
              <a:extLst>
                <a:ext uri="{FF2B5EF4-FFF2-40B4-BE49-F238E27FC236}">
                  <a16:creationId xmlns:a16="http://schemas.microsoft.com/office/drawing/2014/main" id="{542C3D4F-C775-B09A-2C75-1B6BB6D4B0AB}"/>
                </a:ext>
              </a:extLst>
            </p:cNvPr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7" name="Google Shape;864;p49">
              <a:extLst>
                <a:ext uri="{FF2B5EF4-FFF2-40B4-BE49-F238E27FC236}">
                  <a16:creationId xmlns:a16="http://schemas.microsoft.com/office/drawing/2014/main" id="{88F33C89-5652-EBB9-E941-2F61CAAA3E4A}"/>
                </a:ext>
              </a:extLst>
            </p:cNvPr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8" name="Google Shape;865;p49">
              <a:extLst>
                <a:ext uri="{FF2B5EF4-FFF2-40B4-BE49-F238E27FC236}">
                  <a16:creationId xmlns:a16="http://schemas.microsoft.com/office/drawing/2014/main" id="{0D8E1D94-B2A3-DF1F-CDFD-FEE28502CD95}"/>
                </a:ext>
              </a:extLst>
            </p:cNvPr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9" name="Google Shape;866;p49">
              <a:extLst>
                <a:ext uri="{FF2B5EF4-FFF2-40B4-BE49-F238E27FC236}">
                  <a16:creationId xmlns:a16="http://schemas.microsoft.com/office/drawing/2014/main" id="{28C73AE3-22E2-3DBF-B489-46E3B59D13D6}"/>
                </a:ext>
              </a:extLst>
            </p:cNvPr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0" name="Google Shape;867;p49">
              <a:extLst>
                <a:ext uri="{FF2B5EF4-FFF2-40B4-BE49-F238E27FC236}">
                  <a16:creationId xmlns:a16="http://schemas.microsoft.com/office/drawing/2014/main" id="{A4D03A6F-02CD-9214-1629-E29400A4DCFA}"/>
                </a:ext>
              </a:extLst>
            </p:cNvPr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0" name="Google Shape;868;p49">
              <a:extLst>
                <a:ext uri="{FF2B5EF4-FFF2-40B4-BE49-F238E27FC236}">
                  <a16:creationId xmlns:a16="http://schemas.microsoft.com/office/drawing/2014/main" id="{53427C24-2170-DBE9-00AE-DE1D7AACD2B1}"/>
                </a:ext>
              </a:extLst>
            </p:cNvPr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1" name="Google Shape;869;p49">
              <a:extLst>
                <a:ext uri="{FF2B5EF4-FFF2-40B4-BE49-F238E27FC236}">
                  <a16:creationId xmlns:a16="http://schemas.microsoft.com/office/drawing/2014/main" id="{C5E954B7-E2BB-A0EA-A472-4B9722330777}"/>
                </a:ext>
              </a:extLst>
            </p:cNvPr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2" name="Google Shape;870;p49">
              <a:extLst>
                <a:ext uri="{FF2B5EF4-FFF2-40B4-BE49-F238E27FC236}">
                  <a16:creationId xmlns:a16="http://schemas.microsoft.com/office/drawing/2014/main" id="{2A630F4C-7463-D2A7-1A99-B8D6E029D3DD}"/>
                </a:ext>
              </a:extLst>
            </p:cNvPr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3" name="Google Shape;871;p49">
              <a:extLst>
                <a:ext uri="{FF2B5EF4-FFF2-40B4-BE49-F238E27FC236}">
                  <a16:creationId xmlns:a16="http://schemas.microsoft.com/office/drawing/2014/main" id="{94CE2350-DA13-958E-E64F-E71B93B46003}"/>
                </a:ext>
              </a:extLst>
            </p:cNvPr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4" name="Google Shape;872;p49">
              <a:extLst>
                <a:ext uri="{FF2B5EF4-FFF2-40B4-BE49-F238E27FC236}">
                  <a16:creationId xmlns:a16="http://schemas.microsoft.com/office/drawing/2014/main" id="{258C1332-661D-840C-2FD5-A73F3BDFA88D}"/>
                </a:ext>
              </a:extLst>
            </p:cNvPr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5" name="Google Shape;873;p49">
              <a:extLst>
                <a:ext uri="{FF2B5EF4-FFF2-40B4-BE49-F238E27FC236}">
                  <a16:creationId xmlns:a16="http://schemas.microsoft.com/office/drawing/2014/main" id="{466A246D-93C7-F285-84A5-78C3EAE72301}"/>
                </a:ext>
              </a:extLst>
            </p:cNvPr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6" name="Google Shape;874;p49">
              <a:extLst>
                <a:ext uri="{FF2B5EF4-FFF2-40B4-BE49-F238E27FC236}">
                  <a16:creationId xmlns:a16="http://schemas.microsoft.com/office/drawing/2014/main" id="{B02677CC-10E4-6BAA-0821-583241C3D086}"/>
                </a:ext>
              </a:extLst>
            </p:cNvPr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7" name="Google Shape;875;p49">
              <a:extLst>
                <a:ext uri="{FF2B5EF4-FFF2-40B4-BE49-F238E27FC236}">
                  <a16:creationId xmlns:a16="http://schemas.microsoft.com/office/drawing/2014/main" id="{D63E8E6E-7DA9-44A3-A825-717F48FF42B0}"/>
                </a:ext>
              </a:extLst>
            </p:cNvPr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8" name="Google Shape;876;p49">
              <a:extLst>
                <a:ext uri="{FF2B5EF4-FFF2-40B4-BE49-F238E27FC236}">
                  <a16:creationId xmlns:a16="http://schemas.microsoft.com/office/drawing/2014/main" id="{066C8853-E177-F6E5-1586-482D273CC7CA}"/>
                </a:ext>
              </a:extLst>
            </p:cNvPr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9" name="Google Shape;877;p49">
              <a:extLst>
                <a:ext uri="{FF2B5EF4-FFF2-40B4-BE49-F238E27FC236}">
                  <a16:creationId xmlns:a16="http://schemas.microsoft.com/office/drawing/2014/main" id="{C1BDB34C-40DF-67E0-D8A6-1FE7C5ED930F}"/>
                </a:ext>
              </a:extLst>
            </p:cNvPr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0" name="Google Shape;878;p49">
              <a:extLst>
                <a:ext uri="{FF2B5EF4-FFF2-40B4-BE49-F238E27FC236}">
                  <a16:creationId xmlns:a16="http://schemas.microsoft.com/office/drawing/2014/main" id="{D3D11901-4572-2E13-7468-296409A69A9A}"/>
                </a:ext>
              </a:extLst>
            </p:cNvPr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1" name="Google Shape;879;p49">
              <a:extLst>
                <a:ext uri="{FF2B5EF4-FFF2-40B4-BE49-F238E27FC236}">
                  <a16:creationId xmlns:a16="http://schemas.microsoft.com/office/drawing/2014/main" id="{684C7407-BC88-A4ED-5FA0-9F11D769F413}"/>
                </a:ext>
              </a:extLst>
            </p:cNvPr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2" name="Google Shape;880;p49">
              <a:extLst>
                <a:ext uri="{FF2B5EF4-FFF2-40B4-BE49-F238E27FC236}">
                  <a16:creationId xmlns:a16="http://schemas.microsoft.com/office/drawing/2014/main" id="{55790D0A-0B0B-1A5A-31FA-E83F004F8F01}"/>
                </a:ext>
              </a:extLst>
            </p:cNvPr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3" name="Google Shape;881;p49">
              <a:extLst>
                <a:ext uri="{FF2B5EF4-FFF2-40B4-BE49-F238E27FC236}">
                  <a16:creationId xmlns:a16="http://schemas.microsoft.com/office/drawing/2014/main" id="{3D012A32-B384-6140-6A98-2719BA880AF6}"/>
                </a:ext>
              </a:extLst>
            </p:cNvPr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4" name="Google Shape;882;p49">
              <a:extLst>
                <a:ext uri="{FF2B5EF4-FFF2-40B4-BE49-F238E27FC236}">
                  <a16:creationId xmlns:a16="http://schemas.microsoft.com/office/drawing/2014/main" id="{B10A37F0-F060-CAA9-3382-800061B716D9}"/>
                </a:ext>
              </a:extLst>
            </p:cNvPr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5" name="Google Shape;883;p49">
              <a:extLst>
                <a:ext uri="{FF2B5EF4-FFF2-40B4-BE49-F238E27FC236}">
                  <a16:creationId xmlns:a16="http://schemas.microsoft.com/office/drawing/2014/main" id="{F28FF3F9-8FA6-B6E5-34DA-CF9BB6D7D269}"/>
                </a:ext>
              </a:extLst>
            </p:cNvPr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6" name="Google Shape;884;p49">
              <a:extLst>
                <a:ext uri="{FF2B5EF4-FFF2-40B4-BE49-F238E27FC236}">
                  <a16:creationId xmlns:a16="http://schemas.microsoft.com/office/drawing/2014/main" id="{3E44F9AA-6A4E-43D1-89F0-BA323BDA0DC4}"/>
                </a:ext>
              </a:extLst>
            </p:cNvPr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7" name="Google Shape;885;p49">
              <a:extLst>
                <a:ext uri="{FF2B5EF4-FFF2-40B4-BE49-F238E27FC236}">
                  <a16:creationId xmlns:a16="http://schemas.microsoft.com/office/drawing/2014/main" id="{5F16E93B-BCB6-CF7E-C5E4-9CE29B277638}"/>
                </a:ext>
              </a:extLst>
            </p:cNvPr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8" name="Google Shape;886;p49">
              <a:extLst>
                <a:ext uri="{FF2B5EF4-FFF2-40B4-BE49-F238E27FC236}">
                  <a16:creationId xmlns:a16="http://schemas.microsoft.com/office/drawing/2014/main" id="{3128CDBC-78C1-8D53-3576-7FABCC2698C0}"/>
                </a:ext>
              </a:extLst>
            </p:cNvPr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9" name="Google Shape;887;p49">
              <a:extLst>
                <a:ext uri="{FF2B5EF4-FFF2-40B4-BE49-F238E27FC236}">
                  <a16:creationId xmlns:a16="http://schemas.microsoft.com/office/drawing/2014/main" id="{9C78947D-A069-B38F-D474-B77682868BA1}"/>
                </a:ext>
              </a:extLst>
            </p:cNvPr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0" name="Google Shape;888;p49">
              <a:extLst>
                <a:ext uri="{FF2B5EF4-FFF2-40B4-BE49-F238E27FC236}">
                  <a16:creationId xmlns:a16="http://schemas.microsoft.com/office/drawing/2014/main" id="{2BD97967-CD58-2CBC-ADF6-C0AEE94B4BEC}"/>
                </a:ext>
              </a:extLst>
            </p:cNvPr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1" name="Google Shape;889;p49">
              <a:extLst>
                <a:ext uri="{FF2B5EF4-FFF2-40B4-BE49-F238E27FC236}">
                  <a16:creationId xmlns:a16="http://schemas.microsoft.com/office/drawing/2014/main" id="{CCF51B5C-BB65-59F5-8A9C-8DB7D52652FF}"/>
                </a:ext>
              </a:extLst>
            </p:cNvPr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2" name="Google Shape;890;p49">
              <a:extLst>
                <a:ext uri="{FF2B5EF4-FFF2-40B4-BE49-F238E27FC236}">
                  <a16:creationId xmlns:a16="http://schemas.microsoft.com/office/drawing/2014/main" id="{F817B615-6B75-7CF9-3397-1C40E6BD965F}"/>
                </a:ext>
              </a:extLst>
            </p:cNvPr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3" name="Google Shape;891;p49">
              <a:extLst>
                <a:ext uri="{FF2B5EF4-FFF2-40B4-BE49-F238E27FC236}">
                  <a16:creationId xmlns:a16="http://schemas.microsoft.com/office/drawing/2014/main" id="{BECEEB72-05C9-D614-17B3-1CDF9174380B}"/>
                </a:ext>
              </a:extLst>
            </p:cNvPr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4" name="Google Shape;892;p49">
              <a:extLst>
                <a:ext uri="{FF2B5EF4-FFF2-40B4-BE49-F238E27FC236}">
                  <a16:creationId xmlns:a16="http://schemas.microsoft.com/office/drawing/2014/main" id="{B87077F5-AFFF-8A8E-4AF3-9B85DFB364AA}"/>
                </a:ext>
              </a:extLst>
            </p:cNvPr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5" name="Google Shape;893;p49">
              <a:extLst>
                <a:ext uri="{FF2B5EF4-FFF2-40B4-BE49-F238E27FC236}">
                  <a16:creationId xmlns:a16="http://schemas.microsoft.com/office/drawing/2014/main" id="{D2F6CBCB-E622-429A-A320-6F40E2112516}"/>
                </a:ext>
              </a:extLst>
            </p:cNvPr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6" name="Google Shape;894;p49">
              <a:extLst>
                <a:ext uri="{FF2B5EF4-FFF2-40B4-BE49-F238E27FC236}">
                  <a16:creationId xmlns:a16="http://schemas.microsoft.com/office/drawing/2014/main" id="{0035CC5B-F95D-CD17-B342-61368C1A6582}"/>
                </a:ext>
              </a:extLst>
            </p:cNvPr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7" name="Google Shape;895;p49">
              <a:extLst>
                <a:ext uri="{FF2B5EF4-FFF2-40B4-BE49-F238E27FC236}">
                  <a16:creationId xmlns:a16="http://schemas.microsoft.com/office/drawing/2014/main" id="{9D12650A-F3A5-ED82-006A-2D1140A4F325}"/>
                </a:ext>
              </a:extLst>
            </p:cNvPr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8" name="Google Shape;896;p49">
              <a:extLst>
                <a:ext uri="{FF2B5EF4-FFF2-40B4-BE49-F238E27FC236}">
                  <a16:creationId xmlns:a16="http://schemas.microsoft.com/office/drawing/2014/main" id="{7A83852F-038F-8C9F-5A77-B9AADCB80FB5}"/>
                </a:ext>
              </a:extLst>
            </p:cNvPr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9" name="Google Shape;897;p49">
              <a:extLst>
                <a:ext uri="{FF2B5EF4-FFF2-40B4-BE49-F238E27FC236}">
                  <a16:creationId xmlns:a16="http://schemas.microsoft.com/office/drawing/2014/main" id="{E1572D2D-71C6-921A-4ED5-022315C29276}"/>
                </a:ext>
              </a:extLst>
            </p:cNvPr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0" name="Google Shape;898;p49">
              <a:extLst>
                <a:ext uri="{FF2B5EF4-FFF2-40B4-BE49-F238E27FC236}">
                  <a16:creationId xmlns:a16="http://schemas.microsoft.com/office/drawing/2014/main" id="{85A7DE47-94BB-FB69-0C2F-D496319A9895}"/>
                </a:ext>
              </a:extLst>
            </p:cNvPr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81" name="Google Shape;899;p49">
            <a:extLst>
              <a:ext uri="{FF2B5EF4-FFF2-40B4-BE49-F238E27FC236}">
                <a16:creationId xmlns:a16="http://schemas.microsoft.com/office/drawing/2014/main" id="{9BF7969B-E2E8-5DF6-D754-FA3255222A04}"/>
              </a:ext>
            </a:extLst>
          </p:cNvPr>
          <p:cNvGrpSpPr/>
          <p:nvPr/>
        </p:nvGrpSpPr>
        <p:grpSpPr>
          <a:xfrm>
            <a:off x="180226" y="2595090"/>
            <a:ext cx="1628855" cy="2552362"/>
            <a:chOff x="487575" y="4251100"/>
            <a:chExt cx="393550" cy="586300"/>
          </a:xfrm>
        </p:grpSpPr>
        <p:sp>
          <p:nvSpPr>
            <p:cNvPr id="2082" name="Google Shape;900;p49">
              <a:extLst>
                <a:ext uri="{FF2B5EF4-FFF2-40B4-BE49-F238E27FC236}">
                  <a16:creationId xmlns:a16="http://schemas.microsoft.com/office/drawing/2014/main" id="{D3A934CA-1562-234C-C39D-EA46166EEAE6}"/>
                </a:ext>
              </a:extLst>
            </p:cNvPr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3" name="Google Shape;901;p49">
              <a:extLst>
                <a:ext uri="{FF2B5EF4-FFF2-40B4-BE49-F238E27FC236}">
                  <a16:creationId xmlns:a16="http://schemas.microsoft.com/office/drawing/2014/main" id="{E5AAD253-8B79-E2DA-F0A9-3D49FDBA8C94}"/>
                </a:ext>
              </a:extLst>
            </p:cNvPr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4" name="Google Shape;902;p49">
              <a:extLst>
                <a:ext uri="{FF2B5EF4-FFF2-40B4-BE49-F238E27FC236}">
                  <a16:creationId xmlns:a16="http://schemas.microsoft.com/office/drawing/2014/main" id="{83E82921-9230-8A2B-3171-A9AEA36D0DDD}"/>
                </a:ext>
              </a:extLst>
            </p:cNvPr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5" name="Google Shape;903;p49">
              <a:extLst>
                <a:ext uri="{FF2B5EF4-FFF2-40B4-BE49-F238E27FC236}">
                  <a16:creationId xmlns:a16="http://schemas.microsoft.com/office/drawing/2014/main" id="{D87FDA6D-268E-4719-EA0B-F6A1E4258586}"/>
                </a:ext>
              </a:extLst>
            </p:cNvPr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6" name="Google Shape;904;p49">
              <a:extLst>
                <a:ext uri="{FF2B5EF4-FFF2-40B4-BE49-F238E27FC236}">
                  <a16:creationId xmlns:a16="http://schemas.microsoft.com/office/drawing/2014/main" id="{29C27650-E082-4B04-BEE4-76542E73142C}"/>
                </a:ext>
              </a:extLst>
            </p:cNvPr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7" name="Google Shape;905;p49">
              <a:extLst>
                <a:ext uri="{FF2B5EF4-FFF2-40B4-BE49-F238E27FC236}">
                  <a16:creationId xmlns:a16="http://schemas.microsoft.com/office/drawing/2014/main" id="{35F0B623-7422-B301-6E36-3AB17AA34CDD}"/>
                </a:ext>
              </a:extLst>
            </p:cNvPr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8" name="Google Shape;906;p49">
              <a:extLst>
                <a:ext uri="{FF2B5EF4-FFF2-40B4-BE49-F238E27FC236}">
                  <a16:creationId xmlns:a16="http://schemas.microsoft.com/office/drawing/2014/main" id="{549E9008-CABC-BDA5-1C81-08B4E8F161E9}"/>
                </a:ext>
              </a:extLst>
            </p:cNvPr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9" name="Google Shape;907;p49">
              <a:extLst>
                <a:ext uri="{FF2B5EF4-FFF2-40B4-BE49-F238E27FC236}">
                  <a16:creationId xmlns:a16="http://schemas.microsoft.com/office/drawing/2014/main" id="{8E14D4E0-358D-24A7-3950-68C7502B3A7B}"/>
                </a:ext>
              </a:extLst>
            </p:cNvPr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0" name="Google Shape;908;p49">
              <a:extLst>
                <a:ext uri="{FF2B5EF4-FFF2-40B4-BE49-F238E27FC236}">
                  <a16:creationId xmlns:a16="http://schemas.microsoft.com/office/drawing/2014/main" id="{9F9A4673-9CF9-9B05-B03F-F08FDFD380E2}"/>
                </a:ext>
              </a:extLst>
            </p:cNvPr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1" name="Google Shape;909;p49">
              <a:extLst>
                <a:ext uri="{FF2B5EF4-FFF2-40B4-BE49-F238E27FC236}">
                  <a16:creationId xmlns:a16="http://schemas.microsoft.com/office/drawing/2014/main" id="{1E49556B-F1F5-121F-ECE5-AC32B6979711}"/>
                </a:ext>
              </a:extLst>
            </p:cNvPr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2" name="Google Shape;910;p49">
              <a:extLst>
                <a:ext uri="{FF2B5EF4-FFF2-40B4-BE49-F238E27FC236}">
                  <a16:creationId xmlns:a16="http://schemas.microsoft.com/office/drawing/2014/main" id="{8EE89BCC-3921-16C3-4437-9B963CE4D060}"/>
                </a:ext>
              </a:extLst>
            </p:cNvPr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3" name="Google Shape;911;p49">
              <a:extLst>
                <a:ext uri="{FF2B5EF4-FFF2-40B4-BE49-F238E27FC236}">
                  <a16:creationId xmlns:a16="http://schemas.microsoft.com/office/drawing/2014/main" id="{69DFFAF4-AC3F-B400-4964-23E3AE1092E3}"/>
                </a:ext>
              </a:extLst>
            </p:cNvPr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4" name="Google Shape;912;p49">
              <a:extLst>
                <a:ext uri="{FF2B5EF4-FFF2-40B4-BE49-F238E27FC236}">
                  <a16:creationId xmlns:a16="http://schemas.microsoft.com/office/drawing/2014/main" id="{2E232E14-33F7-6470-5828-7FE8750BD370}"/>
                </a:ext>
              </a:extLst>
            </p:cNvPr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5" name="Google Shape;913;p49">
              <a:extLst>
                <a:ext uri="{FF2B5EF4-FFF2-40B4-BE49-F238E27FC236}">
                  <a16:creationId xmlns:a16="http://schemas.microsoft.com/office/drawing/2014/main" id="{47A7BB78-CC65-196B-47F7-62F90794A6F7}"/>
                </a:ext>
              </a:extLst>
            </p:cNvPr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6" name="Google Shape;914;p49">
              <a:extLst>
                <a:ext uri="{FF2B5EF4-FFF2-40B4-BE49-F238E27FC236}">
                  <a16:creationId xmlns:a16="http://schemas.microsoft.com/office/drawing/2014/main" id="{FA371F7C-6AE6-6C5E-6326-FBF76E91B188}"/>
                </a:ext>
              </a:extLst>
            </p:cNvPr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7" name="Google Shape;915;p49">
              <a:extLst>
                <a:ext uri="{FF2B5EF4-FFF2-40B4-BE49-F238E27FC236}">
                  <a16:creationId xmlns:a16="http://schemas.microsoft.com/office/drawing/2014/main" id="{95134BC9-9973-E0AB-BF7B-F49C6D943A25}"/>
                </a:ext>
              </a:extLst>
            </p:cNvPr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8" name="Google Shape;916;p49">
              <a:extLst>
                <a:ext uri="{FF2B5EF4-FFF2-40B4-BE49-F238E27FC236}">
                  <a16:creationId xmlns:a16="http://schemas.microsoft.com/office/drawing/2014/main" id="{BFC67CF8-8F84-0FCD-AAD6-2B6A8E09FFB4}"/>
                </a:ext>
              </a:extLst>
            </p:cNvPr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9" name="Google Shape;917;p49">
              <a:extLst>
                <a:ext uri="{FF2B5EF4-FFF2-40B4-BE49-F238E27FC236}">
                  <a16:creationId xmlns:a16="http://schemas.microsoft.com/office/drawing/2014/main" id="{B222B1BD-10CE-6684-8277-4D76868B782F}"/>
                </a:ext>
              </a:extLst>
            </p:cNvPr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0" name="Google Shape;918;p49">
              <a:extLst>
                <a:ext uri="{FF2B5EF4-FFF2-40B4-BE49-F238E27FC236}">
                  <a16:creationId xmlns:a16="http://schemas.microsoft.com/office/drawing/2014/main" id="{0BC65D98-8C1C-20BE-1772-BB9BC5D3254D}"/>
                </a:ext>
              </a:extLst>
            </p:cNvPr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1" name="Google Shape;919;p49">
              <a:extLst>
                <a:ext uri="{FF2B5EF4-FFF2-40B4-BE49-F238E27FC236}">
                  <a16:creationId xmlns:a16="http://schemas.microsoft.com/office/drawing/2014/main" id="{D1DE3822-9453-0F1B-507E-5DE57F917D06}"/>
                </a:ext>
              </a:extLst>
            </p:cNvPr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2" name="Google Shape;920;p49">
              <a:extLst>
                <a:ext uri="{FF2B5EF4-FFF2-40B4-BE49-F238E27FC236}">
                  <a16:creationId xmlns:a16="http://schemas.microsoft.com/office/drawing/2014/main" id="{4BFDDCCF-7E24-2C50-A4EC-D13F00244EA2}"/>
                </a:ext>
              </a:extLst>
            </p:cNvPr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3" name="Google Shape;921;p49">
              <a:extLst>
                <a:ext uri="{FF2B5EF4-FFF2-40B4-BE49-F238E27FC236}">
                  <a16:creationId xmlns:a16="http://schemas.microsoft.com/office/drawing/2014/main" id="{38A19BA6-933D-AC23-DD74-6853E7291001}"/>
                </a:ext>
              </a:extLst>
            </p:cNvPr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4" name="Google Shape;922;p49">
              <a:extLst>
                <a:ext uri="{FF2B5EF4-FFF2-40B4-BE49-F238E27FC236}">
                  <a16:creationId xmlns:a16="http://schemas.microsoft.com/office/drawing/2014/main" id="{B5D3EE96-7AC6-50C6-BE0F-DD338D3A3CDC}"/>
                </a:ext>
              </a:extLst>
            </p:cNvPr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5" name="Google Shape;923;p49">
              <a:extLst>
                <a:ext uri="{FF2B5EF4-FFF2-40B4-BE49-F238E27FC236}">
                  <a16:creationId xmlns:a16="http://schemas.microsoft.com/office/drawing/2014/main" id="{2307A11A-3337-EF9F-81D8-06595788DE71}"/>
                </a:ext>
              </a:extLst>
            </p:cNvPr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6" name="Google Shape;924;p49">
              <a:extLst>
                <a:ext uri="{FF2B5EF4-FFF2-40B4-BE49-F238E27FC236}">
                  <a16:creationId xmlns:a16="http://schemas.microsoft.com/office/drawing/2014/main" id="{4A38C997-D5E2-936A-18D5-83C3EED22C79}"/>
                </a:ext>
              </a:extLst>
            </p:cNvPr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7" name="Google Shape;925;p49">
              <a:extLst>
                <a:ext uri="{FF2B5EF4-FFF2-40B4-BE49-F238E27FC236}">
                  <a16:creationId xmlns:a16="http://schemas.microsoft.com/office/drawing/2014/main" id="{F942DB07-34DC-362B-8E0E-2AEDB2FE2C4F}"/>
                </a:ext>
              </a:extLst>
            </p:cNvPr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8" name="Google Shape;926;p49">
              <a:extLst>
                <a:ext uri="{FF2B5EF4-FFF2-40B4-BE49-F238E27FC236}">
                  <a16:creationId xmlns:a16="http://schemas.microsoft.com/office/drawing/2014/main" id="{9E208BFC-F2AD-47B3-6770-BCA2E4018F06}"/>
                </a:ext>
              </a:extLst>
            </p:cNvPr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9" name="Google Shape;927;p49">
              <a:extLst>
                <a:ext uri="{FF2B5EF4-FFF2-40B4-BE49-F238E27FC236}">
                  <a16:creationId xmlns:a16="http://schemas.microsoft.com/office/drawing/2014/main" id="{56900103-F7DC-6892-9C44-21E0B521D5A2}"/>
                </a:ext>
              </a:extLst>
            </p:cNvPr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0" name="Google Shape;928;p49">
              <a:extLst>
                <a:ext uri="{FF2B5EF4-FFF2-40B4-BE49-F238E27FC236}">
                  <a16:creationId xmlns:a16="http://schemas.microsoft.com/office/drawing/2014/main" id="{1A466493-DBD4-8E11-E450-CE820F3E145E}"/>
                </a:ext>
              </a:extLst>
            </p:cNvPr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1" name="Google Shape;929;p49">
              <a:extLst>
                <a:ext uri="{FF2B5EF4-FFF2-40B4-BE49-F238E27FC236}">
                  <a16:creationId xmlns:a16="http://schemas.microsoft.com/office/drawing/2014/main" id="{F8303EF4-ECF9-7F72-C98D-AC201EB55966}"/>
                </a:ext>
              </a:extLst>
            </p:cNvPr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2" name="Google Shape;930;p49">
              <a:extLst>
                <a:ext uri="{FF2B5EF4-FFF2-40B4-BE49-F238E27FC236}">
                  <a16:creationId xmlns:a16="http://schemas.microsoft.com/office/drawing/2014/main" id="{4204F939-C7EC-3495-213B-4B55043910B4}"/>
                </a:ext>
              </a:extLst>
            </p:cNvPr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3" name="Google Shape;931;p49">
              <a:extLst>
                <a:ext uri="{FF2B5EF4-FFF2-40B4-BE49-F238E27FC236}">
                  <a16:creationId xmlns:a16="http://schemas.microsoft.com/office/drawing/2014/main" id="{A50E41A8-D2D6-F689-156B-8BD1D8EBB380}"/>
                </a:ext>
              </a:extLst>
            </p:cNvPr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4" name="Google Shape;932;p49">
              <a:extLst>
                <a:ext uri="{FF2B5EF4-FFF2-40B4-BE49-F238E27FC236}">
                  <a16:creationId xmlns:a16="http://schemas.microsoft.com/office/drawing/2014/main" id="{CC3BA5CA-AB2F-62BA-E1EA-F9BDD87D39E5}"/>
                </a:ext>
              </a:extLst>
            </p:cNvPr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5" name="Google Shape;933;p49">
              <a:extLst>
                <a:ext uri="{FF2B5EF4-FFF2-40B4-BE49-F238E27FC236}">
                  <a16:creationId xmlns:a16="http://schemas.microsoft.com/office/drawing/2014/main" id="{C35E87CC-8065-C979-DEE9-85ADF6A70D57}"/>
                </a:ext>
              </a:extLst>
            </p:cNvPr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6" name="Google Shape;934;p49">
              <a:extLst>
                <a:ext uri="{FF2B5EF4-FFF2-40B4-BE49-F238E27FC236}">
                  <a16:creationId xmlns:a16="http://schemas.microsoft.com/office/drawing/2014/main" id="{E866E7F7-B76F-8A97-809B-8D813219A791}"/>
                </a:ext>
              </a:extLst>
            </p:cNvPr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7" name="Google Shape;935;p49">
              <a:extLst>
                <a:ext uri="{FF2B5EF4-FFF2-40B4-BE49-F238E27FC236}">
                  <a16:creationId xmlns:a16="http://schemas.microsoft.com/office/drawing/2014/main" id="{483AC8F6-3837-B160-366E-89D1A3E1008C}"/>
                </a:ext>
              </a:extLst>
            </p:cNvPr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8" name="Google Shape;936;p49">
              <a:extLst>
                <a:ext uri="{FF2B5EF4-FFF2-40B4-BE49-F238E27FC236}">
                  <a16:creationId xmlns:a16="http://schemas.microsoft.com/office/drawing/2014/main" id="{D1BDDCCE-8A31-06F6-8F36-1DB4A9544A66}"/>
                </a:ext>
              </a:extLst>
            </p:cNvPr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9" name="Google Shape;937;p49">
              <a:extLst>
                <a:ext uri="{FF2B5EF4-FFF2-40B4-BE49-F238E27FC236}">
                  <a16:creationId xmlns:a16="http://schemas.microsoft.com/office/drawing/2014/main" id="{56180819-0D1C-96D1-543B-8C1EC3D1D0D7}"/>
                </a:ext>
              </a:extLst>
            </p:cNvPr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0" name="Google Shape;938;p49">
              <a:extLst>
                <a:ext uri="{FF2B5EF4-FFF2-40B4-BE49-F238E27FC236}">
                  <a16:creationId xmlns:a16="http://schemas.microsoft.com/office/drawing/2014/main" id="{A61D39A1-DDF8-DA1A-E023-EDAF00DE516C}"/>
                </a:ext>
              </a:extLst>
            </p:cNvPr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1" name="Google Shape;939;p49">
              <a:extLst>
                <a:ext uri="{FF2B5EF4-FFF2-40B4-BE49-F238E27FC236}">
                  <a16:creationId xmlns:a16="http://schemas.microsoft.com/office/drawing/2014/main" id="{B7050547-5530-3908-EAD6-14F2874AD976}"/>
                </a:ext>
              </a:extLst>
            </p:cNvPr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2" name="Google Shape;940;p49">
              <a:extLst>
                <a:ext uri="{FF2B5EF4-FFF2-40B4-BE49-F238E27FC236}">
                  <a16:creationId xmlns:a16="http://schemas.microsoft.com/office/drawing/2014/main" id="{1B6CBC0B-D3DB-36D8-B9A0-22562F742953}"/>
                </a:ext>
              </a:extLst>
            </p:cNvPr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3" name="Google Shape;941;p49">
              <a:extLst>
                <a:ext uri="{FF2B5EF4-FFF2-40B4-BE49-F238E27FC236}">
                  <a16:creationId xmlns:a16="http://schemas.microsoft.com/office/drawing/2014/main" id="{AE351BCA-A570-ACFE-5C6F-D80FC129AF9E}"/>
                </a:ext>
              </a:extLst>
            </p:cNvPr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4" name="Google Shape;942;p49">
              <a:extLst>
                <a:ext uri="{FF2B5EF4-FFF2-40B4-BE49-F238E27FC236}">
                  <a16:creationId xmlns:a16="http://schemas.microsoft.com/office/drawing/2014/main" id="{D88CF225-28D4-B792-40CE-3EF3F4A3DDDD}"/>
                </a:ext>
              </a:extLst>
            </p:cNvPr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5" name="Google Shape;943;p49">
              <a:extLst>
                <a:ext uri="{FF2B5EF4-FFF2-40B4-BE49-F238E27FC236}">
                  <a16:creationId xmlns:a16="http://schemas.microsoft.com/office/drawing/2014/main" id="{E4EF7210-3DAA-072E-608A-DF7A03B86D31}"/>
                </a:ext>
              </a:extLst>
            </p:cNvPr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6" name="Google Shape;944;p49">
              <a:extLst>
                <a:ext uri="{FF2B5EF4-FFF2-40B4-BE49-F238E27FC236}">
                  <a16:creationId xmlns:a16="http://schemas.microsoft.com/office/drawing/2014/main" id="{355ABB27-9E34-CA28-615A-6498CC630B72}"/>
                </a:ext>
              </a:extLst>
            </p:cNvPr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7" name="Google Shape;945;p49">
              <a:extLst>
                <a:ext uri="{FF2B5EF4-FFF2-40B4-BE49-F238E27FC236}">
                  <a16:creationId xmlns:a16="http://schemas.microsoft.com/office/drawing/2014/main" id="{94B75C37-ABE8-A4C6-9BCF-31C1BB5574F8}"/>
                </a:ext>
              </a:extLst>
            </p:cNvPr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8" name="Google Shape;946;p49">
              <a:extLst>
                <a:ext uri="{FF2B5EF4-FFF2-40B4-BE49-F238E27FC236}">
                  <a16:creationId xmlns:a16="http://schemas.microsoft.com/office/drawing/2014/main" id="{0BD0701C-0036-55A3-AEE8-AE0E30E0A791}"/>
                </a:ext>
              </a:extLst>
            </p:cNvPr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9" name="Google Shape;947;p49">
              <a:extLst>
                <a:ext uri="{FF2B5EF4-FFF2-40B4-BE49-F238E27FC236}">
                  <a16:creationId xmlns:a16="http://schemas.microsoft.com/office/drawing/2014/main" id="{D55AB91D-9422-A945-9CF7-4211C27228F0}"/>
                </a:ext>
              </a:extLst>
            </p:cNvPr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0" name="Google Shape;948;p49">
              <a:extLst>
                <a:ext uri="{FF2B5EF4-FFF2-40B4-BE49-F238E27FC236}">
                  <a16:creationId xmlns:a16="http://schemas.microsoft.com/office/drawing/2014/main" id="{15B1B406-762F-B2E7-B3AE-D766D89AFFB8}"/>
                </a:ext>
              </a:extLst>
            </p:cNvPr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1" name="Google Shape;949;p49">
              <a:extLst>
                <a:ext uri="{FF2B5EF4-FFF2-40B4-BE49-F238E27FC236}">
                  <a16:creationId xmlns:a16="http://schemas.microsoft.com/office/drawing/2014/main" id="{E45C2742-351E-8D97-A548-3D44F9AE1FB0}"/>
                </a:ext>
              </a:extLst>
            </p:cNvPr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2" name="Google Shape;950;p49">
              <a:extLst>
                <a:ext uri="{FF2B5EF4-FFF2-40B4-BE49-F238E27FC236}">
                  <a16:creationId xmlns:a16="http://schemas.microsoft.com/office/drawing/2014/main" id="{BC686BD4-A508-1037-8458-4F0265E6C461}"/>
                </a:ext>
              </a:extLst>
            </p:cNvPr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3" name="Google Shape;951;p49">
              <a:extLst>
                <a:ext uri="{FF2B5EF4-FFF2-40B4-BE49-F238E27FC236}">
                  <a16:creationId xmlns:a16="http://schemas.microsoft.com/office/drawing/2014/main" id="{D6EFFD56-8EC0-4885-2099-B9615567735B}"/>
                </a:ext>
              </a:extLst>
            </p:cNvPr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4" name="Google Shape;952;p49">
              <a:extLst>
                <a:ext uri="{FF2B5EF4-FFF2-40B4-BE49-F238E27FC236}">
                  <a16:creationId xmlns:a16="http://schemas.microsoft.com/office/drawing/2014/main" id="{BEC9DEFA-D956-01F4-223C-2CE8EA661E20}"/>
                </a:ext>
              </a:extLst>
            </p:cNvPr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5" name="Google Shape;953;p49">
              <a:extLst>
                <a:ext uri="{FF2B5EF4-FFF2-40B4-BE49-F238E27FC236}">
                  <a16:creationId xmlns:a16="http://schemas.microsoft.com/office/drawing/2014/main" id="{8A2B65FF-977A-692A-FEC0-5D900D38D2E9}"/>
                </a:ext>
              </a:extLst>
            </p:cNvPr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6" name="Google Shape;954;p49">
              <a:extLst>
                <a:ext uri="{FF2B5EF4-FFF2-40B4-BE49-F238E27FC236}">
                  <a16:creationId xmlns:a16="http://schemas.microsoft.com/office/drawing/2014/main" id="{5A052CF6-403C-9220-43B3-82775F03E04E}"/>
                </a:ext>
              </a:extLst>
            </p:cNvPr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7" name="Google Shape;955;p49">
              <a:extLst>
                <a:ext uri="{FF2B5EF4-FFF2-40B4-BE49-F238E27FC236}">
                  <a16:creationId xmlns:a16="http://schemas.microsoft.com/office/drawing/2014/main" id="{3A1851AE-696A-8090-62D1-2EBD89199EC7}"/>
                </a:ext>
              </a:extLst>
            </p:cNvPr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8" name="Google Shape;956;p49">
              <a:extLst>
                <a:ext uri="{FF2B5EF4-FFF2-40B4-BE49-F238E27FC236}">
                  <a16:creationId xmlns:a16="http://schemas.microsoft.com/office/drawing/2014/main" id="{A93039FB-E2DD-F6F6-C661-F026A7D2BB66}"/>
                </a:ext>
              </a:extLst>
            </p:cNvPr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9" name="Google Shape;957;p49">
              <a:extLst>
                <a:ext uri="{FF2B5EF4-FFF2-40B4-BE49-F238E27FC236}">
                  <a16:creationId xmlns:a16="http://schemas.microsoft.com/office/drawing/2014/main" id="{9817E091-3E26-8A21-60D6-A4919D1130E3}"/>
                </a:ext>
              </a:extLst>
            </p:cNvPr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0" name="Google Shape;958;p49">
              <a:extLst>
                <a:ext uri="{FF2B5EF4-FFF2-40B4-BE49-F238E27FC236}">
                  <a16:creationId xmlns:a16="http://schemas.microsoft.com/office/drawing/2014/main" id="{9F67A413-E19B-0937-4A63-5D0A9B095321}"/>
                </a:ext>
              </a:extLst>
            </p:cNvPr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1" name="Google Shape;959;p49">
              <a:extLst>
                <a:ext uri="{FF2B5EF4-FFF2-40B4-BE49-F238E27FC236}">
                  <a16:creationId xmlns:a16="http://schemas.microsoft.com/office/drawing/2014/main" id="{7E2D0743-8FB6-2558-0858-C77A6EA9CB19}"/>
                </a:ext>
              </a:extLst>
            </p:cNvPr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2" name="Google Shape;960;p49">
              <a:extLst>
                <a:ext uri="{FF2B5EF4-FFF2-40B4-BE49-F238E27FC236}">
                  <a16:creationId xmlns:a16="http://schemas.microsoft.com/office/drawing/2014/main" id="{CA638F0D-A679-E110-6847-13D7529A23D8}"/>
                </a:ext>
              </a:extLst>
            </p:cNvPr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3" name="Google Shape;961;p49">
              <a:extLst>
                <a:ext uri="{FF2B5EF4-FFF2-40B4-BE49-F238E27FC236}">
                  <a16:creationId xmlns:a16="http://schemas.microsoft.com/office/drawing/2014/main" id="{DCB7FC5B-DEFC-8281-7228-960012C84D46}"/>
                </a:ext>
              </a:extLst>
            </p:cNvPr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4" name="Google Shape;962;p49">
              <a:extLst>
                <a:ext uri="{FF2B5EF4-FFF2-40B4-BE49-F238E27FC236}">
                  <a16:creationId xmlns:a16="http://schemas.microsoft.com/office/drawing/2014/main" id="{334BBBAD-5A17-1506-E313-130436E9889E}"/>
                </a:ext>
              </a:extLst>
            </p:cNvPr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5" name="Google Shape;963;p49">
              <a:extLst>
                <a:ext uri="{FF2B5EF4-FFF2-40B4-BE49-F238E27FC236}">
                  <a16:creationId xmlns:a16="http://schemas.microsoft.com/office/drawing/2014/main" id="{37C7577A-7B50-C52B-F5C2-201A24AC1167}"/>
                </a:ext>
              </a:extLst>
            </p:cNvPr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6" name="Google Shape;964;p49">
              <a:extLst>
                <a:ext uri="{FF2B5EF4-FFF2-40B4-BE49-F238E27FC236}">
                  <a16:creationId xmlns:a16="http://schemas.microsoft.com/office/drawing/2014/main" id="{F9B589F4-7D52-E50B-5564-916E902DA620}"/>
                </a:ext>
              </a:extLst>
            </p:cNvPr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7" name="Google Shape;965;p49">
              <a:extLst>
                <a:ext uri="{FF2B5EF4-FFF2-40B4-BE49-F238E27FC236}">
                  <a16:creationId xmlns:a16="http://schemas.microsoft.com/office/drawing/2014/main" id="{373C190F-F79A-B6B3-7CD5-821E88C275D9}"/>
                </a:ext>
              </a:extLst>
            </p:cNvPr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8" name="Google Shape;966;p49">
              <a:extLst>
                <a:ext uri="{FF2B5EF4-FFF2-40B4-BE49-F238E27FC236}">
                  <a16:creationId xmlns:a16="http://schemas.microsoft.com/office/drawing/2014/main" id="{5A8291F0-8A0F-6D90-D9EB-B0E6F1718B56}"/>
                </a:ext>
              </a:extLst>
            </p:cNvPr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9" name="Google Shape;967;p49">
              <a:extLst>
                <a:ext uri="{FF2B5EF4-FFF2-40B4-BE49-F238E27FC236}">
                  <a16:creationId xmlns:a16="http://schemas.microsoft.com/office/drawing/2014/main" id="{B5FCE5DD-D76E-772A-625E-B40BA6287AEC}"/>
                </a:ext>
              </a:extLst>
            </p:cNvPr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0" name="Google Shape;968;p49">
              <a:extLst>
                <a:ext uri="{FF2B5EF4-FFF2-40B4-BE49-F238E27FC236}">
                  <a16:creationId xmlns:a16="http://schemas.microsoft.com/office/drawing/2014/main" id="{19189E12-DBF6-ECAE-D73E-08FF356A945D}"/>
                </a:ext>
              </a:extLst>
            </p:cNvPr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1" name="Google Shape;969;p49">
              <a:extLst>
                <a:ext uri="{FF2B5EF4-FFF2-40B4-BE49-F238E27FC236}">
                  <a16:creationId xmlns:a16="http://schemas.microsoft.com/office/drawing/2014/main" id="{3DA763F0-25D5-09E5-93EC-07068937ABBB}"/>
                </a:ext>
              </a:extLst>
            </p:cNvPr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2" name="Google Shape;970;p49">
              <a:extLst>
                <a:ext uri="{FF2B5EF4-FFF2-40B4-BE49-F238E27FC236}">
                  <a16:creationId xmlns:a16="http://schemas.microsoft.com/office/drawing/2014/main" id="{DAEE932B-10F9-B200-F3B6-DB167E22ECED}"/>
                </a:ext>
              </a:extLst>
            </p:cNvPr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3" name="Google Shape;971;p49">
              <a:extLst>
                <a:ext uri="{FF2B5EF4-FFF2-40B4-BE49-F238E27FC236}">
                  <a16:creationId xmlns:a16="http://schemas.microsoft.com/office/drawing/2014/main" id="{CEA44864-AC2E-78B5-D80A-5E3F5E3AF90D}"/>
                </a:ext>
              </a:extLst>
            </p:cNvPr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4" name="Google Shape;972;p49">
              <a:extLst>
                <a:ext uri="{FF2B5EF4-FFF2-40B4-BE49-F238E27FC236}">
                  <a16:creationId xmlns:a16="http://schemas.microsoft.com/office/drawing/2014/main" id="{A999D533-D7C7-27C0-0291-8F5325605920}"/>
                </a:ext>
              </a:extLst>
            </p:cNvPr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5" name="Google Shape;973;p49">
              <a:extLst>
                <a:ext uri="{FF2B5EF4-FFF2-40B4-BE49-F238E27FC236}">
                  <a16:creationId xmlns:a16="http://schemas.microsoft.com/office/drawing/2014/main" id="{F86C66B9-EA72-62C2-D02E-352D7C9569AC}"/>
                </a:ext>
              </a:extLst>
            </p:cNvPr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6" name="Google Shape;974;p49">
              <a:extLst>
                <a:ext uri="{FF2B5EF4-FFF2-40B4-BE49-F238E27FC236}">
                  <a16:creationId xmlns:a16="http://schemas.microsoft.com/office/drawing/2014/main" id="{651F5062-D563-748F-1A27-E8F1A1B93AD2}"/>
                </a:ext>
              </a:extLst>
            </p:cNvPr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7" name="Google Shape;975;p49">
              <a:extLst>
                <a:ext uri="{FF2B5EF4-FFF2-40B4-BE49-F238E27FC236}">
                  <a16:creationId xmlns:a16="http://schemas.microsoft.com/office/drawing/2014/main" id="{EA6E9AEE-0446-7AA3-160D-FF19B958D732}"/>
                </a:ext>
              </a:extLst>
            </p:cNvPr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8" name="Google Shape;976;p49">
              <a:extLst>
                <a:ext uri="{FF2B5EF4-FFF2-40B4-BE49-F238E27FC236}">
                  <a16:creationId xmlns:a16="http://schemas.microsoft.com/office/drawing/2014/main" id="{111953EF-C525-A1F6-E948-7749224BF400}"/>
                </a:ext>
              </a:extLst>
            </p:cNvPr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9" name="Google Shape;977;p49">
              <a:extLst>
                <a:ext uri="{FF2B5EF4-FFF2-40B4-BE49-F238E27FC236}">
                  <a16:creationId xmlns:a16="http://schemas.microsoft.com/office/drawing/2014/main" id="{E354F0B5-C59A-E307-A1E7-75609226E4DB}"/>
                </a:ext>
              </a:extLst>
            </p:cNvPr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0" name="Google Shape;978;p49">
              <a:extLst>
                <a:ext uri="{FF2B5EF4-FFF2-40B4-BE49-F238E27FC236}">
                  <a16:creationId xmlns:a16="http://schemas.microsoft.com/office/drawing/2014/main" id="{69B70125-5D7C-D4F8-12CF-4A20B3B56521}"/>
                </a:ext>
              </a:extLst>
            </p:cNvPr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1" name="Google Shape;979;p49">
              <a:extLst>
                <a:ext uri="{FF2B5EF4-FFF2-40B4-BE49-F238E27FC236}">
                  <a16:creationId xmlns:a16="http://schemas.microsoft.com/office/drawing/2014/main" id="{C89F1FE7-AF5B-DFE6-6BA7-9C9DD3B4F257}"/>
                </a:ext>
              </a:extLst>
            </p:cNvPr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2" name="Google Shape;980;p49">
              <a:extLst>
                <a:ext uri="{FF2B5EF4-FFF2-40B4-BE49-F238E27FC236}">
                  <a16:creationId xmlns:a16="http://schemas.microsoft.com/office/drawing/2014/main" id="{2D4B577F-3A27-FCDB-183D-608DBD078A56}"/>
                </a:ext>
              </a:extLst>
            </p:cNvPr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3" name="Google Shape;981;p49">
              <a:extLst>
                <a:ext uri="{FF2B5EF4-FFF2-40B4-BE49-F238E27FC236}">
                  <a16:creationId xmlns:a16="http://schemas.microsoft.com/office/drawing/2014/main" id="{ADC9C258-2D82-E964-B878-E5D24D275C44}"/>
                </a:ext>
              </a:extLst>
            </p:cNvPr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4" name="Google Shape;982;p49">
              <a:extLst>
                <a:ext uri="{FF2B5EF4-FFF2-40B4-BE49-F238E27FC236}">
                  <a16:creationId xmlns:a16="http://schemas.microsoft.com/office/drawing/2014/main" id="{6323B444-B06E-60A8-C0A0-AF7AA7979540}"/>
                </a:ext>
              </a:extLst>
            </p:cNvPr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5" name="Google Shape;983;p49">
              <a:extLst>
                <a:ext uri="{FF2B5EF4-FFF2-40B4-BE49-F238E27FC236}">
                  <a16:creationId xmlns:a16="http://schemas.microsoft.com/office/drawing/2014/main" id="{20A6D294-3026-EBC7-EB10-0BC04D76D882}"/>
                </a:ext>
              </a:extLst>
            </p:cNvPr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6" name="Google Shape;984;p49">
              <a:extLst>
                <a:ext uri="{FF2B5EF4-FFF2-40B4-BE49-F238E27FC236}">
                  <a16:creationId xmlns:a16="http://schemas.microsoft.com/office/drawing/2014/main" id="{7F76F212-8CD3-5879-28A8-27741A2AB3C6}"/>
                </a:ext>
              </a:extLst>
            </p:cNvPr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7" name="Google Shape;985;p49">
              <a:extLst>
                <a:ext uri="{FF2B5EF4-FFF2-40B4-BE49-F238E27FC236}">
                  <a16:creationId xmlns:a16="http://schemas.microsoft.com/office/drawing/2014/main" id="{0F001F39-34F0-8947-90DC-6A56DA014220}"/>
                </a:ext>
              </a:extLst>
            </p:cNvPr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8" name="Google Shape;986;p49">
              <a:extLst>
                <a:ext uri="{FF2B5EF4-FFF2-40B4-BE49-F238E27FC236}">
                  <a16:creationId xmlns:a16="http://schemas.microsoft.com/office/drawing/2014/main" id="{1D499982-D500-03C7-3911-45F74032F1E9}"/>
                </a:ext>
              </a:extLst>
            </p:cNvPr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9" name="Google Shape;987;p49">
              <a:extLst>
                <a:ext uri="{FF2B5EF4-FFF2-40B4-BE49-F238E27FC236}">
                  <a16:creationId xmlns:a16="http://schemas.microsoft.com/office/drawing/2014/main" id="{551388F1-DBF7-8E07-2659-4D7B22877631}"/>
                </a:ext>
              </a:extLst>
            </p:cNvPr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0" name="Google Shape;988;p49">
              <a:extLst>
                <a:ext uri="{FF2B5EF4-FFF2-40B4-BE49-F238E27FC236}">
                  <a16:creationId xmlns:a16="http://schemas.microsoft.com/office/drawing/2014/main" id="{92645199-627E-6C0E-83F7-330B7011AACF}"/>
                </a:ext>
              </a:extLst>
            </p:cNvPr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8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" grpId="0" animBg="1"/>
      <p:bldP spid="19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0CFFF-84A1-4453-3875-4509B21D4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8" name="Google Shape;1718;p49"/>
          <p:cNvGrpSpPr/>
          <p:nvPr/>
        </p:nvGrpSpPr>
        <p:grpSpPr>
          <a:xfrm>
            <a:off x="556682" y="1472269"/>
            <a:ext cx="1700650" cy="1700650"/>
            <a:chOff x="997149" y="1477499"/>
            <a:chExt cx="998151" cy="998151"/>
          </a:xfrm>
        </p:grpSpPr>
        <p:sp>
          <p:nvSpPr>
            <p:cNvPr id="1719" name="Google Shape;1719;p49"/>
            <p:cNvSpPr/>
            <p:nvPr/>
          </p:nvSpPr>
          <p:spPr>
            <a:xfrm>
              <a:off x="997149" y="1477499"/>
              <a:ext cx="998151" cy="998151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5365" y="0"/>
                  </a:moveTo>
                  <a:lnTo>
                    <a:pt x="4798" y="560"/>
                  </a:lnTo>
                  <a:lnTo>
                    <a:pt x="4034" y="301"/>
                  </a:lnTo>
                  <a:lnTo>
                    <a:pt x="3607" y="980"/>
                  </a:lnTo>
                  <a:lnTo>
                    <a:pt x="2809" y="896"/>
                  </a:lnTo>
                  <a:lnTo>
                    <a:pt x="2543" y="1646"/>
                  </a:lnTo>
                  <a:lnTo>
                    <a:pt x="1745" y="1745"/>
                  </a:lnTo>
                  <a:lnTo>
                    <a:pt x="1647" y="2543"/>
                  </a:lnTo>
                  <a:lnTo>
                    <a:pt x="891" y="2809"/>
                  </a:lnTo>
                  <a:lnTo>
                    <a:pt x="975" y="3607"/>
                  </a:lnTo>
                  <a:lnTo>
                    <a:pt x="303" y="4040"/>
                  </a:lnTo>
                  <a:lnTo>
                    <a:pt x="562" y="4797"/>
                  </a:lnTo>
                  <a:lnTo>
                    <a:pt x="0" y="5365"/>
                  </a:lnTo>
                  <a:lnTo>
                    <a:pt x="421" y="6050"/>
                  </a:lnTo>
                  <a:lnTo>
                    <a:pt x="0" y="6729"/>
                  </a:lnTo>
                  <a:lnTo>
                    <a:pt x="562" y="7304"/>
                  </a:lnTo>
                  <a:lnTo>
                    <a:pt x="303" y="8060"/>
                  </a:lnTo>
                  <a:lnTo>
                    <a:pt x="975" y="8494"/>
                  </a:lnTo>
                  <a:lnTo>
                    <a:pt x="891" y="9285"/>
                  </a:lnTo>
                  <a:lnTo>
                    <a:pt x="1647" y="9559"/>
                  </a:lnTo>
                  <a:lnTo>
                    <a:pt x="1745" y="10358"/>
                  </a:lnTo>
                  <a:lnTo>
                    <a:pt x="2543" y="10448"/>
                  </a:lnTo>
                  <a:lnTo>
                    <a:pt x="2809" y="11204"/>
                  </a:lnTo>
                  <a:lnTo>
                    <a:pt x="3607" y="11120"/>
                  </a:lnTo>
                  <a:lnTo>
                    <a:pt x="4042" y="11799"/>
                  </a:lnTo>
                  <a:lnTo>
                    <a:pt x="4798" y="11534"/>
                  </a:lnTo>
                  <a:lnTo>
                    <a:pt x="5365" y="12100"/>
                  </a:lnTo>
                  <a:lnTo>
                    <a:pt x="6050" y="11673"/>
                  </a:lnTo>
                  <a:lnTo>
                    <a:pt x="6731" y="12100"/>
                  </a:lnTo>
                  <a:lnTo>
                    <a:pt x="7304" y="11534"/>
                  </a:lnTo>
                  <a:lnTo>
                    <a:pt x="8060" y="11799"/>
                  </a:lnTo>
                  <a:lnTo>
                    <a:pt x="8496" y="11120"/>
                  </a:lnTo>
                  <a:lnTo>
                    <a:pt x="9285" y="11204"/>
                  </a:lnTo>
                  <a:lnTo>
                    <a:pt x="9559" y="10448"/>
                  </a:lnTo>
                  <a:lnTo>
                    <a:pt x="10358" y="10358"/>
                  </a:lnTo>
                  <a:lnTo>
                    <a:pt x="10448" y="9559"/>
                  </a:lnTo>
                  <a:lnTo>
                    <a:pt x="11205" y="9285"/>
                  </a:lnTo>
                  <a:lnTo>
                    <a:pt x="11121" y="8494"/>
                  </a:lnTo>
                  <a:lnTo>
                    <a:pt x="11800" y="8060"/>
                  </a:lnTo>
                  <a:lnTo>
                    <a:pt x="11534" y="7304"/>
                  </a:lnTo>
                  <a:lnTo>
                    <a:pt x="12100" y="6729"/>
                  </a:lnTo>
                  <a:lnTo>
                    <a:pt x="11673" y="6050"/>
                  </a:lnTo>
                  <a:lnTo>
                    <a:pt x="12100" y="5365"/>
                  </a:lnTo>
                  <a:lnTo>
                    <a:pt x="11534" y="4797"/>
                  </a:lnTo>
                  <a:lnTo>
                    <a:pt x="11800" y="4034"/>
                  </a:lnTo>
                  <a:lnTo>
                    <a:pt x="11121" y="3607"/>
                  </a:lnTo>
                  <a:lnTo>
                    <a:pt x="11205" y="2809"/>
                  </a:lnTo>
                  <a:lnTo>
                    <a:pt x="10448" y="2543"/>
                  </a:lnTo>
                  <a:lnTo>
                    <a:pt x="10358" y="1745"/>
                  </a:lnTo>
                  <a:lnTo>
                    <a:pt x="9559" y="1646"/>
                  </a:lnTo>
                  <a:lnTo>
                    <a:pt x="9285" y="889"/>
                  </a:lnTo>
                  <a:lnTo>
                    <a:pt x="8487" y="973"/>
                  </a:lnTo>
                  <a:lnTo>
                    <a:pt x="8060" y="301"/>
                  </a:lnTo>
                  <a:lnTo>
                    <a:pt x="7304" y="560"/>
                  </a:lnTo>
                  <a:lnTo>
                    <a:pt x="6731" y="0"/>
                  </a:lnTo>
                  <a:lnTo>
                    <a:pt x="6050" y="4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1111500" y="1591850"/>
              <a:ext cx="769500" cy="769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1" name="Google Shape;1721;p49"/>
          <p:cNvSpPr txBox="1">
            <a:spLocks noGrp="1"/>
          </p:cNvSpPr>
          <p:nvPr>
            <p:ph type="title"/>
          </p:nvPr>
        </p:nvSpPr>
        <p:spPr>
          <a:xfrm>
            <a:off x="2413702" y="2883914"/>
            <a:ext cx="4060592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b="1"/>
              <a:t>Thực hành nói và nghe, nói và nghe tương tác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3" name="Google Shape;1723;p49"/>
          <p:cNvSpPr txBox="1">
            <a:spLocks noGrp="1"/>
          </p:cNvSpPr>
          <p:nvPr>
            <p:ph type="title" idx="2"/>
          </p:nvPr>
        </p:nvSpPr>
        <p:spPr>
          <a:xfrm>
            <a:off x="855157" y="1901694"/>
            <a:ext cx="110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724" name="Google Shape;1724;p49"/>
          <p:cNvSpPr/>
          <p:nvPr/>
        </p:nvSpPr>
        <p:spPr>
          <a:xfrm>
            <a:off x="3373499" y="2888336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49"/>
          <p:cNvSpPr/>
          <p:nvPr/>
        </p:nvSpPr>
        <p:spPr>
          <a:xfrm>
            <a:off x="7699824" y="2888336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6" name="Google Shape;1726;p49"/>
          <p:cNvGrpSpPr/>
          <p:nvPr/>
        </p:nvGrpSpPr>
        <p:grpSpPr>
          <a:xfrm>
            <a:off x="-61975" y="3"/>
            <a:ext cx="2945572" cy="1072716"/>
            <a:chOff x="-61975" y="3"/>
            <a:chExt cx="2945572" cy="1072716"/>
          </a:xfrm>
        </p:grpSpPr>
        <p:sp>
          <p:nvSpPr>
            <p:cNvPr id="1727" name="Google Shape;1727;p49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9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9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9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9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9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9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9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9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9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9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9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9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9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9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9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9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9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9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9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9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9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9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9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9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9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9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9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9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9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9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9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9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9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9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9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9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9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9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49"/>
          <p:cNvGrpSpPr/>
          <p:nvPr/>
        </p:nvGrpSpPr>
        <p:grpSpPr>
          <a:xfrm>
            <a:off x="6211327" y="-36220"/>
            <a:ext cx="2945584" cy="1142442"/>
            <a:chOff x="6211327" y="-36220"/>
            <a:chExt cx="2945584" cy="1142442"/>
          </a:xfrm>
        </p:grpSpPr>
        <p:sp>
          <p:nvSpPr>
            <p:cNvPr id="1808" name="Google Shape;1808;p49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9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9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9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9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9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9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9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9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9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9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9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9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9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9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9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9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9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9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9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9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9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9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9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9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9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9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9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9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9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9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9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9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9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9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9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9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9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9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9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9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9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9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9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9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9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9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9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9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9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9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9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9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9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9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9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9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9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9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9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9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9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0" name="Google Shape;1900;p49"/>
          <p:cNvGrpSpPr/>
          <p:nvPr/>
        </p:nvGrpSpPr>
        <p:grpSpPr>
          <a:xfrm rot="-8228187">
            <a:off x="1464689" y="3827741"/>
            <a:ext cx="1730755" cy="1202860"/>
            <a:chOff x="6326862" y="1948322"/>
            <a:chExt cx="973825" cy="676774"/>
          </a:xfrm>
        </p:grpSpPr>
        <p:sp>
          <p:nvSpPr>
            <p:cNvPr id="1901" name="Google Shape;1901;p49"/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7" name="Google Shape;1907;p49"/>
          <p:cNvSpPr/>
          <p:nvPr/>
        </p:nvSpPr>
        <p:spPr>
          <a:xfrm rot="135659">
            <a:off x="3938922" y="4153095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49"/>
          <p:cNvSpPr/>
          <p:nvPr/>
        </p:nvSpPr>
        <p:spPr>
          <a:xfrm rot="-786786">
            <a:off x="5186572" y="403243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49"/>
          <p:cNvSpPr/>
          <p:nvPr/>
        </p:nvSpPr>
        <p:spPr>
          <a:xfrm rot="-786933">
            <a:off x="4099073" y="1263551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5008;p81">
            <a:extLst>
              <a:ext uri="{FF2B5EF4-FFF2-40B4-BE49-F238E27FC236}">
                <a16:creationId xmlns:a16="http://schemas.microsoft.com/office/drawing/2014/main" id="{E25EBE3A-FA4E-85E8-E551-7DB1E0B945B6}"/>
              </a:ext>
            </a:extLst>
          </p:cNvPr>
          <p:cNvGrpSpPr/>
          <p:nvPr/>
        </p:nvGrpSpPr>
        <p:grpSpPr>
          <a:xfrm>
            <a:off x="6451020" y="953406"/>
            <a:ext cx="2550813" cy="5462190"/>
            <a:chOff x="5242443" y="1142755"/>
            <a:chExt cx="1784582" cy="4163520"/>
          </a:xfrm>
        </p:grpSpPr>
        <p:sp>
          <p:nvSpPr>
            <p:cNvPr id="48" name="Google Shape;5009;p81">
              <a:extLst>
                <a:ext uri="{FF2B5EF4-FFF2-40B4-BE49-F238E27FC236}">
                  <a16:creationId xmlns:a16="http://schemas.microsoft.com/office/drawing/2014/main" id="{3AC458DF-ECE7-6C7D-579E-6A831EF67533}"/>
                </a:ext>
              </a:extLst>
            </p:cNvPr>
            <p:cNvSpPr/>
            <p:nvPr/>
          </p:nvSpPr>
          <p:spPr>
            <a:xfrm>
              <a:off x="5242443" y="1142755"/>
              <a:ext cx="767707" cy="658533"/>
            </a:xfrm>
            <a:custGeom>
              <a:avLst/>
              <a:gdLst/>
              <a:ahLst/>
              <a:cxnLst/>
              <a:rect l="l" t="t" r="r" b="b"/>
              <a:pathLst>
                <a:path w="43224" h="31008" extrusionOk="0">
                  <a:moveTo>
                    <a:pt x="17985" y="0"/>
                  </a:moveTo>
                  <a:cubicBezTo>
                    <a:pt x="11261" y="0"/>
                    <a:pt x="5243" y="775"/>
                    <a:pt x="3709" y="2892"/>
                  </a:cubicBezTo>
                  <a:cubicBezTo>
                    <a:pt x="0" y="7968"/>
                    <a:pt x="487" y="15111"/>
                    <a:pt x="2979" y="16934"/>
                  </a:cubicBezTo>
                  <a:cubicBezTo>
                    <a:pt x="164" y="26895"/>
                    <a:pt x="2836" y="27477"/>
                    <a:pt x="6221" y="30966"/>
                  </a:cubicBezTo>
                  <a:lnTo>
                    <a:pt x="6221" y="30966"/>
                  </a:lnTo>
                  <a:cubicBezTo>
                    <a:pt x="5751" y="30469"/>
                    <a:pt x="1455" y="25606"/>
                    <a:pt x="6809" y="19245"/>
                  </a:cubicBezTo>
                  <a:cubicBezTo>
                    <a:pt x="12138" y="20189"/>
                    <a:pt x="21847" y="21792"/>
                    <a:pt x="29524" y="21792"/>
                  </a:cubicBezTo>
                  <a:cubicBezTo>
                    <a:pt x="34939" y="21792"/>
                    <a:pt x="39344" y="20995"/>
                    <a:pt x="40488" y="18606"/>
                  </a:cubicBezTo>
                  <a:cubicBezTo>
                    <a:pt x="43223" y="12831"/>
                    <a:pt x="43162" y="5506"/>
                    <a:pt x="40001" y="2983"/>
                  </a:cubicBezTo>
                  <a:cubicBezTo>
                    <a:pt x="38159" y="1512"/>
                    <a:pt x="27382" y="0"/>
                    <a:pt x="17985" y="0"/>
                  </a:cubicBezTo>
                  <a:close/>
                  <a:moveTo>
                    <a:pt x="6221" y="30966"/>
                  </a:moveTo>
                  <a:cubicBezTo>
                    <a:pt x="6248" y="30993"/>
                    <a:pt x="6262" y="31008"/>
                    <a:pt x="6262" y="31008"/>
                  </a:cubicBezTo>
                  <a:cubicBezTo>
                    <a:pt x="6248" y="30994"/>
                    <a:pt x="6235" y="30980"/>
                    <a:pt x="6221" y="30966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10;p81">
              <a:extLst>
                <a:ext uri="{FF2B5EF4-FFF2-40B4-BE49-F238E27FC236}">
                  <a16:creationId xmlns:a16="http://schemas.microsoft.com/office/drawing/2014/main" id="{70ABD287-AA6C-F921-B595-AE62C932DA8B}"/>
                </a:ext>
              </a:extLst>
            </p:cNvPr>
            <p:cNvSpPr/>
            <p:nvPr/>
          </p:nvSpPr>
          <p:spPr>
            <a:xfrm>
              <a:off x="5378025" y="2882375"/>
              <a:ext cx="647450" cy="1101275"/>
            </a:xfrm>
            <a:custGeom>
              <a:avLst/>
              <a:gdLst/>
              <a:ahLst/>
              <a:cxnLst/>
              <a:rect l="l" t="t" r="r" b="b"/>
              <a:pathLst>
                <a:path w="25898" h="44051" extrusionOk="0">
                  <a:moveTo>
                    <a:pt x="20069" y="1"/>
                  </a:moveTo>
                  <a:cubicBezTo>
                    <a:pt x="18042" y="1"/>
                    <a:pt x="15132" y="1055"/>
                    <a:pt x="12949" y="3199"/>
                  </a:cubicBezTo>
                  <a:cubicBezTo>
                    <a:pt x="9636" y="6482"/>
                    <a:pt x="548" y="19005"/>
                    <a:pt x="274" y="24476"/>
                  </a:cubicBezTo>
                  <a:cubicBezTo>
                    <a:pt x="1" y="29947"/>
                    <a:pt x="7539" y="44051"/>
                    <a:pt x="7539" y="44051"/>
                  </a:cubicBezTo>
                  <a:cubicBezTo>
                    <a:pt x="7539" y="44051"/>
                    <a:pt x="10669" y="43777"/>
                    <a:pt x="11824" y="39339"/>
                  </a:cubicBezTo>
                  <a:cubicBezTo>
                    <a:pt x="11824" y="39339"/>
                    <a:pt x="8663" y="28063"/>
                    <a:pt x="8086" y="25540"/>
                  </a:cubicBezTo>
                  <a:cubicBezTo>
                    <a:pt x="7508" y="23017"/>
                    <a:pt x="14803" y="13898"/>
                    <a:pt x="16657" y="12500"/>
                  </a:cubicBezTo>
                  <a:cubicBezTo>
                    <a:pt x="18512" y="11072"/>
                    <a:pt x="25898" y="6938"/>
                    <a:pt x="22311" y="889"/>
                  </a:cubicBezTo>
                  <a:cubicBezTo>
                    <a:pt x="21973" y="298"/>
                    <a:pt x="21146" y="1"/>
                    <a:pt x="20069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11;p81">
              <a:extLst>
                <a:ext uri="{FF2B5EF4-FFF2-40B4-BE49-F238E27FC236}">
                  <a16:creationId xmlns:a16="http://schemas.microsoft.com/office/drawing/2014/main" id="{317E9A08-F3B7-9E80-676E-364A2BEE502C}"/>
                </a:ext>
              </a:extLst>
            </p:cNvPr>
            <p:cNvSpPr/>
            <p:nvPr/>
          </p:nvSpPr>
          <p:spPr>
            <a:xfrm>
              <a:off x="5457050" y="2878675"/>
              <a:ext cx="520550" cy="511600"/>
            </a:xfrm>
            <a:custGeom>
              <a:avLst/>
              <a:gdLst/>
              <a:ahLst/>
              <a:cxnLst/>
              <a:rect l="l" t="t" r="r" b="b"/>
              <a:pathLst>
                <a:path w="20822" h="20464" extrusionOk="0">
                  <a:moveTo>
                    <a:pt x="16943" y="0"/>
                  </a:moveTo>
                  <a:cubicBezTo>
                    <a:pt x="14590" y="0"/>
                    <a:pt x="11508" y="1480"/>
                    <a:pt x="9727" y="2982"/>
                  </a:cubicBezTo>
                  <a:cubicBezTo>
                    <a:pt x="4286" y="7602"/>
                    <a:pt x="1" y="12709"/>
                    <a:pt x="1" y="12709"/>
                  </a:cubicBezTo>
                  <a:cubicBezTo>
                    <a:pt x="1" y="12709"/>
                    <a:pt x="396" y="16235"/>
                    <a:pt x="3283" y="18454"/>
                  </a:cubicBezTo>
                  <a:cubicBezTo>
                    <a:pt x="5732" y="20330"/>
                    <a:pt x="8070" y="20464"/>
                    <a:pt x="8688" y="20464"/>
                  </a:cubicBezTo>
                  <a:cubicBezTo>
                    <a:pt x="8791" y="20464"/>
                    <a:pt x="8846" y="20460"/>
                    <a:pt x="8846" y="20460"/>
                  </a:cubicBezTo>
                  <a:cubicBezTo>
                    <a:pt x="8846" y="20460"/>
                    <a:pt x="11794" y="17359"/>
                    <a:pt x="14135" y="13438"/>
                  </a:cubicBezTo>
                  <a:cubicBezTo>
                    <a:pt x="15168" y="11675"/>
                    <a:pt x="20822" y="5505"/>
                    <a:pt x="20031" y="2192"/>
                  </a:cubicBezTo>
                  <a:cubicBezTo>
                    <a:pt x="19652" y="604"/>
                    <a:pt x="18446" y="0"/>
                    <a:pt x="16943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12;p81">
              <a:extLst>
                <a:ext uri="{FF2B5EF4-FFF2-40B4-BE49-F238E27FC236}">
                  <a16:creationId xmlns:a16="http://schemas.microsoft.com/office/drawing/2014/main" id="{87C12D4F-175B-091C-5B53-451EBBBDC430}"/>
                </a:ext>
              </a:extLst>
            </p:cNvPr>
            <p:cNvSpPr/>
            <p:nvPr/>
          </p:nvSpPr>
          <p:spPr>
            <a:xfrm>
              <a:off x="5512525" y="3879825"/>
              <a:ext cx="237125" cy="206375"/>
            </a:xfrm>
            <a:custGeom>
              <a:avLst/>
              <a:gdLst/>
              <a:ahLst/>
              <a:cxnLst/>
              <a:rect l="l" t="t" r="r" b="b"/>
              <a:pathLst>
                <a:path w="9485" h="8255" extrusionOk="0">
                  <a:moveTo>
                    <a:pt x="6713" y="0"/>
                  </a:moveTo>
                  <a:cubicBezTo>
                    <a:pt x="5484" y="0"/>
                    <a:pt x="3115" y="1865"/>
                    <a:pt x="1612" y="3423"/>
                  </a:cubicBezTo>
                  <a:cubicBezTo>
                    <a:pt x="1" y="5125"/>
                    <a:pt x="1642" y="7648"/>
                    <a:pt x="3709" y="8195"/>
                  </a:cubicBezTo>
                  <a:cubicBezTo>
                    <a:pt x="3864" y="8236"/>
                    <a:pt x="4027" y="8255"/>
                    <a:pt x="4195" y="8255"/>
                  </a:cubicBezTo>
                  <a:cubicBezTo>
                    <a:pt x="6304" y="8255"/>
                    <a:pt x="9306" y="5274"/>
                    <a:pt x="9362" y="4092"/>
                  </a:cubicBezTo>
                  <a:cubicBezTo>
                    <a:pt x="9484" y="2238"/>
                    <a:pt x="8147" y="444"/>
                    <a:pt x="7022" y="49"/>
                  </a:cubicBezTo>
                  <a:cubicBezTo>
                    <a:pt x="6930" y="16"/>
                    <a:pt x="6826" y="0"/>
                    <a:pt x="6713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13;p81">
              <a:extLst>
                <a:ext uri="{FF2B5EF4-FFF2-40B4-BE49-F238E27FC236}">
                  <a16:creationId xmlns:a16="http://schemas.microsoft.com/office/drawing/2014/main" id="{A64723E0-81B0-A5EC-EE8A-30CD40C41534}"/>
                </a:ext>
              </a:extLst>
            </p:cNvPr>
            <p:cNvSpPr/>
            <p:nvPr/>
          </p:nvSpPr>
          <p:spPr>
            <a:xfrm>
              <a:off x="5790650" y="3533775"/>
              <a:ext cx="590450" cy="291825"/>
            </a:xfrm>
            <a:custGeom>
              <a:avLst/>
              <a:gdLst/>
              <a:ahLst/>
              <a:cxnLst/>
              <a:rect l="l" t="t" r="r" b="b"/>
              <a:pathLst>
                <a:path w="23618" h="11673" extrusionOk="0">
                  <a:moveTo>
                    <a:pt x="0" y="1"/>
                  </a:moveTo>
                  <a:lnTo>
                    <a:pt x="0" y="7903"/>
                  </a:lnTo>
                  <a:lnTo>
                    <a:pt x="22372" y="11672"/>
                  </a:lnTo>
                  <a:cubicBezTo>
                    <a:pt x="22432" y="11520"/>
                    <a:pt x="23618" y="4590"/>
                    <a:pt x="23618" y="45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14;p81">
              <a:extLst>
                <a:ext uri="{FF2B5EF4-FFF2-40B4-BE49-F238E27FC236}">
                  <a16:creationId xmlns:a16="http://schemas.microsoft.com/office/drawing/2014/main" id="{2CFD3875-432A-5EAD-633A-04265C27188A}"/>
                </a:ext>
              </a:extLst>
            </p:cNvPr>
            <p:cNvSpPr/>
            <p:nvPr/>
          </p:nvSpPr>
          <p:spPr>
            <a:xfrm>
              <a:off x="6010150" y="3718900"/>
              <a:ext cx="16100" cy="55950"/>
            </a:xfrm>
            <a:custGeom>
              <a:avLst/>
              <a:gdLst/>
              <a:ahLst/>
              <a:cxnLst/>
              <a:rect l="l" t="t" r="r" b="b"/>
              <a:pathLst>
                <a:path w="644" h="2238" extrusionOk="0">
                  <a:moveTo>
                    <a:pt x="170" y="0"/>
                  </a:moveTo>
                  <a:cubicBezTo>
                    <a:pt x="129" y="0"/>
                    <a:pt x="96" y="28"/>
                    <a:pt x="96" y="73"/>
                  </a:cubicBezTo>
                  <a:cubicBezTo>
                    <a:pt x="126" y="407"/>
                    <a:pt x="309" y="711"/>
                    <a:pt x="309" y="1076"/>
                  </a:cubicBezTo>
                  <a:cubicBezTo>
                    <a:pt x="309" y="1410"/>
                    <a:pt x="218" y="1775"/>
                    <a:pt x="66" y="2079"/>
                  </a:cubicBezTo>
                  <a:cubicBezTo>
                    <a:pt x="0" y="2166"/>
                    <a:pt x="91" y="2238"/>
                    <a:pt x="170" y="2238"/>
                  </a:cubicBezTo>
                  <a:cubicBezTo>
                    <a:pt x="201" y="2238"/>
                    <a:pt x="231" y="2226"/>
                    <a:pt x="248" y="2201"/>
                  </a:cubicBezTo>
                  <a:cubicBezTo>
                    <a:pt x="400" y="2018"/>
                    <a:pt x="491" y="1866"/>
                    <a:pt x="552" y="1653"/>
                  </a:cubicBezTo>
                  <a:cubicBezTo>
                    <a:pt x="613" y="1471"/>
                    <a:pt x="643" y="1258"/>
                    <a:pt x="643" y="1076"/>
                  </a:cubicBezTo>
                  <a:cubicBezTo>
                    <a:pt x="613" y="711"/>
                    <a:pt x="552" y="225"/>
                    <a:pt x="218" y="12"/>
                  </a:cubicBezTo>
                  <a:cubicBezTo>
                    <a:pt x="201" y="4"/>
                    <a:pt x="185" y="0"/>
                    <a:pt x="17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15;p81">
              <a:extLst>
                <a:ext uri="{FF2B5EF4-FFF2-40B4-BE49-F238E27FC236}">
                  <a16:creationId xmlns:a16="http://schemas.microsoft.com/office/drawing/2014/main" id="{3C8DC4BB-0660-874E-AF0E-E7D1CF0F4BE2}"/>
                </a:ext>
              </a:extLst>
            </p:cNvPr>
            <p:cNvSpPr/>
            <p:nvPr/>
          </p:nvSpPr>
          <p:spPr>
            <a:xfrm>
              <a:off x="5576350" y="3726025"/>
              <a:ext cx="1052475" cy="1580250"/>
            </a:xfrm>
            <a:custGeom>
              <a:avLst/>
              <a:gdLst/>
              <a:ahLst/>
              <a:cxnLst/>
              <a:rect l="l" t="t" r="r" b="b"/>
              <a:pathLst>
                <a:path w="42099" h="63210" extrusionOk="0">
                  <a:moveTo>
                    <a:pt x="7265" y="1"/>
                  </a:moveTo>
                  <a:cubicBezTo>
                    <a:pt x="6779" y="396"/>
                    <a:pt x="6414" y="882"/>
                    <a:pt x="6171" y="1460"/>
                  </a:cubicBezTo>
                  <a:cubicBezTo>
                    <a:pt x="4621" y="5107"/>
                    <a:pt x="1" y="14651"/>
                    <a:pt x="1733" y="30062"/>
                  </a:cubicBezTo>
                  <a:cubicBezTo>
                    <a:pt x="3496" y="45503"/>
                    <a:pt x="9272" y="58725"/>
                    <a:pt x="13071" y="60853"/>
                  </a:cubicBezTo>
                  <a:cubicBezTo>
                    <a:pt x="14669" y="61747"/>
                    <a:pt x="16783" y="62153"/>
                    <a:pt x="18640" y="62153"/>
                  </a:cubicBezTo>
                  <a:cubicBezTo>
                    <a:pt x="21198" y="62153"/>
                    <a:pt x="23268" y="61383"/>
                    <a:pt x="22828" y="60062"/>
                  </a:cubicBezTo>
                  <a:cubicBezTo>
                    <a:pt x="22038" y="57691"/>
                    <a:pt x="16323" y="24591"/>
                    <a:pt x="16354" y="23952"/>
                  </a:cubicBezTo>
                  <a:cubicBezTo>
                    <a:pt x="16368" y="23725"/>
                    <a:pt x="16662" y="23570"/>
                    <a:pt x="17002" y="23570"/>
                  </a:cubicBezTo>
                  <a:cubicBezTo>
                    <a:pt x="17388" y="23570"/>
                    <a:pt x="17833" y="23769"/>
                    <a:pt x="17995" y="24287"/>
                  </a:cubicBezTo>
                  <a:cubicBezTo>
                    <a:pt x="23497" y="41977"/>
                    <a:pt x="24561" y="59059"/>
                    <a:pt x="26232" y="61217"/>
                  </a:cubicBezTo>
                  <a:cubicBezTo>
                    <a:pt x="27049" y="62286"/>
                    <a:pt x="30293" y="63210"/>
                    <a:pt x="33485" y="63210"/>
                  </a:cubicBezTo>
                  <a:cubicBezTo>
                    <a:pt x="36829" y="63210"/>
                    <a:pt x="40115" y="62196"/>
                    <a:pt x="40488" y="59272"/>
                  </a:cubicBezTo>
                  <a:cubicBezTo>
                    <a:pt x="41187" y="53862"/>
                    <a:pt x="42099" y="20153"/>
                    <a:pt x="32494" y="3587"/>
                  </a:cubicBezTo>
                  <a:cubicBezTo>
                    <a:pt x="31947" y="3618"/>
                    <a:pt x="31430" y="3679"/>
                    <a:pt x="30883" y="3739"/>
                  </a:cubicBezTo>
                  <a:cubicBezTo>
                    <a:pt x="29849" y="3830"/>
                    <a:pt x="28816" y="3891"/>
                    <a:pt x="27782" y="3952"/>
                  </a:cubicBezTo>
                  <a:cubicBezTo>
                    <a:pt x="26280" y="3994"/>
                    <a:pt x="24793" y="4051"/>
                    <a:pt x="23309" y="4051"/>
                  </a:cubicBezTo>
                  <a:cubicBezTo>
                    <a:pt x="22662" y="4051"/>
                    <a:pt x="22016" y="4041"/>
                    <a:pt x="21369" y="4013"/>
                  </a:cubicBezTo>
                  <a:cubicBezTo>
                    <a:pt x="17357" y="3800"/>
                    <a:pt x="13436" y="2706"/>
                    <a:pt x="9758" y="1156"/>
                  </a:cubicBezTo>
                  <a:cubicBezTo>
                    <a:pt x="8907" y="791"/>
                    <a:pt x="8086" y="396"/>
                    <a:pt x="7265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16;p81">
              <a:extLst>
                <a:ext uri="{FF2B5EF4-FFF2-40B4-BE49-F238E27FC236}">
                  <a16:creationId xmlns:a16="http://schemas.microsoft.com/office/drawing/2014/main" id="{5814D044-3EFE-4F55-50AB-0D2AC35A7E52}"/>
                </a:ext>
              </a:extLst>
            </p:cNvPr>
            <p:cNvSpPr/>
            <p:nvPr/>
          </p:nvSpPr>
          <p:spPr>
            <a:xfrm>
              <a:off x="5520125" y="3660500"/>
              <a:ext cx="1097300" cy="1014325"/>
            </a:xfrm>
            <a:custGeom>
              <a:avLst/>
              <a:gdLst/>
              <a:ahLst/>
              <a:cxnLst/>
              <a:rect l="l" t="t" r="r" b="b"/>
              <a:pathLst>
                <a:path w="43892" h="40573" extrusionOk="0">
                  <a:moveTo>
                    <a:pt x="10654" y="0"/>
                  </a:moveTo>
                  <a:cubicBezTo>
                    <a:pt x="10586" y="0"/>
                    <a:pt x="10517" y="23"/>
                    <a:pt x="10457" y="68"/>
                  </a:cubicBezTo>
                  <a:cubicBezTo>
                    <a:pt x="8451" y="1740"/>
                    <a:pt x="1" y="16725"/>
                    <a:pt x="3283" y="33048"/>
                  </a:cubicBezTo>
                  <a:cubicBezTo>
                    <a:pt x="3861" y="33291"/>
                    <a:pt x="4438" y="33534"/>
                    <a:pt x="5046" y="33777"/>
                  </a:cubicBezTo>
                  <a:cubicBezTo>
                    <a:pt x="8542" y="35236"/>
                    <a:pt x="12098" y="36634"/>
                    <a:pt x="15715" y="37789"/>
                  </a:cubicBezTo>
                  <a:cubicBezTo>
                    <a:pt x="17417" y="38336"/>
                    <a:pt x="22797" y="39887"/>
                    <a:pt x="26931" y="40343"/>
                  </a:cubicBezTo>
                  <a:cubicBezTo>
                    <a:pt x="28358" y="40499"/>
                    <a:pt x="29790" y="40573"/>
                    <a:pt x="31220" y="40573"/>
                  </a:cubicBezTo>
                  <a:cubicBezTo>
                    <a:pt x="33690" y="40573"/>
                    <a:pt x="36159" y="40352"/>
                    <a:pt x="38603" y="39947"/>
                  </a:cubicBezTo>
                  <a:cubicBezTo>
                    <a:pt x="40396" y="39643"/>
                    <a:pt x="42159" y="39248"/>
                    <a:pt x="43892" y="38732"/>
                  </a:cubicBezTo>
                  <a:cubicBezTo>
                    <a:pt x="43406" y="28823"/>
                    <a:pt x="41156" y="15205"/>
                    <a:pt x="34986" y="4628"/>
                  </a:cubicBezTo>
                  <a:cubicBezTo>
                    <a:pt x="33998" y="4769"/>
                    <a:pt x="32644" y="4826"/>
                    <a:pt x="31153" y="4826"/>
                  </a:cubicBezTo>
                  <a:cubicBezTo>
                    <a:pt x="27185" y="4826"/>
                    <a:pt x="22255" y="4420"/>
                    <a:pt x="20730" y="4111"/>
                  </a:cubicBezTo>
                  <a:cubicBezTo>
                    <a:pt x="16870" y="3321"/>
                    <a:pt x="13405" y="1801"/>
                    <a:pt x="10852" y="68"/>
                  </a:cubicBezTo>
                  <a:cubicBezTo>
                    <a:pt x="10791" y="23"/>
                    <a:pt x="10723" y="0"/>
                    <a:pt x="1065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17;p81">
              <a:extLst>
                <a:ext uri="{FF2B5EF4-FFF2-40B4-BE49-F238E27FC236}">
                  <a16:creationId xmlns:a16="http://schemas.microsoft.com/office/drawing/2014/main" id="{5D88B246-09D8-ECD3-0C3E-49BA39C0787B}"/>
                </a:ext>
              </a:extLst>
            </p:cNvPr>
            <p:cNvSpPr/>
            <p:nvPr/>
          </p:nvSpPr>
          <p:spPr>
            <a:xfrm>
              <a:off x="5685025" y="2825875"/>
              <a:ext cx="897450" cy="970987"/>
            </a:xfrm>
            <a:custGeom>
              <a:avLst/>
              <a:gdLst/>
              <a:ahLst/>
              <a:cxnLst/>
              <a:rect l="l" t="t" r="r" b="b"/>
              <a:pathLst>
                <a:path w="35898" h="32883" extrusionOk="0">
                  <a:moveTo>
                    <a:pt x="20509" y="0"/>
                  </a:moveTo>
                  <a:cubicBezTo>
                    <a:pt x="13984" y="0"/>
                    <a:pt x="6856" y="1433"/>
                    <a:pt x="4925" y="3119"/>
                  </a:cubicBezTo>
                  <a:cubicBezTo>
                    <a:pt x="3709" y="4182"/>
                    <a:pt x="3678" y="6584"/>
                    <a:pt x="2675" y="9714"/>
                  </a:cubicBezTo>
                  <a:cubicBezTo>
                    <a:pt x="1885" y="12116"/>
                    <a:pt x="335" y="15672"/>
                    <a:pt x="183" y="18985"/>
                  </a:cubicBezTo>
                  <a:cubicBezTo>
                    <a:pt x="0" y="23423"/>
                    <a:pt x="3070" y="23544"/>
                    <a:pt x="3040" y="26614"/>
                  </a:cubicBezTo>
                  <a:cubicBezTo>
                    <a:pt x="3040" y="27557"/>
                    <a:pt x="2979" y="28529"/>
                    <a:pt x="2918" y="29441"/>
                  </a:cubicBezTo>
                  <a:cubicBezTo>
                    <a:pt x="3253" y="29563"/>
                    <a:pt x="3587" y="29684"/>
                    <a:pt x="3921" y="29806"/>
                  </a:cubicBezTo>
                  <a:cubicBezTo>
                    <a:pt x="6110" y="30596"/>
                    <a:pt x="8298" y="31235"/>
                    <a:pt x="10578" y="31660"/>
                  </a:cubicBezTo>
                  <a:cubicBezTo>
                    <a:pt x="14843" y="32507"/>
                    <a:pt x="19187" y="32882"/>
                    <a:pt x="23537" y="32882"/>
                  </a:cubicBezTo>
                  <a:cubicBezTo>
                    <a:pt x="23868" y="32882"/>
                    <a:pt x="24199" y="32880"/>
                    <a:pt x="24530" y="32876"/>
                  </a:cubicBezTo>
                  <a:cubicBezTo>
                    <a:pt x="25624" y="32846"/>
                    <a:pt x="26718" y="32846"/>
                    <a:pt x="27812" y="32815"/>
                  </a:cubicBezTo>
                  <a:cubicBezTo>
                    <a:pt x="28268" y="32785"/>
                    <a:pt x="28724" y="32754"/>
                    <a:pt x="29211" y="32694"/>
                  </a:cubicBezTo>
                  <a:cubicBezTo>
                    <a:pt x="29302" y="32359"/>
                    <a:pt x="29393" y="31994"/>
                    <a:pt x="29515" y="31630"/>
                  </a:cubicBezTo>
                  <a:cubicBezTo>
                    <a:pt x="32189" y="23301"/>
                    <a:pt x="35898" y="7374"/>
                    <a:pt x="31582" y="2754"/>
                  </a:cubicBezTo>
                  <a:cubicBezTo>
                    <a:pt x="29721" y="765"/>
                    <a:pt x="25276" y="0"/>
                    <a:pt x="20509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018;p81">
              <a:extLst>
                <a:ext uri="{FF2B5EF4-FFF2-40B4-BE49-F238E27FC236}">
                  <a16:creationId xmlns:a16="http://schemas.microsoft.com/office/drawing/2014/main" id="{E3A16FB8-3342-D0D3-30DD-4C368A61E9CC}"/>
                </a:ext>
              </a:extLst>
            </p:cNvPr>
            <p:cNvSpPr/>
            <p:nvPr/>
          </p:nvSpPr>
          <p:spPr>
            <a:xfrm>
              <a:off x="5989750" y="2807625"/>
              <a:ext cx="287150" cy="126800"/>
            </a:xfrm>
            <a:custGeom>
              <a:avLst/>
              <a:gdLst/>
              <a:ahLst/>
              <a:cxnLst/>
              <a:rect l="l" t="t" r="r" b="b"/>
              <a:pathLst>
                <a:path w="11486" h="5072" extrusionOk="0">
                  <a:moveTo>
                    <a:pt x="8049" y="0"/>
                  </a:moveTo>
                  <a:cubicBezTo>
                    <a:pt x="5841" y="0"/>
                    <a:pt x="3093" y="1209"/>
                    <a:pt x="2523" y="1691"/>
                  </a:cubicBezTo>
                  <a:cubicBezTo>
                    <a:pt x="1733" y="2329"/>
                    <a:pt x="0" y="4852"/>
                    <a:pt x="4225" y="5064"/>
                  </a:cubicBezTo>
                  <a:cubicBezTo>
                    <a:pt x="4336" y="5069"/>
                    <a:pt x="4446" y="5072"/>
                    <a:pt x="4555" y="5072"/>
                  </a:cubicBezTo>
                  <a:cubicBezTo>
                    <a:pt x="8608" y="5072"/>
                    <a:pt x="11486" y="1841"/>
                    <a:pt x="10213" y="657"/>
                  </a:cubicBezTo>
                  <a:cubicBezTo>
                    <a:pt x="9678" y="182"/>
                    <a:pt x="8904" y="0"/>
                    <a:pt x="8049" y="0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019;p81">
              <a:extLst>
                <a:ext uri="{FF2B5EF4-FFF2-40B4-BE49-F238E27FC236}">
                  <a16:creationId xmlns:a16="http://schemas.microsoft.com/office/drawing/2014/main" id="{8B6E9185-F04C-D151-2E1A-2BF2B0533EDD}"/>
                </a:ext>
              </a:extLst>
            </p:cNvPr>
            <p:cNvSpPr/>
            <p:nvPr/>
          </p:nvSpPr>
          <p:spPr>
            <a:xfrm>
              <a:off x="5673625" y="3041350"/>
              <a:ext cx="82850" cy="310450"/>
            </a:xfrm>
            <a:custGeom>
              <a:avLst/>
              <a:gdLst/>
              <a:ahLst/>
              <a:cxnLst/>
              <a:rect l="l" t="t" r="r" b="b"/>
              <a:pathLst>
                <a:path w="3314" h="12418" extrusionOk="0">
                  <a:moveTo>
                    <a:pt x="3219" y="0"/>
                  </a:moveTo>
                  <a:cubicBezTo>
                    <a:pt x="3195" y="0"/>
                    <a:pt x="3172" y="10"/>
                    <a:pt x="3162" y="32"/>
                  </a:cubicBezTo>
                  <a:cubicBezTo>
                    <a:pt x="2949" y="457"/>
                    <a:pt x="2858" y="943"/>
                    <a:pt x="2736" y="1399"/>
                  </a:cubicBezTo>
                  <a:cubicBezTo>
                    <a:pt x="2584" y="1886"/>
                    <a:pt x="2463" y="2372"/>
                    <a:pt x="2341" y="2858"/>
                  </a:cubicBezTo>
                  <a:cubicBezTo>
                    <a:pt x="2189" y="3345"/>
                    <a:pt x="2067" y="3801"/>
                    <a:pt x="1946" y="4287"/>
                  </a:cubicBezTo>
                  <a:cubicBezTo>
                    <a:pt x="1946" y="4074"/>
                    <a:pt x="1915" y="3861"/>
                    <a:pt x="1885" y="3649"/>
                  </a:cubicBezTo>
                  <a:cubicBezTo>
                    <a:pt x="1885" y="3527"/>
                    <a:pt x="1885" y="3375"/>
                    <a:pt x="1855" y="3254"/>
                  </a:cubicBezTo>
                  <a:cubicBezTo>
                    <a:pt x="1855" y="3102"/>
                    <a:pt x="1855" y="2950"/>
                    <a:pt x="1794" y="2828"/>
                  </a:cubicBezTo>
                  <a:cubicBezTo>
                    <a:pt x="1779" y="2798"/>
                    <a:pt x="1756" y="2782"/>
                    <a:pt x="1733" y="2782"/>
                  </a:cubicBezTo>
                  <a:cubicBezTo>
                    <a:pt x="1710" y="2782"/>
                    <a:pt x="1687" y="2798"/>
                    <a:pt x="1672" y="2828"/>
                  </a:cubicBezTo>
                  <a:cubicBezTo>
                    <a:pt x="1642" y="2950"/>
                    <a:pt x="1642" y="3102"/>
                    <a:pt x="1672" y="3223"/>
                  </a:cubicBezTo>
                  <a:cubicBezTo>
                    <a:pt x="1672" y="3375"/>
                    <a:pt x="1672" y="3497"/>
                    <a:pt x="1703" y="3649"/>
                  </a:cubicBezTo>
                  <a:cubicBezTo>
                    <a:pt x="1703" y="3922"/>
                    <a:pt x="1733" y="4226"/>
                    <a:pt x="1763" y="4500"/>
                  </a:cubicBezTo>
                  <a:cubicBezTo>
                    <a:pt x="1763" y="4561"/>
                    <a:pt x="1824" y="4591"/>
                    <a:pt x="1855" y="4591"/>
                  </a:cubicBezTo>
                  <a:cubicBezTo>
                    <a:pt x="1551" y="5685"/>
                    <a:pt x="1247" y="6779"/>
                    <a:pt x="973" y="7874"/>
                  </a:cubicBezTo>
                  <a:cubicBezTo>
                    <a:pt x="578" y="9272"/>
                    <a:pt x="0" y="10883"/>
                    <a:pt x="730" y="12372"/>
                  </a:cubicBezTo>
                  <a:cubicBezTo>
                    <a:pt x="741" y="12404"/>
                    <a:pt x="766" y="12417"/>
                    <a:pt x="793" y="12417"/>
                  </a:cubicBezTo>
                  <a:cubicBezTo>
                    <a:pt x="844" y="12417"/>
                    <a:pt x="902" y="12371"/>
                    <a:pt x="882" y="12311"/>
                  </a:cubicBezTo>
                  <a:cubicBezTo>
                    <a:pt x="548" y="11430"/>
                    <a:pt x="608" y="10518"/>
                    <a:pt x="791" y="9637"/>
                  </a:cubicBezTo>
                  <a:cubicBezTo>
                    <a:pt x="943" y="8877"/>
                    <a:pt x="1186" y="8117"/>
                    <a:pt x="1399" y="7357"/>
                  </a:cubicBezTo>
                  <a:cubicBezTo>
                    <a:pt x="1611" y="6536"/>
                    <a:pt x="1824" y="5746"/>
                    <a:pt x="2037" y="4925"/>
                  </a:cubicBezTo>
                  <a:cubicBezTo>
                    <a:pt x="2280" y="4135"/>
                    <a:pt x="2493" y="3314"/>
                    <a:pt x="2706" y="2494"/>
                  </a:cubicBezTo>
                  <a:lnTo>
                    <a:pt x="3040" y="1278"/>
                  </a:lnTo>
                  <a:cubicBezTo>
                    <a:pt x="3162" y="883"/>
                    <a:pt x="3283" y="488"/>
                    <a:pt x="3314" y="92"/>
                  </a:cubicBezTo>
                  <a:cubicBezTo>
                    <a:pt x="3314" y="34"/>
                    <a:pt x="3263" y="0"/>
                    <a:pt x="321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020;p81">
              <a:extLst>
                <a:ext uri="{FF2B5EF4-FFF2-40B4-BE49-F238E27FC236}">
                  <a16:creationId xmlns:a16="http://schemas.microsoft.com/office/drawing/2014/main" id="{B694ADAD-A523-65C6-AA8B-FA93F674D922}"/>
                </a:ext>
              </a:extLst>
            </p:cNvPr>
            <p:cNvSpPr/>
            <p:nvPr/>
          </p:nvSpPr>
          <p:spPr>
            <a:xfrm>
              <a:off x="6003425" y="2958550"/>
              <a:ext cx="849575" cy="1020875"/>
            </a:xfrm>
            <a:custGeom>
              <a:avLst/>
              <a:gdLst/>
              <a:ahLst/>
              <a:cxnLst/>
              <a:rect l="l" t="t" r="r" b="b"/>
              <a:pathLst>
                <a:path w="33983" h="40835" extrusionOk="0">
                  <a:moveTo>
                    <a:pt x="18758" y="0"/>
                  </a:moveTo>
                  <a:cubicBezTo>
                    <a:pt x="15105" y="0"/>
                    <a:pt x="14745" y="6182"/>
                    <a:pt x="16019" y="11064"/>
                  </a:cubicBezTo>
                  <a:cubicBezTo>
                    <a:pt x="17599" y="17022"/>
                    <a:pt x="22280" y="26961"/>
                    <a:pt x="21520" y="28785"/>
                  </a:cubicBezTo>
                  <a:cubicBezTo>
                    <a:pt x="21489" y="28864"/>
                    <a:pt x="21419" y="28901"/>
                    <a:pt x="21314" y="28901"/>
                  </a:cubicBezTo>
                  <a:cubicBezTo>
                    <a:pt x="19407" y="28901"/>
                    <a:pt x="6016" y="16432"/>
                    <a:pt x="4316" y="15107"/>
                  </a:cubicBezTo>
                  <a:cubicBezTo>
                    <a:pt x="2523" y="17873"/>
                    <a:pt x="1155" y="18359"/>
                    <a:pt x="0" y="19210"/>
                  </a:cubicBezTo>
                  <a:cubicBezTo>
                    <a:pt x="1934" y="21923"/>
                    <a:pt x="21025" y="40835"/>
                    <a:pt x="26797" y="40835"/>
                  </a:cubicBezTo>
                  <a:cubicBezTo>
                    <a:pt x="27104" y="40835"/>
                    <a:pt x="27373" y="40781"/>
                    <a:pt x="27600" y="40669"/>
                  </a:cubicBezTo>
                  <a:cubicBezTo>
                    <a:pt x="33983" y="37539"/>
                    <a:pt x="27113" y="15107"/>
                    <a:pt x="25837" y="9879"/>
                  </a:cubicBezTo>
                  <a:cubicBezTo>
                    <a:pt x="24043" y="2766"/>
                    <a:pt x="22463" y="61"/>
                    <a:pt x="18785" y="0"/>
                  </a:cubicBezTo>
                  <a:cubicBezTo>
                    <a:pt x="18776" y="0"/>
                    <a:pt x="18767" y="0"/>
                    <a:pt x="18758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021;p81">
              <a:extLst>
                <a:ext uri="{FF2B5EF4-FFF2-40B4-BE49-F238E27FC236}">
                  <a16:creationId xmlns:a16="http://schemas.microsoft.com/office/drawing/2014/main" id="{4923DAA6-0B01-6FB7-8B9A-A0F2403BFD6E}"/>
                </a:ext>
              </a:extLst>
            </p:cNvPr>
            <p:cNvSpPr/>
            <p:nvPr/>
          </p:nvSpPr>
          <p:spPr>
            <a:xfrm>
              <a:off x="5773925" y="3112775"/>
              <a:ext cx="382250" cy="362275"/>
            </a:xfrm>
            <a:custGeom>
              <a:avLst/>
              <a:gdLst/>
              <a:ahLst/>
              <a:cxnLst/>
              <a:rect l="l" t="t" r="r" b="b"/>
              <a:pathLst>
                <a:path w="15290" h="14491" extrusionOk="0">
                  <a:moveTo>
                    <a:pt x="4254" y="1"/>
                  </a:moveTo>
                  <a:cubicBezTo>
                    <a:pt x="3788" y="1"/>
                    <a:pt x="3798" y="512"/>
                    <a:pt x="4560" y="1369"/>
                  </a:cubicBezTo>
                  <a:cubicBezTo>
                    <a:pt x="6201" y="3193"/>
                    <a:pt x="6566" y="3679"/>
                    <a:pt x="6749" y="4166"/>
                  </a:cubicBezTo>
                  <a:cubicBezTo>
                    <a:pt x="6171" y="3983"/>
                    <a:pt x="4712" y="2585"/>
                    <a:pt x="2797" y="1339"/>
                  </a:cubicBezTo>
                  <a:cubicBezTo>
                    <a:pt x="2117" y="889"/>
                    <a:pt x="1599" y="701"/>
                    <a:pt x="1276" y="701"/>
                  </a:cubicBezTo>
                  <a:cubicBezTo>
                    <a:pt x="705" y="701"/>
                    <a:pt x="746" y="1291"/>
                    <a:pt x="1581" y="2068"/>
                  </a:cubicBezTo>
                  <a:cubicBezTo>
                    <a:pt x="2619" y="3024"/>
                    <a:pt x="5447" y="5672"/>
                    <a:pt x="5328" y="5672"/>
                  </a:cubicBezTo>
                  <a:cubicBezTo>
                    <a:pt x="5315" y="5672"/>
                    <a:pt x="5264" y="5638"/>
                    <a:pt x="5168" y="5564"/>
                  </a:cubicBezTo>
                  <a:cubicBezTo>
                    <a:pt x="4336" y="4947"/>
                    <a:pt x="1373" y="3216"/>
                    <a:pt x="501" y="3216"/>
                  </a:cubicBezTo>
                  <a:cubicBezTo>
                    <a:pt x="385" y="3216"/>
                    <a:pt x="306" y="3247"/>
                    <a:pt x="274" y="3315"/>
                  </a:cubicBezTo>
                  <a:cubicBezTo>
                    <a:pt x="1" y="3892"/>
                    <a:pt x="882" y="4652"/>
                    <a:pt x="2189" y="5564"/>
                  </a:cubicBezTo>
                  <a:cubicBezTo>
                    <a:pt x="3435" y="6445"/>
                    <a:pt x="4347" y="7053"/>
                    <a:pt x="4256" y="7144"/>
                  </a:cubicBezTo>
                  <a:cubicBezTo>
                    <a:pt x="4238" y="7170"/>
                    <a:pt x="4206" y="7181"/>
                    <a:pt x="4161" y="7181"/>
                  </a:cubicBezTo>
                  <a:cubicBezTo>
                    <a:pt x="3827" y="7181"/>
                    <a:pt x="2787" y="6543"/>
                    <a:pt x="1581" y="6141"/>
                  </a:cubicBezTo>
                  <a:cubicBezTo>
                    <a:pt x="1197" y="6003"/>
                    <a:pt x="904" y="5939"/>
                    <a:pt x="705" y="5939"/>
                  </a:cubicBezTo>
                  <a:cubicBezTo>
                    <a:pt x="118" y="5939"/>
                    <a:pt x="355" y="6502"/>
                    <a:pt x="1490" y="7388"/>
                  </a:cubicBezTo>
                  <a:cubicBezTo>
                    <a:pt x="2949" y="8543"/>
                    <a:pt x="5442" y="10549"/>
                    <a:pt x="7235" y="12099"/>
                  </a:cubicBezTo>
                  <a:cubicBezTo>
                    <a:pt x="9235" y="13862"/>
                    <a:pt x="10631" y="14491"/>
                    <a:pt x="11716" y="14491"/>
                  </a:cubicBezTo>
                  <a:cubicBezTo>
                    <a:pt x="12577" y="14491"/>
                    <a:pt x="13243" y="14096"/>
                    <a:pt x="13861" y="13558"/>
                  </a:cubicBezTo>
                  <a:cubicBezTo>
                    <a:pt x="15290" y="12372"/>
                    <a:pt x="15138" y="10792"/>
                    <a:pt x="14347" y="8664"/>
                  </a:cubicBezTo>
                  <a:cubicBezTo>
                    <a:pt x="13770" y="7114"/>
                    <a:pt x="12402" y="5260"/>
                    <a:pt x="11612" y="3375"/>
                  </a:cubicBezTo>
                  <a:cubicBezTo>
                    <a:pt x="11066" y="2065"/>
                    <a:pt x="10253" y="597"/>
                    <a:pt x="9872" y="597"/>
                  </a:cubicBezTo>
                  <a:cubicBezTo>
                    <a:pt x="9723" y="597"/>
                    <a:pt x="9641" y="822"/>
                    <a:pt x="9667" y="1369"/>
                  </a:cubicBezTo>
                  <a:cubicBezTo>
                    <a:pt x="9788" y="3284"/>
                    <a:pt x="10335" y="3922"/>
                    <a:pt x="9940" y="4318"/>
                  </a:cubicBezTo>
                  <a:cubicBezTo>
                    <a:pt x="9914" y="4326"/>
                    <a:pt x="9887" y="4330"/>
                    <a:pt x="9858" y="4330"/>
                  </a:cubicBezTo>
                  <a:cubicBezTo>
                    <a:pt x="9123" y="4330"/>
                    <a:pt x="7257" y="1836"/>
                    <a:pt x="5533" y="579"/>
                  </a:cubicBezTo>
                  <a:cubicBezTo>
                    <a:pt x="4977" y="182"/>
                    <a:pt x="4531" y="1"/>
                    <a:pt x="425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22;p81">
              <a:extLst>
                <a:ext uri="{FF2B5EF4-FFF2-40B4-BE49-F238E27FC236}">
                  <a16:creationId xmlns:a16="http://schemas.microsoft.com/office/drawing/2014/main" id="{FC9484C0-6726-DC08-AB72-0EC5695BAC53}"/>
                </a:ext>
              </a:extLst>
            </p:cNvPr>
            <p:cNvSpPr/>
            <p:nvPr/>
          </p:nvSpPr>
          <p:spPr>
            <a:xfrm>
              <a:off x="6311925" y="2869775"/>
              <a:ext cx="445325" cy="641325"/>
            </a:xfrm>
            <a:custGeom>
              <a:avLst/>
              <a:gdLst/>
              <a:ahLst/>
              <a:cxnLst/>
              <a:rect l="l" t="t" r="r" b="b"/>
              <a:pathLst>
                <a:path w="17813" h="25653" extrusionOk="0">
                  <a:moveTo>
                    <a:pt x="4831" y="0"/>
                  </a:moveTo>
                  <a:cubicBezTo>
                    <a:pt x="3801" y="0"/>
                    <a:pt x="2872" y="368"/>
                    <a:pt x="2220" y="1241"/>
                  </a:cubicBezTo>
                  <a:cubicBezTo>
                    <a:pt x="1" y="4220"/>
                    <a:pt x="609" y="12518"/>
                    <a:pt x="1338" y="14919"/>
                  </a:cubicBezTo>
                  <a:cubicBezTo>
                    <a:pt x="2736" y="19509"/>
                    <a:pt x="5563" y="25497"/>
                    <a:pt x="5563" y="25497"/>
                  </a:cubicBezTo>
                  <a:cubicBezTo>
                    <a:pt x="5563" y="25497"/>
                    <a:pt x="6283" y="25653"/>
                    <a:pt x="7422" y="25653"/>
                  </a:cubicBezTo>
                  <a:cubicBezTo>
                    <a:pt x="8588" y="25653"/>
                    <a:pt x="10194" y="25489"/>
                    <a:pt x="11916" y="24828"/>
                  </a:cubicBezTo>
                  <a:cubicBezTo>
                    <a:pt x="15411" y="23460"/>
                    <a:pt x="17813" y="21454"/>
                    <a:pt x="17813" y="21454"/>
                  </a:cubicBezTo>
                  <a:cubicBezTo>
                    <a:pt x="17813" y="21454"/>
                    <a:pt x="15594" y="10117"/>
                    <a:pt x="11186" y="3764"/>
                  </a:cubicBezTo>
                  <a:cubicBezTo>
                    <a:pt x="9772" y="1726"/>
                    <a:pt x="7063" y="0"/>
                    <a:pt x="4831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23;p81">
              <a:extLst>
                <a:ext uri="{FF2B5EF4-FFF2-40B4-BE49-F238E27FC236}">
                  <a16:creationId xmlns:a16="http://schemas.microsoft.com/office/drawing/2014/main" id="{44AF0181-5846-46B3-0028-4C08B3FF6EC7}"/>
                </a:ext>
              </a:extLst>
            </p:cNvPr>
            <p:cNvSpPr/>
            <p:nvPr/>
          </p:nvSpPr>
          <p:spPr>
            <a:xfrm>
              <a:off x="6208075" y="3647875"/>
              <a:ext cx="144025" cy="130475"/>
            </a:xfrm>
            <a:custGeom>
              <a:avLst/>
              <a:gdLst/>
              <a:ahLst/>
              <a:cxnLst/>
              <a:rect l="l" t="t" r="r" b="b"/>
              <a:pathLst>
                <a:path w="5761" h="5219" extrusionOk="0">
                  <a:moveTo>
                    <a:pt x="9" y="0"/>
                  </a:moveTo>
                  <a:cubicBezTo>
                    <a:pt x="1" y="0"/>
                    <a:pt x="2" y="7"/>
                    <a:pt x="21" y="26"/>
                  </a:cubicBezTo>
                  <a:cubicBezTo>
                    <a:pt x="355" y="452"/>
                    <a:pt x="1115" y="1090"/>
                    <a:pt x="1541" y="1485"/>
                  </a:cubicBezTo>
                  <a:cubicBezTo>
                    <a:pt x="1936" y="1850"/>
                    <a:pt x="2362" y="2245"/>
                    <a:pt x="2757" y="2640"/>
                  </a:cubicBezTo>
                  <a:cubicBezTo>
                    <a:pt x="3182" y="3035"/>
                    <a:pt x="3608" y="3431"/>
                    <a:pt x="4033" y="3826"/>
                  </a:cubicBezTo>
                  <a:cubicBezTo>
                    <a:pt x="4428" y="4190"/>
                    <a:pt x="5279" y="4890"/>
                    <a:pt x="5705" y="5194"/>
                  </a:cubicBezTo>
                  <a:cubicBezTo>
                    <a:pt x="5723" y="5211"/>
                    <a:pt x="5735" y="5219"/>
                    <a:pt x="5743" y="5219"/>
                  </a:cubicBezTo>
                  <a:cubicBezTo>
                    <a:pt x="5761" y="5219"/>
                    <a:pt x="5748" y="5176"/>
                    <a:pt x="5705" y="5133"/>
                  </a:cubicBezTo>
                  <a:cubicBezTo>
                    <a:pt x="5371" y="4707"/>
                    <a:pt x="4520" y="4039"/>
                    <a:pt x="4124" y="3674"/>
                  </a:cubicBezTo>
                  <a:cubicBezTo>
                    <a:pt x="3699" y="3279"/>
                    <a:pt x="3304" y="2914"/>
                    <a:pt x="2878" y="2519"/>
                  </a:cubicBezTo>
                  <a:cubicBezTo>
                    <a:pt x="2453" y="2124"/>
                    <a:pt x="2027" y="1728"/>
                    <a:pt x="1602" y="1333"/>
                  </a:cubicBezTo>
                  <a:cubicBezTo>
                    <a:pt x="1237" y="969"/>
                    <a:pt x="538" y="391"/>
                    <a:pt x="112" y="57"/>
                  </a:cubicBezTo>
                  <a:cubicBezTo>
                    <a:pt x="91" y="36"/>
                    <a:pt x="27" y="0"/>
                    <a:pt x="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24;p81">
              <a:extLst>
                <a:ext uri="{FF2B5EF4-FFF2-40B4-BE49-F238E27FC236}">
                  <a16:creationId xmlns:a16="http://schemas.microsoft.com/office/drawing/2014/main" id="{8DC91334-5820-11DD-A1F6-88B327FB4706}"/>
                </a:ext>
              </a:extLst>
            </p:cNvPr>
            <p:cNvSpPr/>
            <p:nvPr/>
          </p:nvSpPr>
          <p:spPr>
            <a:xfrm>
              <a:off x="6343850" y="3235275"/>
              <a:ext cx="113775" cy="269825"/>
            </a:xfrm>
            <a:custGeom>
              <a:avLst/>
              <a:gdLst/>
              <a:ahLst/>
              <a:cxnLst/>
              <a:rect l="l" t="t" r="r" b="b"/>
              <a:pathLst>
                <a:path w="4551" h="10793" extrusionOk="0">
                  <a:moveTo>
                    <a:pt x="94" y="0"/>
                  </a:moveTo>
                  <a:cubicBezTo>
                    <a:pt x="46" y="0"/>
                    <a:pt x="0" y="43"/>
                    <a:pt x="0" y="86"/>
                  </a:cubicBezTo>
                  <a:cubicBezTo>
                    <a:pt x="122" y="573"/>
                    <a:pt x="304" y="1059"/>
                    <a:pt x="456" y="1515"/>
                  </a:cubicBezTo>
                  <a:cubicBezTo>
                    <a:pt x="639" y="1971"/>
                    <a:pt x="791" y="2396"/>
                    <a:pt x="973" y="2852"/>
                  </a:cubicBezTo>
                  <a:cubicBezTo>
                    <a:pt x="1307" y="3734"/>
                    <a:pt x="1672" y="4646"/>
                    <a:pt x="2037" y="5527"/>
                  </a:cubicBezTo>
                  <a:cubicBezTo>
                    <a:pt x="2766" y="7290"/>
                    <a:pt x="3557" y="9023"/>
                    <a:pt x="4377" y="10755"/>
                  </a:cubicBezTo>
                  <a:cubicBezTo>
                    <a:pt x="4386" y="10782"/>
                    <a:pt x="4406" y="10793"/>
                    <a:pt x="4428" y="10793"/>
                  </a:cubicBezTo>
                  <a:cubicBezTo>
                    <a:pt x="4481" y="10793"/>
                    <a:pt x="4551" y="10728"/>
                    <a:pt x="4529" y="10664"/>
                  </a:cubicBezTo>
                  <a:cubicBezTo>
                    <a:pt x="3770" y="8871"/>
                    <a:pt x="3010" y="7108"/>
                    <a:pt x="2280" y="5314"/>
                  </a:cubicBezTo>
                  <a:cubicBezTo>
                    <a:pt x="1915" y="4402"/>
                    <a:pt x="1551" y="3521"/>
                    <a:pt x="1216" y="2640"/>
                  </a:cubicBezTo>
                  <a:cubicBezTo>
                    <a:pt x="1034" y="2214"/>
                    <a:pt x="882" y="1758"/>
                    <a:pt x="700" y="1333"/>
                  </a:cubicBezTo>
                  <a:cubicBezTo>
                    <a:pt x="517" y="907"/>
                    <a:pt x="365" y="451"/>
                    <a:pt x="152" y="26"/>
                  </a:cubicBezTo>
                  <a:cubicBezTo>
                    <a:pt x="135" y="8"/>
                    <a:pt x="114" y="0"/>
                    <a:pt x="9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5025;p81">
              <a:extLst>
                <a:ext uri="{FF2B5EF4-FFF2-40B4-BE49-F238E27FC236}">
                  <a16:creationId xmlns:a16="http://schemas.microsoft.com/office/drawing/2014/main" id="{87A5EF6C-1CC5-6876-8009-AFE250D941B9}"/>
                </a:ext>
              </a:extLst>
            </p:cNvPr>
            <p:cNvSpPr/>
            <p:nvPr/>
          </p:nvSpPr>
          <p:spPr>
            <a:xfrm>
              <a:off x="6250375" y="1710275"/>
              <a:ext cx="776650" cy="1128150"/>
            </a:xfrm>
            <a:custGeom>
              <a:avLst/>
              <a:gdLst/>
              <a:ahLst/>
              <a:cxnLst/>
              <a:rect l="l" t="t" r="r" b="b"/>
              <a:pathLst>
                <a:path w="31066" h="45126" extrusionOk="0">
                  <a:moveTo>
                    <a:pt x="12421" y="0"/>
                  </a:moveTo>
                  <a:cubicBezTo>
                    <a:pt x="11103" y="0"/>
                    <a:pt x="9578" y="413"/>
                    <a:pt x="8633" y="1116"/>
                  </a:cubicBezTo>
                  <a:cubicBezTo>
                    <a:pt x="7265" y="2180"/>
                    <a:pt x="7326" y="3608"/>
                    <a:pt x="6931" y="5098"/>
                  </a:cubicBezTo>
                  <a:cubicBezTo>
                    <a:pt x="6718" y="5098"/>
                    <a:pt x="5776" y="9140"/>
                    <a:pt x="5685" y="9505"/>
                  </a:cubicBezTo>
                  <a:cubicBezTo>
                    <a:pt x="5229" y="11086"/>
                    <a:pt x="4803" y="12636"/>
                    <a:pt x="4378" y="14216"/>
                  </a:cubicBezTo>
                  <a:cubicBezTo>
                    <a:pt x="3466" y="17469"/>
                    <a:pt x="2554" y="20721"/>
                    <a:pt x="1642" y="23973"/>
                  </a:cubicBezTo>
                  <a:cubicBezTo>
                    <a:pt x="761" y="27043"/>
                    <a:pt x="1" y="30235"/>
                    <a:pt x="366" y="33457"/>
                  </a:cubicBezTo>
                  <a:cubicBezTo>
                    <a:pt x="761" y="36952"/>
                    <a:pt x="2584" y="40296"/>
                    <a:pt x="5320" y="42515"/>
                  </a:cubicBezTo>
                  <a:cubicBezTo>
                    <a:pt x="6840" y="43761"/>
                    <a:pt x="8664" y="44673"/>
                    <a:pt x="10639" y="44733"/>
                  </a:cubicBezTo>
                  <a:cubicBezTo>
                    <a:pt x="10675" y="44734"/>
                    <a:pt x="10710" y="44734"/>
                    <a:pt x="10745" y="44734"/>
                  </a:cubicBezTo>
                  <a:cubicBezTo>
                    <a:pt x="12474" y="44734"/>
                    <a:pt x="14221" y="44009"/>
                    <a:pt x="15442" y="42788"/>
                  </a:cubicBezTo>
                  <a:cubicBezTo>
                    <a:pt x="16785" y="44308"/>
                    <a:pt x="18814" y="45125"/>
                    <a:pt x="20836" y="45125"/>
                  </a:cubicBezTo>
                  <a:cubicBezTo>
                    <a:pt x="21605" y="45125"/>
                    <a:pt x="22373" y="45007"/>
                    <a:pt x="23102" y="44764"/>
                  </a:cubicBezTo>
                  <a:cubicBezTo>
                    <a:pt x="25776" y="43882"/>
                    <a:pt x="27813" y="41512"/>
                    <a:pt x="28542" y="38806"/>
                  </a:cubicBezTo>
                  <a:cubicBezTo>
                    <a:pt x="29241" y="36101"/>
                    <a:pt x="28694" y="33153"/>
                    <a:pt x="27235" y="30752"/>
                  </a:cubicBezTo>
                  <a:cubicBezTo>
                    <a:pt x="29819" y="29475"/>
                    <a:pt x="31065" y="26223"/>
                    <a:pt x="30427" y="23426"/>
                  </a:cubicBezTo>
                  <a:cubicBezTo>
                    <a:pt x="29758" y="20630"/>
                    <a:pt x="27479" y="18381"/>
                    <a:pt x="24804" y="17347"/>
                  </a:cubicBezTo>
                  <a:cubicBezTo>
                    <a:pt x="23223" y="16739"/>
                    <a:pt x="21430" y="16435"/>
                    <a:pt x="20184" y="15280"/>
                  </a:cubicBezTo>
                  <a:cubicBezTo>
                    <a:pt x="18846" y="13973"/>
                    <a:pt x="18573" y="11937"/>
                    <a:pt x="18603" y="10052"/>
                  </a:cubicBezTo>
                  <a:cubicBezTo>
                    <a:pt x="18633" y="8168"/>
                    <a:pt x="18907" y="6253"/>
                    <a:pt x="18360" y="4459"/>
                  </a:cubicBezTo>
                  <a:cubicBezTo>
                    <a:pt x="17661" y="2240"/>
                    <a:pt x="15685" y="478"/>
                    <a:pt x="13375" y="82"/>
                  </a:cubicBezTo>
                  <a:cubicBezTo>
                    <a:pt x="13079" y="27"/>
                    <a:pt x="12757" y="0"/>
                    <a:pt x="1242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5026;p81">
              <a:extLst>
                <a:ext uri="{FF2B5EF4-FFF2-40B4-BE49-F238E27FC236}">
                  <a16:creationId xmlns:a16="http://schemas.microsoft.com/office/drawing/2014/main" id="{131CED05-ABD4-C877-84B2-B4031B8C2E51}"/>
                </a:ext>
              </a:extLst>
            </p:cNvPr>
            <p:cNvSpPr/>
            <p:nvPr/>
          </p:nvSpPr>
          <p:spPr>
            <a:xfrm>
              <a:off x="6462325" y="1762100"/>
              <a:ext cx="183975" cy="195400"/>
            </a:xfrm>
            <a:custGeom>
              <a:avLst/>
              <a:gdLst/>
              <a:ahLst/>
              <a:cxnLst/>
              <a:rect l="l" t="t" r="r" b="b"/>
              <a:pathLst>
                <a:path w="7359" h="7816" extrusionOk="0">
                  <a:moveTo>
                    <a:pt x="3034" y="1"/>
                  </a:moveTo>
                  <a:cubicBezTo>
                    <a:pt x="1477" y="1"/>
                    <a:pt x="0" y="946"/>
                    <a:pt x="338" y="2812"/>
                  </a:cubicBezTo>
                  <a:cubicBezTo>
                    <a:pt x="691" y="4633"/>
                    <a:pt x="2941" y="7816"/>
                    <a:pt x="5152" y="7816"/>
                  </a:cubicBezTo>
                  <a:cubicBezTo>
                    <a:pt x="5413" y="7816"/>
                    <a:pt x="5673" y="7772"/>
                    <a:pt x="5930" y="7675"/>
                  </a:cubicBezTo>
                  <a:cubicBezTo>
                    <a:pt x="6599" y="7432"/>
                    <a:pt x="7055" y="6763"/>
                    <a:pt x="7207" y="6064"/>
                  </a:cubicBezTo>
                  <a:cubicBezTo>
                    <a:pt x="7359" y="5365"/>
                    <a:pt x="7237" y="4605"/>
                    <a:pt x="7055" y="3906"/>
                  </a:cubicBezTo>
                  <a:cubicBezTo>
                    <a:pt x="6751" y="2751"/>
                    <a:pt x="6234" y="1596"/>
                    <a:pt x="5322" y="806"/>
                  </a:cubicBezTo>
                  <a:cubicBezTo>
                    <a:pt x="4711" y="268"/>
                    <a:pt x="3861" y="1"/>
                    <a:pt x="303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5027;p81">
              <a:extLst>
                <a:ext uri="{FF2B5EF4-FFF2-40B4-BE49-F238E27FC236}">
                  <a16:creationId xmlns:a16="http://schemas.microsoft.com/office/drawing/2014/main" id="{FA614C0D-CB2E-7154-AAF3-FC6E9529F3A2}"/>
                </a:ext>
              </a:extLst>
            </p:cNvPr>
            <p:cNvSpPr/>
            <p:nvPr/>
          </p:nvSpPr>
          <p:spPr>
            <a:xfrm>
              <a:off x="5632350" y="1908750"/>
              <a:ext cx="228225" cy="391450"/>
            </a:xfrm>
            <a:custGeom>
              <a:avLst/>
              <a:gdLst/>
              <a:ahLst/>
              <a:cxnLst/>
              <a:rect l="l" t="t" r="r" b="b"/>
              <a:pathLst>
                <a:path w="9129" h="15658" extrusionOk="0">
                  <a:moveTo>
                    <a:pt x="5238" y="0"/>
                  </a:moveTo>
                  <a:cubicBezTo>
                    <a:pt x="3550" y="0"/>
                    <a:pt x="1947" y="1832"/>
                    <a:pt x="1074" y="6703"/>
                  </a:cubicBezTo>
                  <a:cubicBezTo>
                    <a:pt x="0" y="12884"/>
                    <a:pt x="2030" y="15658"/>
                    <a:pt x="3089" y="15658"/>
                  </a:cubicBezTo>
                  <a:cubicBezTo>
                    <a:pt x="3139" y="15658"/>
                    <a:pt x="3187" y="15652"/>
                    <a:pt x="3232" y="15639"/>
                  </a:cubicBezTo>
                  <a:cubicBezTo>
                    <a:pt x="5876" y="14940"/>
                    <a:pt x="9129" y="1961"/>
                    <a:pt x="6880" y="533"/>
                  </a:cubicBezTo>
                  <a:cubicBezTo>
                    <a:pt x="6338" y="191"/>
                    <a:pt x="5784" y="0"/>
                    <a:pt x="5238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5028;p81">
              <a:extLst>
                <a:ext uri="{FF2B5EF4-FFF2-40B4-BE49-F238E27FC236}">
                  <a16:creationId xmlns:a16="http://schemas.microsoft.com/office/drawing/2014/main" id="{D55FD729-7A71-801F-0687-E6E12CA5345B}"/>
                </a:ext>
              </a:extLst>
            </p:cNvPr>
            <p:cNvSpPr/>
            <p:nvPr/>
          </p:nvSpPr>
          <p:spPr>
            <a:xfrm>
              <a:off x="6026225" y="2657625"/>
              <a:ext cx="186200" cy="244625"/>
            </a:xfrm>
            <a:custGeom>
              <a:avLst/>
              <a:gdLst/>
              <a:ahLst/>
              <a:cxnLst/>
              <a:rect l="l" t="t" r="r" b="b"/>
              <a:pathLst>
                <a:path w="7448" h="9785" extrusionOk="0">
                  <a:moveTo>
                    <a:pt x="5806" y="0"/>
                  </a:moveTo>
                  <a:lnTo>
                    <a:pt x="0" y="973"/>
                  </a:lnTo>
                  <a:lnTo>
                    <a:pt x="1611" y="8542"/>
                  </a:lnTo>
                  <a:cubicBezTo>
                    <a:pt x="1611" y="8542"/>
                    <a:pt x="1611" y="9785"/>
                    <a:pt x="3404" y="9785"/>
                  </a:cubicBezTo>
                  <a:cubicBezTo>
                    <a:pt x="3553" y="9785"/>
                    <a:pt x="3715" y="9776"/>
                    <a:pt x="3891" y="9757"/>
                  </a:cubicBezTo>
                  <a:cubicBezTo>
                    <a:pt x="6170" y="9514"/>
                    <a:pt x="7447" y="7569"/>
                    <a:pt x="7447" y="7569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5029;p81">
              <a:extLst>
                <a:ext uri="{FF2B5EF4-FFF2-40B4-BE49-F238E27FC236}">
                  <a16:creationId xmlns:a16="http://schemas.microsoft.com/office/drawing/2014/main" id="{DD44F531-A1DD-B52F-652B-8D58D6B10E33}"/>
                </a:ext>
              </a:extLst>
            </p:cNvPr>
            <p:cNvSpPr/>
            <p:nvPr/>
          </p:nvSpPr>
          <p:spPr>
            <a:xfrm>
              <a:off x="5667550" y="1767025"/>
              <a:ext cx="859450" cy="999300"/>
            </a:xfrm>
            <a:custGeom>
              <a:avLst/>
              <a:gdLst/>
              <a:ahLst/>
              <a:cxnLst/>
              <a:rect l="l" t="t" r="r" b="b"/>
              <a:pathLst>
                <a:path w="34378" h="39972" extrusionOk="0">
                  <a:moveTo>
                    <a:pt x="18010" y="1"/>
                  </a:moveTo>
                  <a:cubicBezTo>
                    <a:pt x="5817" y="1"/>
                    <a:pt x="1214" y="7355"/>
                    <a:pt x="183" y="21187"/>
                  </a:cubicBezTo>
                  <a:cubicBezTo>
                    <a:pt x="31" y="22798"/>
                    <a:pt x="0" y="24348"/>
                    <a:pt x="91" y="25867"/>
                  </a:cubicBezTo>
                  <a:cubicBezTo>
                    <a:pt x="122" y="26567"/>
                    <a:pt x="213" y="27235"/>
                    <a:pt x="304" y="27904"/>
                  </a:cubicBezTo>
                  <a:cubicBezTo>
                    <a:pt x="760" y="30974"/>
                    <a:pt x="1794" y="33679"/>
                    <a:pt x="3526" y="35746"/>
                  </a:cubicBezTo>
                  <a:cubicBezTo>
                    <a:pt x="3861" y="36141"/>
                    <a:pt x="4225" y="36506"/>
                    <a:pt x="4620" y="36840"/>
                  </a:cubicBezTo>
                  <a:cubicBezTo>
                    <a:pt x="6814" y="38812"/>
                    <a:pt x="9846" y="39972"/>
                    <a:pt x="13877" y="39972"/>
                  </a:cubicBezTo>
                  <a:cubicBezTo>
                    <a:pt x="14258" y="39972"/>
                    <a:pt x="14647" y="39962"/>
                    <a:pt x="15046" y="39941"/>
                  </a:cubicBezTo>
                  <a:cubicBezTo>
                    <a:pt x="15320" y="39941"/>
                    <a:pt x="15593" y="39910"/>
                    <a:pt x="15867" y="39910"/>
                  </a:cubicBezTo>
                  <a:cubicBezTo>
                    <a:pt x="15928" y="39880"/>
                    <a:pt x="16019" y="39880"/>
                    <a:pt x="16080" y="39880"/>
                  </a:cubicBezTo>
                  <a:cubicBezTo>
                    <a:pt x="20517" y="39454"/>
                    <a:pt x="23709" y="37965"/>
                    <a:pt x="26080" y="35776"/>
                  </a:cubicBezTo>
                  <a:cubicBezTo>
                    <a:pt x="27204" y="34713"/>
                    <a:pt x="28177" y="33466"/>
                    <a:pt x="28967" y="32129"/>
                  </a:cubicBezTo>
                  <a:cubicBezTo>
                    <a:pt x="31095" y="28542"/>
                    <a:pt x="32189" y="24074"/>
                    <a:pt x="33040" y="19576"/>
                  </a:cubicBezTo>
                  <a:cubicBezTo>
                    <a:pt x="33040" y="19484"/>
                    <a:pt x="33071" y="19363"/>
                    <a:pt x="33101" y="19272"/>
                  </a:cubicBezTo>
                  <a:cubicBezTo>
                    <a:pt x="34378" y="12433"/>
                    <a:pt x="31733" y="5806"/>
                    <a:pt x="26445" y="2402"/>
                  </a:cubicBezTo>
                  <a:cubicBezTo>
                    <a:pt x="24134" y="913"/>
                    <a:pt x="21308" y="31"/>
                    <a:pt x="18086" y="1"/>
                  </a:cubicBezTo>
                  <a:cubicBezTo>
                    <a:pt x="18061" y="1"/>
                    <a:pt x="18035" y="1"/>
                    <a:pt x="18010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5030;p81">
              <a:extLst>
                <a:ext uri="{FF2B5EF4-FFF2-40B4-BE49-F238E27FC236}">
                  <a16:creationId xmlns:a16="http://schemas.microsoft.com/office/drawing/2014/main" id="{C55EECCF-5644-0530-F6E2-9140254E894D}"/>
                </a:ext>
              </a:extLst>
            </p:cNvPr>
            <p:cNvSpPr/>
            <p:nvPr/>
          </p:nvSpPr>
          <p:spPr>
            <a:xfrm>
              <a:off x="5617400" y="1706475"/>
              <a:ext cx="694550" cy="460675"/>
            </a:xfrm>
            <a:custGeom>
              <a:avLst/>
              <a:gdLst/>
              <a:ahLst/>
              <a:cxnLst/>
              <a:rect l="l" t="t" r="r" b="b"/>
              <a:pathLst>
                <a:path w="27782" h="18427" extrusionOk="0">
                  <a:moveTo>
                    <a:pt x="18081" y="0"/>
                  </a:moveTo>
                  <a:cubicBezTo>
                    <a:pt x="14709" y="0"/>
                    <a:pt x="10381" y="1767"/>
                    <a:pt x="6019" y="5341"/>
                  </a:cubicBezTo>
                  <a:cubicBezTo>
                    <a:pt x="304" y="10022"/>
                    <a:pt x="0" y="15007"/>
                    <a:pt x="2097" y="16162"/>
                  </a:cubicBezTo>
                  <a:cubicBezTo>
                    <a:pt x="2309" y="16277"/>
                    <a:pt x="2538" y="16328"/>
                    <a:pt x="2778" y="16328"/>
                  </a:cubicBezTo>
                  <a:cubicBezTo>
                    <a:pt x="4955" y="16328"/>
                    <a:pt x="8085" y="12089"/>
                    <a:pt x="8085" y="12089"/>
                  </a:cubicBezTo>
                  <a:lnTo>
                    <a:pt x="8085" y="12089"/>
                  </a:lnTo>
                  <a:cubicBezTo>
                    <a:pt x="8085" y="12090"/>
                    <a:pt x="5077" y="17833"/>
                    <a:pt x="9484" y="18381"/>
                  </a:cubicBezTo>
                  <a:cubicBezTo>
                    <a:pt x="9736" y="18412"/>
                    <a:pt x="9976" y="18427"/>
                    <a:pt x="10205" y="18427"/>
                  </a:cubicBezTo>
                  <a:cubicBezTo>
                    <a:pt x="13935" y="18427"/>
                    <a:pt x="14529" y="14460"/>
                    <a:pt x="14529" y="14460"/>
                  </a:cubicBezTo>
                  <a:lnTo>
                    <a:pt x="14529" y="14460"/>
                  </a:lnTo>
                  <a:cubicBezTo>
                    <a:pt x="14529" y="14460"/>
                    <a:pt x="14472" y="17231"/>
                    <a:pt x="16467" y="17231"/>
                  </a:cubicBezTo>
                  <a:cubicBezTo>
                    <a:pt x="16519" y="17231"/>
                    <a:pt x="16572" y="17229"/>
                    <a:pt x="16627" y="17225"/>
                  </a:cubicBezTo>
                  <a:cubicBezTo>
                    <a:pt x="18169" y="17095"/>
                    <a:pt x="18687" y="14745"/>
                    <a:pt x="18856" y="13415"/>
                  </a:cubicBezTo>
                  <a:lnTo>
                    <a:pt x="18856" y="13415"/>
                  </a:lnTo>
                  <a:cubicBezTo>
                    <a:pt x="18875" y="14352"/>
                    <a:pt x="19234" y="15686"/>
                    <a:pt x="21125" y="15706"/>
                  </a:cubicBezTo>
                  <a:cubicBezTo>
                    <a:pt x="24043" y="15706"/>
                    <a:pt x="27782" y="3274"/>
                    <a:pt x="20912" y="508"/>
                  </a:cubicBezTo>
                  <a:cubicBezTo>
                    <a:pt x="20078" y="170"/>
                    <a:pt x="19125" y="0"/>
                    <a:pt x="1808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5031;p81">
              <a:extLst>
                <a:ext uri="{FF2B5EF4-FFF2-40B4-BE49-F238E27FC236}">
                  <a16:creationId xmlns:a16="http://schemas.microsoft.com/office/drawing/2014/main" id="{7BEB375E-BCF9-7A8B-F34A-0BBD5FED32B1}"/>
                </a:ext>
              </a:extLst>
            </p:cNvPr>
            <p:cNvSpPr/>
            <p:nvPr/>
          </p:nvSpPr>
          <p:spPr>
            <a:xfrm>
              <a:off x="5803375" y="2494675"/>
              <a:ext cx="212975" cy="99475"/>
            </a:xfrm>
            <a:custGeom>
              <a:avLst/>
              <a:gdLst/>
              <a:ahLst/>
              <a:cxnLst/>
              <a:rect l="l" t="t" r="r" b="b"/>
              <a:pathLst>
                <a:path w="8519" h="3979" extrusionOk="0">
                  <a:moveTo>
                    <a:pt x="6515" y="1"/>
                  </a:moveTo>
                  <a:cubicBezTo>
                    <a:pt x="5564" y="1"/>
                    <a:pt x="4847" y="1108"/>
                    <a:pt x="3686" y="1108"/>
                  </a:cubicBezTo>
                  <a:cubicBezTo>
                    <a:pt x="3647" y="1109"/>
                    <a:pt x="3609" y="1109"/>
                    <a:pt x="3572" y="1109"/>
                  </a:cubicBezTo>
                  <a:cubicBezTo>
                    <a:pt x="2486" y="1109"/>
                    <a:pt x="1862" y="844"/>
                    <a:pt x="1382" y="844"/>
                  </a:cubicBezTo>
                  <a:cubicBezTo>
                    <a:pt x="1110" y="844"/>
                    <a:pt x="884" y="930"/>
                    <a:pt x="646" y="1199"/>
                  </a:cubicBezTo>
                  <a:cubicBezTo>
                    <a:pt x="0" y="1901"/>
                    <a:pt x="470" y="3979"/>
                    <a:pt x="3303" y="3979"/>
                  </a:cubicBezTo>
                  <a:cubicBezTo>
                    <a:pt x="3536" y="3979"/>
                    <a:pt x="3785" y="3965"/>
                    <a:pt x="4051" y="3935"/>
                  </a:cubicBezTo>
                  <a:cubicBezTo>
                    <a:pt x="7637" y="3509"/>
                    <a:pt x="8519" y="1169"/>
                    <a:pt x="7394" y="318"/>
                  </a:cubicBezTo>
                  <a:cubicBezTo>
                    <a:pt x="7072" y="90"/>
                    <a:pt x="6784" y="1"/>
                    <a:pt x="6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5032;p81">
              <a:extLst>
                <a:ext uri="{FF2B5EF4-FFF2-40B4-BE49-F238E27FC236}">
                  <a16:creationId xmlns:a16="http://schemas.microsoft.com/office/drawing/2014/main" id="{060B76F7-159C-6E1C-0D88-B73150599727}"/>
                </a:ext>
              </a:extLst>
            </p:cNvPr>
            <p:cNvSpPr/>
            <p:nvPr/>
          </p:nvSpPr>
          <p:spPr>
            <a:xfrm>
              <a:off x="6029250" y="2363375"/>
              <a:ext cx="124575" cy="64150"/>
            </a:xfrm>
            <a:custGeom>
              <a:avLst/>
              <a:gdLst/>
              <a:ahLst/>
              <a:cxnLst/>
              <a:rect l="l" t="t" r="r" b="b"/>
              <a:pathLst>
                <a:path w="4983" h="2566" extrusionOk="0">
                  <a:moveTo>
                    <a:pt x="1413" y="0"/>
                  </a:moveTo>
                  <a:cubicBezTo>
                    <a:pt x="1241" y="0"/>
                    <a:pt x="1073" y="21"/>
                    <a:pt x="913" y="68"/>
                  </a:cubicBezTo>
                  <a:cubicBezTo>
                    <a:pt x="396" y="220"/>
                    <a:pt x="1" y="646"/>
                    <a:pt x="122" y="1223"/>
                  </a:cubicBezTo>
                  <a:cubicBezTo>
                    <a:pt x="135" y="1289"/>
                    <a:pt x="194" y="1321"/>
                    <a:pt x="256" y="1321"/>
                  </a:cubicBezTo>
                  <a:cubicBezTo>
                    <a:pt x="338" y="1321"/>
                    <a:pt x="426" y="1266"/>
                    <a:pt x="426" y="1162"/>
                  </a:cubicBezTo>
                  <a:cubicBezTo>
                    <a:pt x="454" y="694"/>
                    <a:pt x="956" y="550"/>
                    <a:pt x="1367" y="550"/>
                  </a:cubicBezTo>
                  <a:cubicBezTo>
                    <a:pt x="1409" y="550"/>
                    <a:pt x="1450" y="552"/>
                    <a:pt x="1490" y="555"/>
                  </a:cubicBezTo>
                  <a:cubicBezTo>
                    <a:pt x="1916" y="585"/>
                    <a:pt x="2341" y="737"/>
                    <a:pt x="2706" y="950"/>
                  </a:cubicBezTo>
                  <a:cubicBezTo>
                    <a:pt x="3071" y="1162"/>
                    <a:pt x="3435" y="1436"/>
                    <a:pt x="3739" y="1740"/>
                  </a:cubicBezTo>
                  <a:cubicBezTo>
                    <a:pt x="4043" y="2013"/>
                    <a:pt x="4378" y="2439"/>
                    <a:pt x="4773" y="2561"/>
                  </a:cubicBezTo>
                  <a:cubicBezTo>
                    <a:pt x="4786" y="2564"/>
                    <a:pt x="4798" y="2565"/>
                    <a:pt x="4811" y="2565"/>
                  </a:cubicBezTo>
                  <a:cubicBezTo>
                    <a:pt x="4912" y="2565"/>
                    <a:pt x="4982" y="2460"/>
                    <a:pt x="4955" y="2378"/>
                  </a:cubicBezTo>
                  <a:cubicBezTo>
                    <a:pt x="4894" y="2105"/>
                    <a:pt x="4682" y="1892"/>
                    <a:pt x="4499" y="1679"/>
                  </a:cubicBezTo>
                  <a:cubicBezTo>
                    <a:pt x="4317" y="1497"/>
                    <a:pt x="4134" y="1314"/>
                    <a:pt x="3922" y="1132"/>
                  </a:cubicBezTo>
                  <a:cubicBezTo>
                    <a:pt x="3496" y="767"/>
                    <a:pt x="3040" y="463"/>
                    <a:pt x="2524" y="251"/>
                  </a:cubicBezTo>
                  <a:cubicBezTo>
                    <a:pt x="2188" y="104"/>
                    <a:pt x="1794" y="0"/>
                    <a:pt x="1413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5033;p81">
              <a:extLst>
                <a:ext uri="{FF2B5EF4-FFF2-40B4-BE49-F238E27FC236}">
                  <a16:creationId xmlns:a16="http://schemas.microsoft.com/office/drawing/2014/main" id="{1E005020-188C-04AC-EF3C-0D85632CACDB}"/>
                </a:ext>
              </a:extLst>
            </p:cNvPr>
            <p:cNvSpPr/>
            <p:nvPr/>
          </p:nvSpPr>
          <p:spPr>
            <a:xfrm>
              <a:off x="5710100" y="2331800"/>
              <a:ext cx="94250" cy="68000"/>
            </a:xfrm>
            <a:custGeom>
              <a:avLst/>
              <a:gdLst/>
              <a:ahLst/>
              <a:cxnLst/>
              <a:rect l="l" t="t" r="r" b="b"/>
              <a:pathLst>
                <a:path w="3770" h="2720" extrusionOk="0">
                  <a:moveTo>
                    <a:pt x="1125" y="1"/>
                  </a:moveTo>
                  <a:cubicBezTo>
                    <a:pt x="956" y="1"/>
                    <a:pt x="791" y="34"/>
                    <a:pt x="639" y="115"/>
                  </a:cubicBezTo>
                  <a:cubicBezTo>
                    <a:pt x="244" y="328"/>
                    <a:pt x="0" y="784"/>
                    <a:pt x="152" y="1210"/>
                  </a:cubicBezTo>
                  <a:cubicBezTo>
                    <a:pt x="178" y="1286"/>
                    <a:pt x="241" y="1320"/>
                    <a:pt x="303" y="1320"/>
                  </a:cubicBezTo>
                  <a:cubicBezTo>
                    <a:pt x="389" y="1320"/>
                    <a:pt x="474" y="1255"/>
                    <a:pt x="456" y="1149"/>
                  </a:cubicBezTo>
                  <a:cubicBezTo>
                    <a:pt x="396" y="814"/>
                    <a:pt x="730" y="510"/>
                    <a:pt x="1034" y="480"/>
                  </a:cubicBezTo>
                  <a:cubicBezTo>
                    <a:pt x="1059" y="478"/>
                    <a:pt x="1085" y="477"/>
                    <a:pt x="1110" y="477"/>
                  </a:cubicBezTo>
                  <a:cubicBezTo>
                    <a:pt x="1480" y="477"/>
                    <a:pt x="1844" y="678"/>
                    <a:pt x="2128" y="906"/>
                  </a:cubicBezTo>
                  <a:cubicBezTo>
                    <a:pt x="2402" y="1149"/>
                    <a:pt x="2645" y="1422"/>
                    <a:pt x="2858" y="1726"/>
                  </a:cubicBezTo>
                  <a:cubicBezTo>
                    <a:pt x="2979" y="1878"/>
                    <a:pt x="3070" y="2030"/>
                    <a:pt x="3131" y="2213"/>
                  </a:cubicBezTo>
                  <a:cubicBezTo>
                    <a:pt x="3222" y="2395"/>
                    <a:pt x="3314" y="2547"/>
                    <a:pt x="3466" y="2699"/>
                  </a:cubicBezTo>
                  <a:cubicBezTo>
                    <a:pt x="3487" y="2713"/>
                    <a:pt x="3510" y="2719"/>
                    <a:pt x="3533" y="2719"/>
                  </a:cubicBezTo>
                  <a:cubicBezTo>
                    <a:pt x="3608" y="2719"/>
                    <a:pt x="3685" y="2654"/>
                    <a:pt x="3709" y="2608"/>
                  </a:cubicBezTo>
                  <a:cubicBezTo>
                    <a:pt x="3770" y="2334"/>
                    <a:pt x="3678" y="2121"/>
                    <a:pt x="3557" y="1909"/>
                  </a:cubicBezTo>
                  <a:cubicBezTo>
                    <a:pt x="3466" y="1696"/>
                    <a:pt x="3344" y="1483"/>
                    <a:pt x="3192" y="1301"/>
                  </a:cubicBezTo>
                  <a:cubicBezTo>
                    <a:pt x="2888" y="906"/>
                    <a:pt x="2523" y="541"/>
                    <a:pt x="2098" y="298"/>
                  </a:cubicBezTo>
                  <a:cubicBezTo>
                    <a:pt x="1814" y="136"/>
                    <a:pt x="1463" y="1"/>
                    <a:pt x="112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5034;p81">
              <a:extLst>
                <a:ext uri="{FF2B5EF4-FFF2-40B4-BE49-F238E27FC236}">
                  <a16:creationId xmlns:a16="http://schemas.microsoft.com/office/drawing/2014/main" id="{FF31E7B0-E8AD-2246-286D-915BEB8CD21A}"/>
                </a:ext>
              </a:extLst>
            </p:cNvPr>
            <p:cNvSpPr/>
            <p:nvPr/>
          </p:nvSpPr>
          <p:spPr>
            <a:xfrm>
              <a:off x="5783050" y="2281825"/>
              <a:ext cx="89700" cy="201125"/>
            </a:xfrm>
            <a:custGeom>
              <a:avLst/>
              <a:gdLst/>
              <a:ahLst/>
              <a:cxnLst/>
              <a:rect l="l" t="t" r="r" b="b"/>
              <a:pathLst>
                <a:path w="3588" h="8045" extrusionOk="0">
                  <a:moveTo>
                    <a:pt x="3349" y="0"/>
                  </a:moveTo>
                  <a:cubicBezTo>
                    <a:pt x="3299" y="0"/>
                    <a:pt x="3249" y="25"/>
                    <a:pt x="3222" y="78"/>
                  </a:cubicBezTo>
                  <a:cubicBezTo>
                    <a:pt x="3101" y="382"/>
                    <a:pt x="3070" y="716"/>
                    <a:pt x="3040" y="1051"/>
                  </a:cubicBezTo>
                  <a:cubicBezTo>
                    <a:pt x="2979" y="1415"/>
                    <a:pt x="2949" y="1750"/>
                    <a:pt x="2888" y="2084"/>
                  </a:cubicBezTo>
                  <a:cubicBezTo>
                    <a:pt x="2766" y="2753"/>
                    <a:pt x="2614" y="3421"/>
                    <a:pt x="2371" y="4060"/>
                  </a:cubicBezTo>
                  <a:cubicBezTo>
                    <a:pt x="1946" y="5124"/>
                    <a:pt x="1186" y="6096"/>
                    <a:pt x="122" y="6643"/>
                  </a:cubicBezTo>
                  <a:cubicBezTo>
                    <a:pt x="31" y="6674"/>
                    <a:pt x="0" y="6826"/>
                    <a:pt x="61" y="6917"/>
                  </a:cubicBezTo>
                  <a:cubicBezTo>
                    <a:pt x="396" y="7494"/>
                    <a:pt x="912" y="7920"/>
                    <a:pt x="1551" y="8041"/>
                  </a:cubicBezTo>
                  <a:cubicBezTo>
                    <a:pt x="1561" y="8043"/>
                    <a:pt x="1570" y="8044"/>
                    <a:pt x="1580" y="8044"/>
                  </a:cubicBezTo>
                  <a:cubicBezTo>
                    <a:pt x="1717" y="8044"/>
                    <a:pt x="1814" y="7853"/>
                    <a:pt x="1672" y="7768"/>
                  </a:cubicBezTo>
                  <a:cubicBezTo>
                    <a:pt x="1216" y="7586"/>
                    <a:pt x="821" y="7282"/>
                    <a:pt x="548" y="6886"/>
                  </a:cubicBezTo>
                  <a:cubicBezTo>
                    <a:pt x="1551" y="6339"/>
                    <a:pt x="2280" y="5367"/>
                    <a:pt x="2736" y="4333"/>
                  </a:cubicBezTo>
                  <a:cubicBezTo>
                    <a:pt x="3010" y="3665"/>
                    <a:pt x="3192" y="2965"/>
                    <a:pt x="3314" y="2266"/>
                  </a:cubicBezTo>
                  <a:cubicBezTo>
                    <a:pt x="3405" y="1902"/>
                    <a:pt x="3435" y="1537"/>
                    <a:pt x="3496" y="1172"/>
                  </a:cubicBezTo>
                  <a:cubicBezTo>
                    <a:pt x="3526" y="838"/>
                    <a:pt x="3587" y="443"/>
                    <a:pt x="3496" y="108"/>
                  </a:cubicBezTo>
                  <a:cubicBezTo>
                    <a:pt x="3479" y="40"/>
                    <a:pt x="3414" y="0"/>
                    <a:pt x="334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5035;p81">
              <a:extLst>
                <a:ext uri="{FF2B5EF4-FFF2-40B4-BE49-F238E27FC236}">
                  <a16:creationId xmlns:a16="http://schemas.microsoft.com/office/drawing/2014/main" id="{110E1510-1BDC-311B-0CCC-028CD179694A}"/>
                </a:ext>
              </a:extLst>
            </p:cNvPr>
            <p:cNvSpPr/>
            <p:nvPr/>
          </p:nvSpPr>
          <p:spPr>
            <a:xfrm>
              <a:off x="5996575" y="2198375"/>
              <a:ext cx="179375" cy="74925"/>
            </a:xfrm>
            <a:custGeom>
              <a:avLst/>
              <a:gdLst/>
              <a:ahLst/>
              <a:cxnLst/>
              <a:rect l="l" t="t" r="r" b="b"/>
              <a:pathLst>
                <a:path w="7175" h="2997" extrusionOk="0">
                  <a:moveTo>
                    <a:pt x="2503" y="1"/>
                  </a:moveTo>
                  <a:cubicBezTo>
                    <a:pt x="2101" y="1"/>
                    <a:pt x="1700" y="44"/>
                    <a:pt x="1308" y="133"/>
                  </a:cubicBezTo>
                  <a:cubicBezTo>
                    <a:pt x="1004" y="194"/>
                    <a:pt x="274" y="376"/>
                    <a:pt x="153" y="771"/>
                  </a:cubicBezTo>
                  <a:cubicBezTo>
                    <a:pt x="1" y="1349"/>
                    <a:pt x="882" y="1410"/>
                    <a:pt x="1247" y="1410"/>
                  </a:cubicBezTo>
                  <a:cubicBezTo>
                    <a:pt x="1771" y="1377"/>
                    <a:pt x="2296" y="1318"/>
                    <a:pt x="2816" y="1318"/>
                  </a:cubicBezTo>
                  <a:cubicBezTo>
                    <a:pt x="3260" y="1318"/>
                    <a:pt x="3700" y="1361"/>
                    <a:pt x="4134" y="1501"/>
                  </a:cubicBezTo>
                  <a:cubicBezTo>
                    <a:pt x="4834" y="1744"/>
                    <a:pt x="6049" y="2170"/>
                    <a:pt x="6566" y="2717"/>
                  </a:cubicBezTo>
                  <a:cubicBezTo>
                    <a:pt x="6628" y="2800"/>
                    <a:pt x="6804" y="2996"/>
                    <a:pt x="6929" y="2996"/>
                  </a:cubicBezTo>
                  <a:cubicBezTo>
                    <a:pt x="6986" y="2996"/>
                    <a:pt x="7033" y="2954"/>
                    <a:pt x="7052" y="2838"/>
                  </a:cubicBezTo>
                  <a:cubicBezTo>
                    <a:pt x="7174" y="2291"/>
                    <a:pt x="6293" y="1531"/>
                    <a:pt x="5958" y="1227"/>
                  </a:cubicBezTo>
                  <a:cubicBezTo>
                    <a:pt x="4993" y="423"/>
                    <a:pt x="3749" y="1"/>
                    <a:pt x="2503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5036;p81">
              <a:extLst>
                <a:ext uri="{FF2B5EF4-FFF2-40B4-BE49-F238E27FC236}">
                  <a16:creationId xmlns:a16="http://schemas.microsoft.com/office/drawing/2014/main" id="{283207B8-3917-E323-E2E1-324AF2A36BBB}"/>
                </a:ext>
              </a:extLst>
            </p:cNvPr>
            <p:cNvSpPr/>
            <p:nvPr/>
          </p:nvSpPr>
          <p:spPr>
            <a:xfrm>
              <a:off x="5694150" y="2188750"/>
              <a:ext cx="145150" cy="53475"/>
            </a:xfrm>
            <a:custGeom>
              <a:avLst/>
              <a:gdLst/>
              <a:ahLst/>
              <a:cxnLst/>
              <a:rect l="l" t="t" r="r" b="b"/>
              <a:pathLst>
                <a:path w="5806" h="2139" extrusionOk="0">
                  <a:moveTo>
                    <a:pt x="3417" y="0"/>
                  </a:moveTo>
                  <a:cubicBezTo>
                    <a:pt x="2668" y="0"/>
                    <a:pt x="1903" y="223"/>
                    <a:pt x="1216" y="670"/>
                  </a:cubicBezTo>
                  <a:cubicBezTo>
                    <a:pt x="882" y="883"/>
                    <a:pt x="31" y="1430"/>
                    <a:pt x="0" y="1977"/>
                  </a:cubicBezTo>
                  <a:cubicBezTo>
                    <a:pt x="0" y="2097"/>
                    <a:pt x="43" y="2139"/>
                    <a:pt x="102" y="2139"/>
                  </a:cubicBezTo>
                  <a:cubicBezTo>
                    <a:pt x="209" y="2139"/>
                    <a:pt x="367" y="2005"/>
                    <a:pt x="426" y="1947"/>
                  </a:cubicBezTo>
                  <a:cubicBezTo>
                    <a:pt x="942" y="1521"/>
                    <a:pt x="1976" y="1308"/>
                    <a:pt x="2584" y="1217"/>
                  </a:cubicBezTo>
                  <a:cubicBezTo>
                    <a:pt x="2732" y="1189"/>
                    <a:pt x="2877" y="1176"/>
                    <a:pt x="3020" y="1176"/>
                  </a:cubicBezTo>
                  <a:cubicBezTo>
                    <a:pt x="3639" y="1176"/>
                    <a:pt x="4216" y="1409"/>
                    <a:pt x="4833" y="1582"/>
                  </a:cubicBezTo>
                  <a:cubicBezTo>
                    <a:pt x="4927" y="1603"/>
                    <a:pt x="5070" y="1627"/>
                    <a:pt x="5217" y="1627"/>
                  </a:cubicBezTo>
                  <a:cubicBezTo>
                    <a:pt x="5503" y="1627"/>
                    <a:pt x="5806" y="1537"/>
                    <a:pt x="5806" y="1156"/>
                  </a:cubicBezTo>
                  <a:cubicBezTo>
                    <a:pt x="5806" y="792"/>
                    <a:pt x="5289" y="488"/>
                    <a:pt x="5076" y="397"/>
                  </a:cubicBezTo>
                  <a:cubicBezTo>
                    <a:pt x="4561" y="132"/>
                    <a:pt x="3994" y="0"/>
                    <a:pt x="3417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5037;p81">
              <a:extLst>
                <a:ext uri="{FF2B5EF4-FFF2-40B4-BE49-F238E27FC236}">
                  <a16:creationId xmlns:a16="http://schemas.microsoft.com/office/drawing/2014/main" id="{9934F451-C944-E367-0122-EBB3B0256219}"/>
                </a:ext>
              </a:extLst>
            </p:cNvPr>
            <p:cNvSpPr/>
            <p:nvPr/>
          </p:nvSpPr>
          <p:spPr>
            <a:xfrm>
              <a:off x="6036850" y="1731000"/>
              <a:ext cx="633025" cy="734525"/>
            </a:xfrm>
            <a:custGeom>
              <a:avLst/>
              <a:gdLst/>
              <a:ahLst/>
              <a:cxnLst/>
              <a:rect l="l" t="t" r="r" b="b"/>
              <a:pathLst>
                <a:path w="25321" h="29381" extrusionOk="0">
                  <a:moveTo>
                    <a:pt x="7994" y="0"/>
                  </a:moveTo>
                  <a:cubicBezTo>
                    <a:pt x="3745" y="0"/>
                    <a:pt x="17" y="983"/>
                    <a:pt x="1" y="2962"/>
                  </a:cubicBezTo>
                  <a:cubicBezTo>
                    <a:pt x="1" y="4512"/>
                    <a:pt x="3587" y="3630"/>
                    <a:pt x="5989" y="5880"/>
                  </a:cubicBezTo>
                  <a:cubicBezTo>
                    <a:pt x="7326" y="7126"/>
                    <a:pt x="8116" y="10226"/>
                    <a:pt x="8177" y="13053"/>
                  </a:cubicBezTo>
                  <a:cubicBezTo>
                    <a:pt x="7843" y="18919"/>
                    <a:pt x="10852" y="21533"/>
                    <a:pt x="12128" y="22293"/>
                  </a:cubicBezTo>
                  <a:cubicBezTo>
                    <a:pt x="12098" y="22628"/>
                    <a:pt x="12068" y="22932"/>
                    <a:pt x="12068" y="23205"/>
                  </a:cubicBezTo>
                  <a:cubicBezTo>
                    <a:pt x="10031" y="25850"/>
                    <a:pt x="10396" y="27825"/>
                    <a:pt x="11642" y="27916"/>
                  </a:cubicBezTo>
                  <a:cubicBezTo>
                    <a:pt x="11662" y="27918"/>
                    <a:pt x="11682" y="27918"/>
                    <a:pt x="11702" y="27918"/>
                  </a:cubicBezTo>
                  <a:cubicBezTo>
                    <a:pt x="12182" y="27918"/>
                    <a:pt x="12470" y="27564"/>
                    <a:pt x="12645" y="27126"/>
                  </a:cubicBezTo>
                  <a:cubicBezTo>
                    <a:pt x="12673" y="28414"/>
                    <a:pt x="13194" y="29381"/>
                    <a:pt x="14098" y="29381"/>
                  </a:cubicBezTo>
                  <a:cubicBezTo>
                    <a:pt x="14197" y="29381"/>
                    <a:pt x="14300" y="29369"/>
                    <a:pt x="14408" y="29345"/>
                  </a:cubicBezTo>
                  <a:cubicBezTo>
                    <a:pt x="15958" y="29011"/>
                    <a:pt x="15107" y="28433"/>
                    <a:pt x="15350" y="26397"/>
                  </a:cubicBezTo>
                  <a:cubicBezTo>
                    <a:pt x="15411" y="25971"/>
                    <a:pt x="15502" y="25606"/>
                    <a:pt x="15624" y="25333"/>
                  </a:cubicBezTo>
                  <a:cubicBezTo>
                    <a:pt x="17448" y="24512"/>
                    <a:pt x="22129" y="21959"/>
                    <a:pt x="23041" y="19254"/>
                  </a:cubicBezTo>
                  <a:cubicBezTo>
                    <a:pt x="25320" y="12536"/>
                    <a:pt x="24104" y="6092"/>
                    <a:pt x="18329" y="2323"/>
                  </a:cubicBezTo>
                  <a:cubicBezTo>
                    <a:pt x="15968" y="778"/>
                    <a:pt x="11775" y="0"/>
                    <a:pt x="7994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5038;p81">
              <a:extLst>
                <a:ext uri="{FF2B5EF4-FFF2-40B4-BE49-F238E27FC236}">
                  <a16:creationId xmlns:a16="http://schemas.microsoft.com/office/drawing/2014/main" id="{45DAE125-B94E-0BA4-B2F5-71E7F3C1185D}"/>
                </a:ext>
              </a:extLst>
            </p:cNvPr>
            <p:cNvSpPr/>
            <p:nvPr/>
          </p:nvSpPr>
          <p:spPr>
            <a:xfrm>
              <a:off x="6577525" y="1957400"/>
              <a:ext cx="74875" cy="318375"/>
            </a:xfrm>
            <a:custGeom>
              <a:avLst/>
              <a:gdLst/>
              <a:ahLst/>
              <a:cxnLst/>
              <a:rect l="l" t="t" r="r" b="b"/>
              <a:pathLst>
                <a:path w="2995" h="12735" extrusionOk="0">
                  <a:moveTo>
                    <a:pt x="1830" y="0"/>
                  </a:moveTo>
                  <a:cubicBezTo>
                    <a:pt x="1787" y="0"/>
                    <a:pt x="1748" y="47"/>
                    <a:pt x="1748" y="106"/>
                  </a:cubicBezTo>
                  <a:cubicBezTo>
                    <a:pt x="1900" y="927"/>
                    <a:pt x="2082" y="1748"/>
                    <a:pt x="2173" y="2599"/>
                  </a:cubicBezTo>
                  <a:cubicBezTo>
                    <a:pt x="2265" y="3419"/>
                    <a:pt x="2295" y="4271"/>
                    <a:pt x="2265" y="5122"/>
                  </a:cubicBezTo>
                  <a:cubicBezTo>
                    <a:pt x="2204" y="6793"/>
                    <a:pt x="1870" y="8496"/>
                    <a:pt x="1262" y="10046"/>
                  </a:cubicBezTo>
                  <a:cubicBezTo>
                    <a:pt x="927" y="10897"/>
                    <a:pt x="502" y="11748"/>
                    <a:pt x="46" y="12538"/>
                  </a:cubicBezTo>
                  <a:cubicBezTo>
                    <a:pt x="1" y="12628"/>
                    <a:pt x="72" y="12735"/>
                    <a:pt x="150" y="12735"/>
                  </a:cubicBezTo>
                  <a:cubicBezTo>
                    <a:pt x="177" y="12735"/>
                    <a:pt x="204" y="12722"/>
                    <a:pt x="228" y="12690"/>
                  </a:cubicBezTo>
                  <a:cubicBezTo>
                    <a:pt x="2204" y="10015"/>
                    <a:pt x="2994" y="6246"/>
                    <a:pt x="2599" y="2842"/>
                  </a:cubicBezTo>
                  <a:cubicBezTo>
                    <a:pt x="2477" y="1900"/>
                    <a:pt x="2295" y="927"/>
                    <a:pt x="1900" y="46"/>
                  </a:cubicBezTo>
                  <a:cubicBezTo>
                    <a:pt x="1879" y="14"/>
                    <a:pt x="1854" y="0"/>
                    <a:pt x="183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5039;p81">
              <a:extLst>
                <a:ext uri="{FF2B5EF4-FFF2-40B4-BE49-F238E27FC236}">
                  <a16:creationId xmlns:a16="http://schemas.microsoft.com/office/drawing/2014/main" id="{3CA5B96E-7704-0D46-F35E-84E0B17D3833}"/>
                </a:ext>
              </a:extLst>
            </p:cNvPr>
            <p:cNvSpPr/>
            <p:nvPr/>
          </p:nvSpPr>
          <p:spPr>
            <a:xfrm>
              <a:off x="6407675" y="2263300"/>
              <a:ext cx="220400" cy="242225"/>
            </a:xfrm>
            <a:custGeom>
              <a:avLst/>
              <a:gdLst/>
              <a:ahLst/>
              <a:cxnLst/>
              <a:rect l="l" t="t" r="r" b="b"/>
              <a:pathLst>
                <a:path w="8816" h="9689" extrusionOk="0">
                  <a:moveTo>
                    <a:pt x="5004" y="1"/>
                  </a:moveTo>
                  <a:cubicBezTo>
                    <a:pt x="3512" y="1"/>
                    <a:pt x="1861" y="1008"/>
                    <a:pt x="1034" y="2643"/>
                  </a:cubicBezTo>
                  <a:cubicBezTo>
                    <a:pt x="1" y="4649"/>
                    <a:pt x="1" y="7050"/>
                    <a:pt x="426" y="8235"/>
                  </a:cubicBezTo>
                  <a:cubicBezTo>
                    <a:pt x="738" y="9133"/>
                    <a:pt x="1756" y="9689"/>
                    <a:pt x="2949" y="9689"/>
                  </a:cubicBezTo>
                  <a:cubicBezTo>
                    <a:pt x="3734" y="9689"/>
                    <a:pt x="4596" y="9447"/>
                    <a:pt x="5381" y="8904"/>
                  </a:cubicBezTo>
                  <a:cubicBezTo>
                    <a:pt x="7387" y="7567"/>
                    <a:pt x="8815" y="3463"/>
                    <a:pt x="7356" y="1244"/>
                  </a:cubicBezTo>
                  <a:cubicBezTo>
                    <a:pt x="6788" y="385"/>
                    <a:pt x="5926" y="1"/>
                    <a:pt x="500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5040;p81">
              <a:extLst>
                <a:ext uri="{FF2B5EF4-FFF2-40B4-BE49-F238E27FC236}">
                  <a16:creationId xmlns:a16="http://schemas.microsoft.com/office/drawing/2014/main" id="{AAA01CB2-EBB9-F9C9-D738-A1672FB8CF41}"/>
                </a:ext>
              </a:extLst>
            </p:cNvPr>
            <p:cNvSpPr/>
            <p:nvPr/>
          </p:nvSpPr>
          <p:spPr>
            <a:xfrm>
              <a:off x="6464675" y="2325625"/>
              <a:ext cx="95000" cy="109700"/>
            </a:xfrm>
            <a:custGeom>
              <a:avLst/>
              <a:gdLst/>
              <a:ahLst/>
              <a:cxnLst/>
              <a:rect l="l" t="t" r="r" b="b"/>
              <a:pathLst>
                <a:path w="3800" h="4388" extrusionOk="0">
                  <a:moveTo>
                    <a:pt x="3428" y="0"/>
                  </a:moveTo>
                  <a:cubicBezTo>
                    <a:pt x="3032" y="0"/>
                    <a:pt x="2613" y="244"/>
                    <a:pt x="2280" y="423"/>
                  </a:cubicBezTo>
                  <a:cubicBezTo>
                    <a:pt x="1855" y="697"/>
                    <a:pt x="1429" y="1031"/>
                    <a:pt x="1125" y="1396"/>
                  </a:cubicBezTo>
                  <a:cubicBezTo>
                    <a:pt x="456" y="2186"/>
                    <a:pt x="0" y="3189"/>
                    <a:pt x="31" y="4223"/>
                  </a:cubicBezTo>
                  <a:cubicBezTo>
                    <a:pt x="31" y="4324"/>
                    <a:pt x="125" y="4388"/>
                    <a:pt x="214" y="4388"/>
                  </a:cubicBezTo>
                  <a:cubicBezTo>
                    <a:pt x="284" y="4388"/>
                    <a:pt x="352" y="4347"/>
                    <a:pt x="365" y="4253"/>
                  </a:cubicBezTo>
                  <a:cubicBezTo>
                    <a:pt x="578" y="3341"/>
                    <a:pt x="912" y="2490"/>
                    <a:pt x="1520" y="1761"/>
                  </a:cubicBezTo>
                  <a:cubicBezTo>
                    <a:pt x="1611" y="1669"/>
                    <a:pt x="1703" y="1578"/>
                    <a:pt x="1794" y="1517"/>
                  </a:cubicBezTo>
                  <a:cubicBezTo>
                    <a:pt x="1824" y="1548"/>
                    <a:pt x="1885" y="1609"/>
                    <a:pt x="1915" y="1639"/>
                  </a:cubicBezTo>
                  <a:cubicBezTo>
                    <a:pt x="1976" y="1730"/>
                    <a:pt x="2067" y="1791"/>
                    <a:pt x="2128" y="1882"/>
                  </a:cubicBezTo>
                  <a:cubicBezTo>
                    <a:pt x="2250" y="2034"/>
                    <a:pt x="2371" y="2216"/>
                    <a:pt x="2493" y="2399"/>
                  </a:cubicBezTo>
                  <a:cubicBezTo>
                    <a:pt x="2706" y="2733"/>
                    <a:pt x="2827" y="3159"/>
                    <a:pt x="3101" y="3493"/>
                  </a:cubicBezTo>
                  <a:cubicBezTo>
                    <a:pt x="3117" y="3526"/>
                    <a:pt x="3171" y="3551"/>
                    <a:pt x="3215" y="3551"/>
                  </a:cubicBezTo>
                  <a:cubicBezTo>
                    <a:pt x="3252" y="3551"/>
                    <a:pt x="3283" y="3534"/>
                    <a:pt x="3283" y="3493"/>
                  </a:cubicBezTo>
                  <a:cubicBezTo>
                    <a:pt x="3344" y="3007"/>
                    <a:pt x="3131" y="2551"/>
                    <a:pt x="2888" y="2156"/>
                  </a:cubicBezTo>
                  <a:cubicBezTo>
                    <a:pt x="2766" y="1943"/>
                    <a:pt x="2614" y="1761"/>
                    <a:pt x="2462" y="1578"/>
                  </a:cubicBezTo>
                  <a:cubicBezTo>
                    <a:pt x="2402" y="1487"/>
                    <a:pt x="2310" y="1396"/>
                    <a:pt x="2219" y="1335"/>
                  </a:cubicBezTo>
                  <a:cubicBezTo>
                    <a:pt x="2189" y="1305"/>
                    <a:pt x="2158" y="1274"/>
                    <a:pt x="2098" y="1244"/>
                  </a:cubicBezTo>
                  <a:cubicBezTo>
                    <a:pt x="2250" y="1122"/>
                    <a:pt x="2402" y="1001"/>
                    <a:pt x="2554" y="909"/>
                  </a:cubicBezTo>
                  <a:cubicBezTo>
                    <a:pt x="2918" y="697"/>
                    <a:pt x="3405" y="575"/>
                    <a:pt x="3709" y="271"/>
                  </a:cubicBezTo>
                  <a:cubicBezTo>
                    <a:pt x="3800" y="180"/>
                    <a:pt x="3769" y="58"/>
                    <a:pt x="3648" y="28"/>
                  </a:cubicBezTo>
                  <a:cubicBezTo>
                    <a:pt x="3576" y="9"/>
                    <a:pt x="3502" y="0"/>
                    <a:pt x="3428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423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" grpId="0"/>
      <p:bldP spid="1723" grpId="0"/>
      <p:bldP spid="1724" grpId="0" animBg="1"/>
      <p:bldP spid="1725" grpId="0" animBg="1"/>
      <p:bldP spid="1907" grpId="0" animBg="1"/>
      <p:bldP spid="1908" grpId="0" animBg="1"/>
      <p:bldP spid="19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889931" y="73593"/>
            <a:ext cx="7830828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nói và nghe, nói và nghe tương tác 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-23500" y="193587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7394150" y="-332796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7686029" y="412167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0" name="组合 11">
            <a:extLst>
              <a:ext uri="{FF2B5EF4-FFF2-40B4-BE49-F238E27FC236}">
                <a16:creationId xmlns:a16="http://schemas.microsoft.com/office/drawing/2014/main" id="{17D753AA-0997-E610-9670-85F15BDA61B9}"/>
              </a:ext>
            </a:extLst>
          </p:cNvPr>
          <p:cNvGrpSpPr/>
          <p:nvPr/>
        </p:nvGrpSpPr>
        <p:grpSpPr>
          <a:xfrm>
            <a:off x="3902149" y="1350335"/>
            <a:ext cx="4557984" cy="2157764"/>
            <a:chOff x="-677" y="2519"/>
            <a:chExt cx="12360" cy="6137"/>
          </a:xfrm>
          <a:solidFill>
            <a:srgbClr val="5E8381">
              <a:lumMod val="20000"/>
              <a:lumOff val="80000"/>
            </a:srgbClr>
          </a:solidFill>
        </p:grpSpPr>
        <p:sp>
          <p:nvSpPr>
            <p:cNvPr id="1951" name="椭圆形标注 12">
              <a:extLst>
                <a:ext uri="{FF2B5EF4-FFF2-40B4-BE49-F238E27FC236}">
                  <a16:creationId xmlns:a16="http://schemas.microsoft.com/office/drawing/2014/main" id="{6968F11E-CFEA-1497-345C-34D10833FA18}"/>
                </a:ext>
              </a:extLst>
            </p:cNvPr>
            <p:cNvSpPr/>
            <p:nvPr/>
          </p:nvSpPr>
          <p:spPr>
            <a:xfrm flipH="1">
              <a:off x="-677" y="2519"/>
              <a:ext cx="12360" cy="6137"/>
            </a:xfrm>
            <a:prstGeom prst="wedgeEllipseCallout">
              <a:avLst>
                <a:gd name="adj1" fmla="val 52101"/>
                <a:gd name="adj2" fmla="val 48024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zh-CN" altLang="en-US" sz="3200">
                <a:solidFill>
                  <a:srgbClr val="C2E5F3"/>
                </a:solidFill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1953" name="文本框 13">
              <a:extLst>
                <a:ext uri="{FF2B5EF4-FFF2-40B4-BE49-F238E27FC236}">
                  <a16:creationId xmlns:a16="http://schemas.microsoft.com/office/drawing/2014/main" id="{ECCADED8-A412-56CC-4205-0234EB751ED5}"/>
                </a:ext>
              </a:extLst>
            </p:cNvPr>
            <p:cNvSpPr txBox="1"/>
            <p:nvPr/>
          </p:nvSpPr>
          <p:spPr>
            <a:xfrm>
              <a:off x="334" y="3674"/>
              <a:ext cx="10049" cy="3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800"/>
                </a:spcAft>
              </a:pPr>
              <a:r>
                <a:rPr lang="en-US" sz="2800" b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Vòng 1</a:t>
              </a:r>
              <a:r>
                <a:rPr lang="en-US" sz="28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: học sinh trao đổi, thảo luận về chủ đề sau</a:t>
              </a:r>
              <a:endPara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65" name="Picture 1964">
            <a:extLst>
              <a:ext uri="{FF2B5EF4-FFF2-40B4-BE49-F238E27FC236}">
                <a16:creationId xmlns:a16="http://schemas.microsoft.com/office/drawing/2014/main" id="{8D76AA1B-8F7B-4F6E-81AF-E37FB9CE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7" y="2598316"/>
            <a:ext cx="2777224" cy="25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889931" y="73593"/>
            <a:ext cx="7830828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nói và nghe, nói và nghe tương tác 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-23500" y="193587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4617801" y="15893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4546263" y="3826939"/>
            <a:ext cx="190685" cy="19081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425535" y="350680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5101222" y="2606270"/>
            <a:ext cx="278340" cy="345372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7394150" y="-332796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7686029" y="412167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7" name="Group 1946">
            <a:extLst>
              <a:ext uri="{FF2B5EF4-FFF2-40B4-BE49-F238E27FC236}">
                <a16:creationId xmlns:a16="http://schemas.microsoft.com/office/drawing/2014/main" id="{9420F80F-A1A6-9D39-AF62-859154E6D6BB}"/>
              </a:ext>
            </a:extLst>
          </p:cNvPr>
          <p:cNvGrpSpPr/>
          <p:nvPr/>
        </p:nvGrpSpPr>
        <p:grpSpPr>
          <a:xfrm>
            <a:off x="400757" y="1209215"/>
            <a:ext cx="5381304" cy="3335534"/>
            <a:chOff x="0" y="-28575"/>
            <a:chExt cx="2816250" cy="2196042"/>
          </a:xfrm>
          <a:solidFill>
            <a:srgbClr val="FBB44B">
              <a:lumMod val="20000"/>
              <a:lumOff val="80000"/>
            </a:srgbClr>
          </a:solidFill>
        </p:grpSpPr>
        <p:sp>
          <p:nvSpPr>
            <p:cNvPr id="1948" name="Freeform 6">
              <a:extLst>
                <a:ext uri="{FF2B5EF4-FFF2-40B4-BE49-F238E27FC236}">
                  <a16:creationId xmlns:a16="http://schemas.microsoft.com/office/drawing/2014/main" id="{EBF6BA80-4F6C-82A1-130A-292462B465B7}"/>
                </a:ext>
              </a:extLst>
            </p:cNvPr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9" name="TextBox 7">
              <a:extLst>
                <a:ext uri="{FF2B5EF4-FFF2-40B4-BE49-F238E27FC236}">
                  <a16:creationId xmlns:a16="http://schemas.microsoft.com/office/drawing/2014/main" id="{F826BD68-8D90-A7FA-5D8D-9D3174F569CA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ts val="112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2" name="Group 1951">
            <a:extLst>
              <a:ext uri="{FF2B5EF4-FFF2-40B4-BE49-F238E27FC236}">
                <a16:creationId xmlns:a16="http://schemas.microsoft.com/office/drawing/2014/main" id="{7950000C-411B-068A-2D4F-D4288F99D2D8}"/>
              </a:ext>
            </a:extLst>
          </p:cNvPr>
          <p:cNvGrpSpPr/>
          <p:nvPr/>
        </p:nvGrpSpPr>
        <p:grpSpPr>
          <a:xfrm>
            <a:off x="566009" y="1235736"/>
            <a:ext cx="3107063" cy="1965118"/>
            <a:chOff x="0" y="-28575"/>
            <a:chExt cx="2036904" cy="841375"/>
          </a:xfrm>
        </p:grpSpPr>
        <p:sp>
          <p:nvSpPr>
            <p:cNvPr id="1954" name="Freeform 9">
              <a:extLst>
                <a:ext uri="{FF2B5EF4-FFF2-40B4-BE49-F238E27FC236}">
                  <a16:creationId xmlns:a16="http://schemas.microsoft.com/office/drawing/2014/main" id="{255845EF-AD29-386B-E042-D9023DA41F86}"/>
                </a:ext>
              </a:extLst>
            </p:cNvPr>
            <p:cNvSpPr/>
            <p:nvPr/>
          </p:nvSpPr>
          <p:spPr>
            <a:xfrm>
              <a:off x="0" y="0"/>
              <a:ext cx="2036904" cy="248046"/>
            </a:xfrm>
            <a:custGeom>
              <a:avLst/>
              <a:gdLst/>
              <a:ahLst/>
              <a:cxnLst/>
              <a:rect l="l" t="t" r="r" b="b"/>
              <a:pathLst>
                <a:path w="2036904" h="248046">
                  <a:moveTo>
                    <a:pt x="51053" y="0"/>
                  </a:moveTo>
                  <a:lnTo>
                    <a:pt x="1985850" y="0"/>
                  </a:lnTo>
                  <a:cubicBezTo>
                    <a:pt x="2014046" y="0"/>
                    <a:pt x="2036904" y="22857"/>
                    <a:pt x="2036904" y="51053"/>
                  </a:cubicBezTo>
                  <a:lnTo>
                    <a:pt x="2036904" y="196993"/>
                  </a:lnTo>
                  <a:cubicBezTo>
                    <a:pt x="2036904" y="210533"/>
                    <a:pt x="2031525" y="223519"/>
                    <a:pt x="2021950" y="233093"/>
                  </a:cubicBezTo>
                  <a:cubicBezTo>
                    <a:pt x="2012376" y="242667"/>
                    <a:pt x="1999391" y="248046"/>
                    <a:pt x="1985850" y="248046"/>
                  </a:cubicBezTo>
                  <a:lnTo>
                    <a:pt x="51053" y="248046"/>
                  </a:lnTo>
                  <a:cubicBezTo>
                    <a:pt x="22857" y="248046"/>
                    <a:pt x="0" y="225189"/>
                    <a:pt x="0" y="196993"/>
                  </a:cubicBezTo>
                  <a:lnTo>
                    <a:pt x="0" y="51053"/>
                  </a:lnTo>
                  <a:cubicBezTo>
                    <a:pt x="0" y="22857"/>
                    <a:pt x="22857" y="0"/>
                    <a:pt x="51053" y="0"/>
                  </a:cubicBezTo>
                  <a:close/>
                </a:path>
              </a:pathLst>
            </a:custGeom>
            <a:solidFill>
              <a:srgbClr val="F9705A"/>
            </a:solid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5" name="TextBox 10">
              <a:extLst>
                <a:ext uri="{FF2B5EF4-FFF2-40B4-BE49-F238E27FC236}">
                  <a16:creationId xmlns:a16="http://schemas.microsoft.com/office/drawing/2014/main" id="{0EE10876-A37F-2C3D-82A9-D28563A0456A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ts val="112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6" name="Group 1955">
            <a:extLst>
              <a:ext uri="{FF2B5EF4-FFF2-40B4-BE49-F238E27FC236}">
                <a16:creationId xmlns:a16="http://schemas.microsoft.com/office/drawing/2014/main" id="{464E5761-1EC0-CE77-48F8-A41F7A5AFE50}"/>
              </a:ext>
            </a:extLst>
          </p:cNvPr>
          <p:cNvGrpSpPr/>
          <p:nvPr/>
        </p:nvGrpSpPr>
        <p:grpSpPr>
          <a:xfrm>
            <a:off x="6029639" y="1209215"/>
            <a:ext cx="2066566" cy="3335534"/>
            <a:chOff x="0" y="-28575"/>
            <a:chExt cx="1302441" cy="2196042"/>
          </a:xfrm>
          <a:solidFill>
            <a:srgbClr val="DB3B44">
              <a:lumMod val="40000"/>
              <a:lumOff val="60000"/>
            </a:srgbClr>
          </a:solidFill>
        </p:grpSpPr>
        <p:sp>
          <p:nvSpPr>
            <p:cNvPr id="1957" name="Freeform 12">
              <a:extLst>
                <a:ext uri="{FF2B5EF4-FFF2-40B4-BE49-F238E27FC236}">
                  <a16:creationId xmlns:a16="http://schemas.microsoft.com/office/drawing/2014/main" id="{3BEB854B-A5C4-33F9-62F3-DED1BE824334}"/>
                </a:ext>
              </a:extLst>
            </p:cNvPr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8" name="TextBox 13">
              <a:extLst>
                <a:ext uri="{FF2B5EF4-FFF2-40B4-BE49-F238E27FC236}">
                  <a16:creationId xmlns:a16="http://schemas.microsoft.com/office/drawing/2014/main" id="{2A4F66C8-9ED5-8130-99A1-0206586E707B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</p:spPr>
          <p:txBody>
            <a:bodyPr lIns="25400" tIns="25400" rIns="25400" bIns="2540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ts val="112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9" name="Freeform 14">
            <a:extLst>
              <a:ext uri="{FF2B5EF4-FFF2-40B4-BE49-F238E27FC236}">
                <a16:creationId xmlns:a16="http://schemas.microsoft.com/office/drawing/2014/main" id="{173277A5-DC26-5746-614D-19DB08662F12}"/>
              </a:ext>
            </a:extLst>
          </p:cNvPr>
          <p:cNvSpPr/>
          <p:nvPr/>
        </p:nvSpPr>
        <p:spPr>
          <a:xfrm>
            <a:off x="883671" y="841101"/>
            <a:ext cx="1289658" cy="547007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0" name="Freeform 16">
            <a:extLst>
              <a:ext uri="{FF2B5EF4-FFF2-40B4-BE49-F238E27FC236}">
                <a16:creationId xmlns:a16="http://schemas.microsoft.com/office/drawing/2014/main" id="{AD6B7D7B-06AC-F446-34F5-83D85FFBB884}"/>
              </a:ext>
            </a:extLst>
          </p:cNvPr>
          <p:cNvSpPr/>
          <p:nvPr/>
        </p:nvSpPr>
        <p:spPr>
          <a:xfrm>
            <a:off x="5615737" y="2218295"/>
            <a:ext cx="2401686" cy="3387962"/>
          </a:xfrm>
          <a:custGeom>
            <a:avLst/>
            <a:gdLst/>
            <a:ahLst/>
            <a:cxnLst/>
            <a:rect l="l" t="t" r="r" b="b"/>
            <a:pathLst>
              <a:path w="7542690" h="10945857">
                <a:moveTo>
                  <a:pt x="0" y="0"/>
                </a:moveTo>
                <a:lnTo>
                  <a:pt x="7542690" y="0"/>
                </a:lnTo>
                <a:lnTo>
                  <a:pt x="7542690" y="10945856"/>
                </a:lnTo>
                <a:lnTo>
                  <a:pt x="0" y="109458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1" name="Freeform 17">
            <a:extLst>
              <a:ext uri="{FF2B5EF4-FFF2-40B4-BE49-F238E27FC236}">
                <a16:creationId xmlns:a16="http://schemas.microsoft.com/office/drawing/2014/main" id="{84334582-4872-1B84-C083-F3F75CD28060}"/>
              </a:ext>
            </a:extLst>
          </p:cNvPr>
          <p:cNvSpPr/>
          <p:nvPr/>
        </p:nvSpPr>
        <p:spPr>
          <a:xfrm flipH="1">
            <a:off x="4481405" y="4123068"/>
            <a:ext cx="1947317" cy="757634"/>
          </a:xfrm>
          <a:custGeom>
            <a:avLst/>
            <a:gdLst/>
            <a:ahLst/>
            <a:cxnLst/>
            <a:rect l="l" t="t" r="r" b="b"/>
            <a:pathLst>
              <a:path w="4659849" h="1893915">
                <a:moveTo>
                  <a:pt x="4659849" y="0"/>
                </a:moveTo>
                <a:lnTo>
                  <a:pt x="0" y="0"/>
                </a:lnTo>
                <a:lnTo>
                  <a:pt x="0" y="1893915"/>
                </a:lnTo>
                <a:lnTo>
                  <a:pt x="4659849" y="1893915"/>
                </a:lnTo>
                <a:lnTo>
                  <a:pt x="46598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2" name="Freeform 18">
            <a:extLst>
              <a:ext uri="{FF2B5EF4-FFF2-40B4-BE49-F238E27FC236}">
                <a16:creationId xmlns:a16="http://schemas.microsoft.com/office/drawing/2014/main" id="{19C02DDF-2343-48FD-AA33-3665975824B3}"/>
              </a:ext>
            </a:extLst>
          </p:cNvPr>
          <p:cNvSpPr/>
          <p:nvPr/>
        </p:nvSpPr>
        <p:spPr>
          <a:xfrm>
            <a:off x="5266102" y="994972"/>
            <a:ext cx="1277480" cy="1321396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7" y="0"/>
                </a:lnTo>
                <a:lnTo>
                  <a:pt x="3056957" y="3303194"/>
                </a:lnTo>
                <a:lnTo>
                  <a:pt x="0" y="33031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3" name="TextBox 19">
            <a:extLst>
              <a:ext uri="{FF2B5EF4-FFF2-40B4-BE49-F238E27FC236}">
                <a16:creationId xmlns:a16="http://schemas.microsoft.com/office/drawing/2014/main" id="{99090B2D-0838-9F79-5B58-F715C732A68F}"/>
              </a:ext>
            </a:extLst>
          </p:cNvPr>
          <p:cNvSpPr txBox="1"/>
          <p:nvPr/>
        </p:nvSpPr>
        <p:spPr>
          <a:xfrm>
            <a:off x="637217" y="1950402"/>
            <a:ext cx="460591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vi-VN" sz="2400">
                <a:latin typeface="+mj-lt"/>
              </a:rPr>
              <a:t>Em được giao nhiệm vụ tham gia cuộc thảo luận về chủ đề </a:t>
            </a:r>
            <a:r>
              <a:rPr lang="vi-VN" sz="2400" b="1">
                <a:latin typeface="+mj-lt"/>
              </a:rPr>
              <a:t>“Thiên nhiên có vai trò gì đối với cuộc sống con người?”</a:t>
            </a:r>
            <a:r>
              <a:rPr lang="vi-VN" sz="2400">
                <a:latin typeface="+mj-lt"/>
              </a:rPr>
              <a:t> và có trách nhiệm ghi chép nội dung thảo luận để trình bày lại cho các bạn nghe.</a:t>
            </a:r>
            <a:endParaRPr lang="en-US" sz="8000" kern="1200">
              <a:solidFill>
                <a:srgbClr val="F9705A"/>
              </a:solidFill>
              <a:latin typeface="+mj-lt"/>
              <a:ea typeface="+mn-ea"/>
            </a:endParaRPr>
          </a:p>
        </p:txBody>
      </p:sp>
      <p:sp>
        <p:nvSpPr>
          <p:cNvPr id="1964" name="TextBox 20">
            <a:extLst>
              <a:ext uri="{FF2B5EF4-FFF2-40B4-BE49-F238E27FC236}">
                <a16:creationId xmlns:a16="http://schemas.microsoft.com/office/drawing/2014/main" id="{A5D78394-185C-79C3-942A-01146C11544B}"/>
              </a:ext>
            </a:extLst>
          </p:cNvPr>
          <p:cNvSpPr txBox="1"/>
          <p:nvPr/>
        </p:nvSpPr>
        <p:spPr>
          <a:xfrm>
            <a:off x="59678" y="1470476"/>
            <a:ext cx="3613394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457200">
              <a:lnSpc>
                <a:spcPts val="2867"/>
              </a:lnSpc>
              <a:spcBef>
                <a:spcPct val="0"/>
              </a:spcBef>
              <a:buClrTx/>
            </a:pPr>
            <a:r>
              <a:rPr lang="en-US" sz="2800" b="1" kern="1200">
                <a:solidFill>
                  <a:srgbClr val="FFEEC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</a:t>
            </a:r>
          </a:p>
        </p:txBody>
      </p:sp>
    </p:spTree>
    <p:extLst>
      <p:ext uri="{BB962C8B-B14F-4D97-AF65-F5344CB8AC3E}">
        <p14:creationId xmlns:p14="http://schemas.microsoft.com/office/powerpoint/2010/main" val="683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" grpId="0" animBg="1"/>
      <p:bldP spid="1962" grpId="0" animBg="1"/>
      <p:bldP spid="1963" grpId="0"/>
      <p:bldP spid="19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889931" y="73593"/>
            <a:ext cx="7830828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nói và nghe, nói và nghe tương tác 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-23500" y="193587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7" name="Google Shape;2017;p52"/>
          <p:cNvSpPr/>
          <p:nvPr/>
        </p:nvSpPr>
        <p:spPr>
          <a:xfrm rot="3310413">
            <a:off x="4793275" y="4668841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7394150" y="-332796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7686029" y="412167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7" name="Google Shape;2224;p41">
            <a:extLst>
              <a:ext uri="{FF2B5EF4-FFF2-40B4-BE49-F238E27FC236}">
                <a16:creationId xmlns:a16="http://schemas.microsoft.com/office/drawing/2014/main" id="{03B0D9AF-AB1D-3CCA-38B0-BFA193780778}"/>
              </a:ext>
            </a:extLst>
          </p:cNvPr>
          <p:cNvSpPr/>
          <p:nvPr/>
        </p:nvSpPr>
        <p:spPr>
          <a:xfrm>
            <a:off x="3064017" y="1383071"/>
            <a:ext cx="2211569" cy="627300"/>
          </a:xfrm>
          <a:prstGeom prst="roundRect">
            <a:avLst>
              <a:gd name="adj" fmla="val 16667"/>
            </a:avLst>
          </a:prstGeom>
          <a:solidFill>
            <a:srgbClr val="5492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800" b="1" i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 2</a:t>
            </a:r>
            <a:endParaRPr lang="en-US" sz="2800" b="1" i="1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8" name="Google Shape;2227;p41">
            <a:extLst>
              <a:ext uri="{FF2B5EF4-FFF2-40B4-BE49-F238E27FC236}">
                <a16:creationId xmlns:a16="http://schemas.microsoft.com/office/drawing/2014/main" id="{C4E74668-FBEA-7580-C479-4F3F4F34E6BE}"/>
              </a:ext>
            </a:extLst>
          </p:cNvPr>
          <p:cNvSpPr txBox="1"/>
          <p:nvPr/>
        </p:nvSpPr>
        <p:spPr>
          <a:xfrm>
            <a:off x="52653" y="3414352"/>
            <a:ext cx="2765037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Tx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 nhân học sinh trong nhóm trình bày nội dung thảo luận của nhóm mà bản thân đã tham gia thảo luận ở vòng 1. 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" name="Google Shape;2230;p41">
            <a:extLst>
              <a:ext uri="{FF2B5EF4-FFF2-40B4-BE49-F238E27FC236}">
                <a16:creationId xmlns:a16="http://schemas.microsoft.com/office/drawing/2014/main" id="{F37E321A-F034-B4B9-F4B5-34F8E5AE4050}"/>
              </a:ext>
            </a:extLst>
          </p:cNvPr>
          <p:cNvSpPr txBox="1"/>
          <p:nvPr/>
        </p:nvSpPr>
        <p:spPr>
          <a:xfrm>
            <a:off x="5673644" y="3371888"/>
            <a:ext cx="3066054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HS còn lại thực hành rèn luyện kĩ năng nghe: HS nghe phần trình bày của bạn và đánh giá theo bảng kiểm.</a:t>
            </a:r>
          </a:p>
        </p:txBody>
      </p:sp>
      <p:sp>
        <p:nvSpPr>
          <p:cNvPr id="1950" name="Google Shape;2240;p41">
            <a:extLst>
              <a:ext uri="{FF2B5EF4-FFF2-40B4-BE49-F238E27FC236}">
                <a16:creationId xmlns:a16="http://schemas.microsoft.com/office/drawing/2014/main" id="{3DD175E6-F521-85B0-CFC3-AEF159E04F35}"/>
              </a:ext>
            </a:extLst>
          </p:cNvPr>
          <p:cNvSpPr/>
          <p:nvPr/>
        </p:nvSpPr>
        <p:spPr>
          <a:xfrm>
            <a:off x="975827" y="1383059"/>
            <a:ext cx="627300" cy="627300"/>
          </a:xfrm>
          <a:prstGeom prst="ellipse">
            <a:avLst/>
          </a:prstGeom>
          <a:solidFill>
            <a:srgbClr val="ED7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Tx/>
              <a:buFontTx/>
              <a:buNone/>
              <a:defRPr/>
            </a:pPr>
            <a:endParaRPr sz="1800"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51" name="Google Shape;2241;p41">
            <a:extLst>
              <a:ext uri="{FF2B5EF4-FFF2-40B4-BE49-F238E27FC236}">
                <a16:creationId xmlns:a16="http://schemas.microsoft.com/office/drawing/2014/main" id="{3F4C1834-AD79-5C69-158A-F1320A29CC79}"/>
              </a:ext>
            </a:extLst>
          </p:cNvPr>
          <p:cNvSpPr/>
          <p:nvPr/>
        </p:nvSpPr>
        <p:spPr>
          <a:xfrm>
            <a:off x="6736477" y="1383059"/>
            <a:ext cx="627300" cy="627300"/>
          </a:xfrm>
          <a:prstGeom prst="ellipse">
            <a:avLst/>
          </a:prstGeom>
          <a:solidFill>
            <a:srgbClr val="7AB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Tx/>
              <a:buFontTx/>
              <a:buNone/>
              <a:defRPr/>
            </a:pPr>
            <a:endParaRPr sz="1800"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952" name="Google Shape;2242;p41">
            <a:extLst>
              <a:ext uri="{FF2B5EF4-FFF2-40B4-BE49-F238E27FC236}">
                <a16:creationId xmlns:a16="http://schemas.microsoft.com/office/drawing/2014/main" id="{9971F167-A2AE-1425-0C9E-9CD729BCE12F}"/>
              </a:ext>
            </a:extLst>
          </p:cNvPr>
          <p:cNvCxnSpPr>
            <a:cxnSpLocks/>
            <a:stCxn id="1950" idx="6"/>
            <a:endCxn id="1947" idx="1"/>
          </p:cNvCxnSpPr>
          <p:nvPr/>
        </p:nvCxnSpPr>
        <p:spPr>
          <a:xfrm>
            <a:off x="1603127" y="1696709"/>
            <a:ext cx="1460890" cy="12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3" name="Google Shape;2243;p41">
            <a:extLst>
              <a:ext uri="{FF2B5EF4-FFF2-40B4-BE49-F238E27FC236}">
                <a16:creationId xmlns:a16="http://schemas.microsoft.com/office/drawing/2014/main" id="{97805C5F-A765-856F-3677-0A5790772833}"/>
              </a:ext>
            </a:extLst>
          </p:cNvPr>
          <p:cNvCxnSpPr>
            <a:cxnSpLocks/>
            <a:stCxn id="1947" idx="3"/>
            <a:endCxn id="1951" idx="2"/>
          </p:cNvCxnSpPr>
          <p:nvPr/>
        </p:nvCxnSpPr>
        <p:spPr>
          <a:xfrm flipV="1">
            <a:off x="5275586" y="1696709"/>
            <a:ext cx="1460891" cy="12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4" name="Google Shape;2244;p41">
            <a:extLst>
              <a:ext uri="{FF2B5EF4-FFF2-40B4-BE49-F238E27FC236}">
                <a16:creationId xmlns:a16="http://schemas.microsoft.com/office/drawing/2014/main" id="{05FD2C9F-3D06-0D2A-7BCA-5922678BD4F6}"/>
              </a:ext>
            </a:extLst>
          </p:cNvPr>
          <p:cNvCxnSpPr>
            <a:cxnSpLocks/>
            <a:stCxn id="1950" idx="4"/>
          </p:cNvCxnSpPr>
          <p:nvPr/>
        </p:nvCxnSpPr>
        <p:spPr>
          <a:xfrm>
            <a:off x="1289477" y="2010359"/>
            <a:ext cx="15615" cy="499739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5" name="Google Shape;2245;p41">
            <a:extLst>
              <a:ext uri="{FF2B5EF4-FFF2-40B4-BE49-F238E27FC236}">
                <a16:creationId xmlns:a16="http://schemas.microsoft.com/office/drawing/2014/main" id="{06B52D1F-6205-B73C-A763-02040C1A4069}"/>
              </a:ext>
            </a:extLst>
          </p:cNvPr>
          <p:cNvCxnSpPr>
            <a:cxnSpLocks/>
            <a:stCxn id="1951" idx="4"/>
          </p:cNvCxnSpPr>
          <p:nvPr/>
        </p:nvCxnSpPr>
        <p:spPr>
          <a:xfrm>
            <a:off x="7050127" y="2010359"/>
            <a:ext cx="0" cy="6714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56" name="Google Shape;2236;p41">
            <a:extLst>
              <a:ext uri="{FF2B5EF4-FFF2-40B4-BE49-F238E27FC236}">
                <a16:creationId xmlns:a16="http://schemas.microsoft.com/office/drawing/2014/main" id="{29642902-09BD-E493-6030-F4F1A221839F}"/>
              </a:ext>
            </a:extLst>
          </p:cNvPr>
          <p:cNvGrpSpPr/>
          <p:nvPr/>
        </p:nvGrpSpPr>
        <p:grpSpPr>
          <a:xfrm>
            <a:off x="6901001" y="1476080"/>
            <a:ext cx="298377" cy="354519"/>
            <a:chOff x="-48233050" y="3569725"/>
            <a:chExt cx="252050" cy="299475"/>
          </a:xfrm>
        </p:grpSpPr>
        <p:sp>
          <p:nvSpPr>
            <p:cNvPr id="1957" name="Google Shape;2237;p41">
              <a:extLst>
                <a:ext uri="{FF2B5EF4-FFF2-40B4-BE49-F238E27FC236}">
                  <a16:creationId xmlns:a16="http://schemas.microsoft.com/office/drawing/2014/main" id="{A94CBF4C-602F-2856-7D1C-0BE9CDD31E62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8" name="Google Shape;2238;p41">
              <a:extLst>
                <a:ext uri="{FF2B5EF4-FFF2-40B4-BE49-F238E27FC236}">
                  <a16:creationId xmlns:a16="http://schemas.microsoft.com/office/drawing/2014/main" id="{5DA0B6FD-A843-EF18-9548-F0D9FB25F346}"/>
                </a:ext>
              </a:extLst>
            </p:cNvPr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9" name="Google Shape;2239;p41">
              <a:extLst>
                <a:ext uri="{FF2B5EF4-FFF2-40B4-BE49-F238E27FC236}">
                  <a16:creationId xmlns:a16="http://schemas.microsoft.com/office/drawing/2014/main" id="{DA108A26-54F0-EE0D-0E34-D3933D4D9DF8}"/>
                </a:ext>
              </a:extLst>
            </p:cNvPr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60" name="Google Shape;2231;p41">
            <a:extLst>
              <a:ext uri="{FF2B5EF4-FFF2-40B4-BE49-F238E27FC236}">
                <a16:creationId xmlns:a16="http://schemas.microsoft.com/office/drawing/2014/main" id="{6D267759-D26E-D829-6862-24E5CB27FFBA}"/>
              </a:ext>
            </a:extLst>
          </p:cNvPr>
          <p:cNvGrpSpPr/>
          <p:nvPr/>
        </p:nvGrpSpPr>
        <p:grpSpPr>
          <a:xfrm>
            <a:off x="1103572" y="1508338"/>
            <a:ext cx="371785" cy="370879"/>
            <a:chOff x="-41111350" y="3239100"/>
            <a:chExt cx="318200" cy="317425"/>
          </a:xfrm>
        </p:grpSpPr>
        <p:sp>
          <p:nvSpPr>
            <p:cNvPr id="1961" name="Google Shape;2232;p41">
              <a:extLst>
                <a:ext uri="{FF2B5EF4-FFF2-40B4-BE49-F238E27FC236}">
                  <a16:creationId xmlns:a16="http://schemas.microsoft.com/office/drawing/2014/main" id="{4BDC23D5-1F52-9FF0-A4F6-B9A401EE13E1}"/>
                </a:ext>
              </a:extLst>
            </p:cNvPr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2" name="Google Shape;2233;p41">
              <a:extLst>
                <a:ext uri="{FF2B5EF4-FFF2-40B4-BE49-F238E27FC236}">
                  <a16:creationId xmlns:a16="http://schemas.microsoft.com/office/drawing/2014/main" id="{D1EEB9B7-0444-6D7A-FE4D-1C57F94FACC5}"/>
                </a:ext>
              </a:extLst>
            </p:cNvPr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3" name="Google Shape;2234;p41">
              <a:extLst>
                <a:ext uri="{FF2B5EF4-FFF2-40B4-BE49-F238E27FC236}">
                  <a16:creationId xmlns:a16="http://schemas.microsoft.com/office/drawing/2014/main" id="{6AB4C7AA-5E69-9100-7943-0DE686D66973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4" name="Google Shape;2235;p41">
              <a:extLst>
                <a:ext uri="{FF2B5EF4-FFF2-40B4-BE49-F238E27FC236}">
                  <a16:creationId xmlns:a16="http://schemas.microsoft.com/office/drawing/2014/main" id="{5FA9D134-632B-8A72-C699-0CDC0BA9AE7C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965" name="Picture 1964">
            <a:extLst>
              <a:ext uri="{FF2B5EF4-FFF2-40B4-BE49-F238E27FC236}">
                <a16:creationId xmlns:a16="http://schemas.microsoft.com/office/drawing/2014/main" id="{7B6AE9FF-80FA-644D-EC33-A036D9DDA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097" y="2244071"/>
            <a:ext cx="1670858" cy="28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" grpId="0" animBg="1"/>
      <p:bldP spid="1948" grpId="0"/>
      <p:bldP spid="1949" grpId="0"/>
      <p:bldP spid="1950" grpId="0" animBg="1"/>
      <p:bldP spid="19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931975" y="19729"/>
            <a:ext cx="634324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en-US" sz="2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kiểm kĩ năng nghe, nắm bắt nội dung chính đã trao đổi, thảo luận và trình bày nội dung đó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87030" y="-143533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7394150" y="-332796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7686029" y="412167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950" name="Table 1949">
            <a:extLst>
              <a:ext uri="{FF2B5EF4-FFF2-40B4-BE49-F238E27FC236}">
                <a16:creationId xmlns:a16="http://schemas.microsoft.com/office/drawing/2014/main" id="{97C4CC5A-FE2F-21A7-A528-6BCA6F05B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62227"/>
              </p:ext>
            </p:extLst>
          </p:nvPr>
        </p:nvGraphicFramePr>
        <p:xfrm>
          <a:off x="209715" y="823488"/>
          <a:ext cx="8799025" cy="42512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59936">
                  <a:extLst>
                    <a:ext uri="{9D8B030D-6E8A-4147-A177-3AD203B41FA5}">
                      <a16:colId xmlns:a16="http://schemas.microsoft.com/office/drawing/2014/main" val="1090844189"/>
                    </a:ext>
                  </a:extLst>
                </a:gridCol>
                <a:gridCol w="6496003">
                  <a:extLst>
                    <a:ext uri="{9D8B030D-6E8A-4147-A177-3AD203B41FA5}">
                      <a16:colId xmlns:a16="http://schemas.microsoft.com/office/drawing/2014/main" val="1757284916"/>
                    </a:ext>
                  </a:extLst>
                </a:gridCol>
                <a:gridCol w="508552">
                  <a:extLst>
                    <a:ext uri="{9D8B030D-6E8A-4147-A177-3AD203B41FA5}">
                      <a16:colId xmlns:a16="http://schemas.microsoft.com/office/drawing/2014/main" val="2779007834"/>
                    </a:ext>
                  </a:extLst>
                </a:gridCol>
                <a:gridCol w="634534">
                  <a:extLst>
                    <a:ext uri="{9D8B030D-6E8A-4147-A177-3AD203B41FA5}">
                      <a16:colId xmlns:a16="http://schemas.microsoft.com/office/drawing/2014/main" val="2026011860"/>
                    </a:ext>
                  </a:extLst>
                </a:gridCol>
              </a:tblGrid>
              <a:tr h="31379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59478"/>
                  </a:ext>
                </a:extLst>
              </a:tr>
              <a:tr h="31379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 bị nghe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hiểu thông tin về đề tài trao đổi, thảo luận của nhóm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34221"/>
                  </a:ext>
                </a:extLst>
              </a:tr>
              <a:tr h="313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 kê những gì em đã biết và muốn biết thêm về đề tài.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965912"/>
                  </a:ext>
                </a:extLst>
              </a:tr>
              <a:tr h="148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 bị bút, giấy để ghi chép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603568"/>
                  </a:ext>
                </a:extLst>
              </a:tr>
              <a:tr h="148034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 nghe và nắm bắt nội dung chính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ngắt lời người nói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063184"/>
                  </a:ext>
                </a:extLst>
              </a:tr>
              <a:tr h="313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sát nét mặt, thái độ, cử chỉ, ánh mắt, lắng nghe giọng điệu của người nói.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980911"/>
                  </a:ext>
                </a:extLst>
              </a:tr>
              <a:tr h="313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 tắt nội dung trao đổi bằng các từ khóa, cụm từ, kí hiệu, sơ đồ…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651685"/>
                  </a:ext>
                </a:extLst>
              </a:tr>
              <a:tr h="313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 lại ý kiến/ quan điểm cá nhân về những vấn đề được trao đổi.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435878"/>
                  </a:ext>
                </a:extLst>
              </a:tr>
              <a:tr h="148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 lại câu hỏi về những vấn đề em chưa hiểu rõ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913848"/>
                  </a:ext>
                </a:extLst>
              </a:tr>
              <a:tr h="148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lại phần ghi chép tím tắt và chỉnh sửa (nếu có)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68027"/>
                  </a:ext>
                </a:extLst>
              </a:tr>
              <a:tr h="64531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lại nội dung trao đổi, thảo luận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rõ (những) vấn đề nhóm đã trao đổi; (những) vấn đề được nhiều người quan tâm, kết quả trao đổi, thảo luận; (những) băn khoăn của nhóm cần được tiếp tục xem xét, tìm hiểu, suy nghĩ.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987901"/>
                  </a:ext>
                </a:extLst>
              </a:tr>
              <a:tr h="148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rõ ràng, ngắn ngọn, mạch lạc, dễ hiểu.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196849"/>
                  </a:ext>
                </a:extLst>
              </a:tr>
              <a:tr h="148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thái độ lịch sự, tích cực khi trao đổi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862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6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889931" y="73593"/>
            <a:ext cx="7830828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nói và nghe, nói và nghe tương tác 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-23500" y="193587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7394150" y="-332796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7686029" y="412167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7" name="Google Shape;2136;p40">
            <a:extLst>
              <a:ext uri="{FF2B5EF4-FFF2-40B4-BE49-F238E27FC236}">
                <a16:creationId xmlns:a16="http://schemas.microsoft.com/office/drawing/2014/main" id="{4F09572D-4AD9-B7C0-1B93-0D8684171188}"/>
              </a:ext>
            </a:extLst>
          </p:cNvPr>
          <p:cNvGrpSpPr/>
          <p:nvPr/>
        </p:nvGrpSpPr>
        <p:grpSpPr>
          <a:xfrm>
            <a:off x="3518873" y="1564521"/>
            <a:ext cx="5360224" cy="627300"/>
            <a:chOff x="3233738" y="1396088"/>
            <a:chExt cx="4968003" cy="627300"/>
          </a:xfrm>
        </p:grpSpPr>
        <p:sp>
          <p:nvSpPr>
            <p:cNvPr id="1948" name="Google Shape;2137;p40">
              <a:extLst>
                <a:ext uri="{FF2B5EF4-FFF2-40B4-BE49-F238E27FC236}">
                  <a16:creationId xmlns:a16="http://schemas.microsoft.com/office/drawing/2014/main" id="{2D26E0C4-9BAA-4198-3F6A-E5CBB31E1FC9}"/>
                </a:ext>
              </a:extLst>
            </p:cNvPr>
            <p:cNvSpPr/>
            <p:nvPr/>
          </p:nvSpPr>
          <p:spPr>
            <a:xfrm>
              <a:off x="3233738" y="1396088"/>
              <a:ext cx="627300" cy="627300"/>
            </a:xfrm>
            <a:prstGeom prst="ellipse">
              <a:avLst/>
            </a:prstGeom>
            <a:solidFill>
              <a:srgbClr val="ED7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r>
                <a:rPr lang="fr" sz="2000" b="1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01</a:t>
              </a:r>
              <a:endParaRPr sz="2000" b="1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1949" name="Google Shape;2139;p40">
              <a:extLst>
                <a:ext uri="{FF2B5EF4-FFF2-40B4-BE49-F238E27FC236}">
                  <a16:creationId xmlns:a16="http://schemas.microsoft.com/office/drawing/2014/main" id="{C87ECEBC-AA13-E945-7754-AF8DB52A8A8E}"/>
                </a:ext>
              </a:extLst>
            </p:cNvPr>
            <p:cNvSpPr txBox="1"/>
            <p:nvPr/>
          </p:nvSpPr>
          <p:spPr>
            <a:xfrm>
              <a:off x="3989974" y="1676753"/>
              <a:ext cx="4211767" cy="241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Xác định rõ vai trò, nhiệm vụ của người nói, người nghe ở hoạt động trao đổi về nội dung, cách thức trình bày</a:t>
              </a:r>
              <a:endParaRPr lang="en-US" sz="3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50" name="Google Shape;2141;p40">
            <a:extLst>
              <a:ext uri="{FF2B5EF4-FFF2-40B4-BE49-F238E27FC236}">
                <a16:creationId xmlns:a16="http://schemas.microsoft.com/office/drawing/2014/main" id="{D51C1885-8EDA-2891-1AE1-81C2A9B89B99}"/>
              </a:ext>
            </a:extLst>
          </p:cNvPr>
          <p:cNvGrpSpPr/>
          <p:nvPr/>
        </p:nvGrpSpPr>
        <p:grpSpPr>
          <a:xfrm>
            <a:off x="3518873" y="3152383"/>
            <a:ext cx="5409179" cy="901305"/>
            <a:chOff x="3269932" y="3102950"/>
            <a:chExt cx="5409179" cy="901305"/>
          </a:xfrm>
        </p:grpSpPr>
        <p:sp>
          <p:nvSpPr>
            <p:cNvPr id="1951" name="Google Shape;2142;p40">
              <a:extLst>
                <a:ext uri="{FF2B5EF4-FFF2-40B4-BE49-F238E27FC236}">
                  <a16:creationId xmlns:a16="http://schemas.microsoft.com/office/drawing/2014/main" id="{6242236C-CBA1-CF85-51E4-5B92E6A708E1}"/>
                </a:ext>
              </a:extLst>
            </p:cNvPr>
            <p:cNvSpPr/>
            <p:nvPr/>
          </p:nvSpPr>
          <p:spPr>
            <a:xfrm>
              <a:off x="3269932" y="3102950"/>
              <a:ext cx="627300" cy="627300"/>
            </a:xfrm>
            <a:prstGeom prst="ellipse">
              <a:avLst/>
            </a:prstGeom>
            <a:solidFill>
              <a:srgbClr val="E76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r>
                <a:rPr lang="fr" sz="2000" b="1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02</a:t>
              </a:r>
              <a:endParaRPr sz="2000" b="1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1952" name="Google Shape;2144;p40">
              <a:extLst>
                <a:ext uri="{FF2B5EF4-FFF2-40B4-BE49-F238E27FC236}">
                  <a16:creationId xmlns:a16="http://schemas.microsoft.com/office/drawing/2014/main" id="{3ED60FFF-F4E0-5B41-2702-C2A4F664CED2}"/>
                </a:ext>
              </a:extLst>
            </p:cNvPr>
            <p:cNvSpPr txBox="1"/>
            <p:nvPr/>
          </p:nvSpPr>
          <p:spPr>
            <a:xfrm>
              <a:off x="4121380" y="3561923"/>
              <a:ext cx="4557731" cy="442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spcAft>
                  <a:spcPts val="800"/>
                </a:spcAft>
              </a:pP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xét đánh giá lẫn nhau về việc tình bày lại những nội dung chính đã trao đổi, thảo luận trước đó.</a:t>
              </a:r>
              <a:endPara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53" name="Google Shape;2151;p40">
            <a:extLst>
              <a:ext uri="{FF2B5EF4-FFF2-40B4-BE49-F238E27FC236}">
                <a16:creationId xmlns:a16="http://schemas.microsoft.com/office/drawing/2014/main" id="{3F559DB4-B2B9-079F-918B-E49589DDF131}"/>
              </a:ext>
            </a:extLst>
          </p:cNvPr>
          <p:cNvCxnSpPr>
            <a:cxnSpLocks/>
            <a:endCxn id="1948" idx="2"/>
          </p:cNvCxnSpPr>
          <p:nvPr/>
        </p:nvCxnSpPr>
        <p:spPr>
          <a:xfrm flipV="1">
            <a:off x="1872357" y="1878171"/>
            <a:ext cx="1646516" cy="1140603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FAC63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4" name="Google Shape;2152;p40">
            <a:extLst>
              <a:ext uri="{FF2B5EF4-FFF2-40B4-BE49-F238E27FC236}">
                <a16:creationId xmlns:a16="http://schemas.microsoft.com/office/drawing/2014/main" id="{F1A7DE37-6A36-6FC0-E709-7E66903AA229}"/>
              </a:ext>
            </a:extLst>
          </p:cNvPr>
          <p:cNvCxnSpPr>
            <a:cxnSpLocks/>
            <a:endCxn id="1951" idx="2"/>
          </p:cNvCxnSpPr>
          <p:nvPr/>
        </p:nvCxnSpPr>
        <p:spPr>
          <a:xfrm>
            <a:off x="1756568" y="3018774"/>
            <a:ext cx="1762305" cy="447259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FAC63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55" name="Google Shape;2133;p40">
            <a:extLst>
              <a:ext uri="{FF2B5EF4-FFF2-40B4-BE49-F238E27FC236}">
                <a16:creationId xmlns:a16="http://schemas.microsoft.com/office/drawing/2014/main" id="{C3E9011F-1DF6-BDD7-F9DF-06177A4F5742}"/>
              </a:ext>
            </a:extLst>
          </p:cNvPr>
          <p:cNvGrpSpPr/>
          <p:nvPr/>
        </p:nvGrpSpPr>
        <p:grpSpPr>
          <a:xfrm>
            <a:off x="110098" y="1131209"/>
            <a:ext cx="2829988" cy="3378086"/>
            <a:chOff x="326201" y="1353964"/>
            <a:chExt cx="2829988" cy="3378086"/>
          </a:xfrm>
        </p:grpSpPr>
        <p:sp>
          <p:nvSpPr>
            <p:cNvPr id="1956" name="Google Shape;2134;p40">
              <a:extLst>
                <a:ext uri="{FF2B5EF4-FFF2-40B4-BE49-F238E27FC236}">
                  <a16:creationId xmlns:a16="http://schemas.microsoft.com/office/drawing/2014/main" id="{3D54CC34-FFAB-937D-E4D9-63B0096D2223}"/>
                </a:ext>
              </a:extLst>
            </p:cNvPr>
            <p:cNvSpPr/>
            <p:nvPr/>
          </p:nvSpPr>
          <p:spPr>
            <a:xfrm>
              <a:off x="732597" y="1544950"/>
              <a:ext cx="1771500" cy="3187100"/>
            </a:xfrm>
            <a:prstGeom prst="roundRect">
              <a:avLst>
                <a:gd name="adj" fmla="val 8831"/>
              </a:avLst>
            </a:prstGeom>
            <a:solidFill>
              <a:srgbClr val="7AB848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7" name="Google Shape;2135;p40">
              <a:extLst>
                <a:ext uri="{FF2B5EF4-FFF2-40B4-BE49-F238E27FC236}">
                  <a16:creationId xmlns:a16="http://schemas.microsoft.com/office/drawing/2014/main" id="{9AED75F9-4985-44A8-A879-4D6EA3CA6632}"/>
                </a:ext>
              </a:extLst>
            </p:cNvPr>
            <p:cNvSpPr/>
            <p:nvPr/>
          </p:nvSpPr>
          <p:spPr>
            <a:xfrm>
              <a:off x="326201" y="1353964"/>
              <a:ext cx="2829988" cy="789462"/>
            </a:xfrm>
            <a:prstGeom prst="roundRect">
              <a:avLst>
                <a:gd name="adj" fmla="val 16667"/>
              </a:avLst>
            </a:prstGeom>
            <a:solidFill>
              <a:srgbClr val="5F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spcAft>
                  <a:spcPts val="800"/>
                </a:spcAft>
              </a:pPr>
              <a:r>
                <a:rPr lang="en-US" sz="2400" b="1" i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 hiện nhiệm vụ nói nghe tương tác</a:t>
              </a:r>
              <a:endParaRPr lang="en-US" sz="3600" b="1" i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58" name="Picture 1957">
            <a:extLst>
              <a:ext uri="{FF2B5EF4-FFF2-40B4-BE49-F238E27FC236}">
                <a16:creationId xmlns:a16="http://schemas.microsoft.com/office/drawing/2014/main" id="{818D17D7-5652-E9E7-F4DF-F9B9205F5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27" y="2151739"/>
            <a:ext cx="1438530" cy="296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8"/>
          <p:cNvSpPr txBox="1">
            <a:spLocks noGrp="1"/>
          </p:cNvSpPr>
          <p:nvPr>
            <p:ph type="title"/>
          </p:nvPr>
        </p:nvSpPr>
        <p:spPr>
          <a:xfrm>
            <a:off x="1992230" y="1214620"/>
            <a:ext cx="4986900" cy="1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Hoạt động luyện tập</a:t>
            </a:r>
            <a:endParaRPr sz="6000"/>
          </a:p>
        </p:txBody>
      </p:sp>
      <p:grpSp>
        <p:nvGrpSpPr>
          <p:cNvPr id="1586" name="Google Shape;1586;p48"/>
          <p:cNvGrpSpPr/>
          <p:nvPr/>
        </p:nvGrpSpPr>
        <p:grpSpPr>
          <a:xfrm>
            <a:off x="3460180" y="306275"/>
            <a:ext cx="2071120" cy="894497"/>
            <a:chOff x="1728390" y="3488202"/>
            <a:chExt cx="1438977" cy="621524"/>
          </a:xfrm>
        </p:grpSpPr>
        <p:sp>
          <p:nvSpPr>
            <p:cNvPr id="1587" name="Google Shape;1587;p48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48"/>
          <p:cNvGrpSpPr/>
          <p:nvPr/>
        </p:nvGrpSpPr>
        <p:grpSpPr>
          <a:xfrm flipH="1">
            <a:off x="6282943" y="-240598"/>
            <a:ext cx="3238657" cy="1179451"/>
            <a:chOff x="-61975" y="3"/>
            <a:chExt cx="2945572" cy="1072716"/>
          </a:xfrm>
        </p:grpSpPr>
        <p:sp>
          <p:nvSpPr>
            <p:cNvPr id="1604" name="Google Shape;1604;p48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48"/>
          <p:cNvGrpSpPr/>
          <p:nvPr/>
        </p:nvGrpSpPr>
        <p:grpSpPr>
          <a:xfrm>
            <a:off x="92207" y="4532682"/>
            <a:ext cx="584532" cy="594049"/>
            <a:chOff x="6236727" y="2588847"/>
            <a:chExt cx="2292731" cy="2022600"/>
          </a:xfrm>
        </p:grpSpPr>
        <p:sp>
          <p:nvSpPr>
            <p:cNvPr id="1685" name="Google Shape;1685;p48"/>
            <p:cNvSpPr/>
            <p:nvPr/>
          </p:nvSpPr>
          <p:spPr>
            <a:xfrm>
              <a:off x="6253527" y="4089506"/>
              <a:ext cx="1773263" cy="473754"/>
            </a:xfrm>
            <a:custGeom>
              <a:avLst/>
              <a:gdLst/>
              <a:ahLst/>
              <a:cxnLst/>
              <a:rect l="l" t="t" r="r" b="b"/>
              <a:pathLst>
                <a:path w="20055" h="5358" extrusionOk="0">
                  <a:moveTo>
                    <a:pt x="1" y="0"/>
                  </a:moveTo>
                  <a:cubicBezTo>
                    <a:pt x="1" y="0"/>
                    <a:pt x="638" y="1941"/>
                    <a:pt x="1" y="3040"/>
                  </a:cubicBezTo>
                  <a:lnTo>
                    <a:pt x="19572" y="5358"/>
                  </a:lnTo>
                  <a:cubicBezTo>
                    <a:pt x="20055" y="4049"/>
                    <a:pt x="19725" y="2753"/>
                    <a:pt x="19586" y="23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7984089" y="3924249"/>
              <a:ext cx="521324" cy="639630"/>
            </a:xfrm>
            <a:custGeom>
              <a:avLst/>
              <a:gdLst/>
              <a:ahLst/>
              <a:cxnLst/>
              <a:rect l="l" t="t" r="r" b="b"/>
              <a:pathLst>
                <a:path w="5896" h="7234" extrusionOk="0">
                  <a:moveTo>
                    <a:pt x="5370" y="1"/>
                  </a:moveTo>
                  <a:lnTo>
                    <a:pt x="14" y="4195"/>
                  </a:lnTo>
                  <a:cubicBezTo>
                    <a:pt x="153" y="4622"/>
                    <a:pt x="483" y="5918"/>
                    <a:pt x="0" y="7227"/>
                  </a:cubicBezTo>
                  <a:lnTo>
                    <a:pt x="14" y="7234"/>
                  </a:lnTo>
                  <a:lnTo>
                    <a:pt x="5370" y="3039"/>
                  </a:lnTo>
                  <a:cubicBezTo>
                    <a:pt x="5896" y="128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6236727" y="3908245"/>
              <a:ext cx="2284773" cy="671108"/>
            </a:xfrm>
            <a:custGeom>
              <a:avLst/>
              <a:gdLst/>
              <a:ahLst/>
              <a:cxnLst/>
              <a:rect l="l" t="t" r="r" b="b"/>
              <a:pathLst>
                <a:path w="25840" h="7590" extrusionOk="0">
                  <a:moveTo>
                    <a:pt x="25138" y="1"/>
                  </a:moveTo>
                  <a:cubicBezTo>
                    <a:pt x="25097" y="1"/>
                    <a:pt x="25058" y="16"/>
                    <a:pt x="25027" y="42"/>
                  </a:cubicBezTo>
                  <a:lnTo>
                    <a:pt x="19727" y="4186"/>
                  </a:lnTo>
                  <a:lnTo>
                    <a:pt x="211" y="1876"/>
                  </a:lnTo>
                  <a:cubicBezTo>
                    <a:pt x="203" y="1874"/>
                    <a:pt x="195" y="1874"/>
                    <a:pt x="187" y="1874"/>
                  </a:cubicBezTo>
                  <a:cubicBezTo>
                    <a:pt x="100" y="1874"/>
                    <a:pt x="28" y="1941"/>
                    <a:pt x="16" y="2030"/>
                  </a:cubicBezTo>
                  <a:cubicBezTo>
                    <a:pt x="1" y="2128"/>
                    <a:pt x="71" y="2218"/>
                    <a:pt x="169" y="2227"/>
                  </a:cubicBezTo>
                  <a:lnTo>
                    <a:pt x="19762" y="4551"/>
                  </a:lnTo>
                  <a:cubicBezTo>
                    <a:pt x="19769" y="4552"/>
                    <a:pt x="19777" y="4553"/>
                    <a:pt x="19784" y="4553"/>
                  </a:cubicBezTo>
                  <a:cubicBezTo>
                    <a:pt x="19821" y="4553"/>
                    <a:pt x="19859" y="4539"/>
                    <a:pt x="19888" y="4516"/>
                  </a:cubicBezTo>
                  <a:lnTo>
                    <a:pt x="25041" y="476"/>
                  </a:lnTo>
                  <a:lnTo>
                    <a:pt x="25041" y="476"/>
                  </a:lnTo>
                  <a:cubicBezTo>
                    <a:pt x="25160" y="903"/>
                    <a:pt x="25335" y="1891"/>
                    <a:pt x="24979" y="3116"/>
                  </a:cubicBezTo>
                  <a:lnTo>
                    <a:pt x="19727" y="7226"/>
                  </a:lnTo>
                  <a:lnTo>
                    <a:pt x="211" y="4916"/>
                  </a:lnTo>
                  <a:cubicBezTo>
                    <a:pt x="202" y="4914"/>
                    <a:pt x="193" y="4914"/>
                    <a:pt x="185" y="4914"/>
                  </a:cubicBezTo>
                  <a:cubicBezTo>
                    <a:pt x="99" y="4914"/>
                    <a:pt x="28" y="4980"/>
                    <a:pt x="16" y="5069"/>
                  </a:cubicBezTo>
                  <a:cubicBezTo>
                    <a:pt x="1" y="5168"/>
                    <a:pt x="71" y="5258"/>
                    <a:pt x="169" y="5265"/>
                  </a:cubicBezTo>
                  <a:lnTo>
                    <a:pt x="19762" y="7589"/>
                  </a:lnTo>
                  <a:lnTo>
                    <a:pt x="19776" y="7589"/>
                  </a:lnTo>
                  <a:cubicBezTo>
                    <a:pt x="19818" y="7589"/>
                    <a:pt x="19860" y="7576"/>
                    <a:pt x="19888" y="7554"/>
                  </a:cubicBezTo>
                  <a:lnTo>
                    <a:pt x="25244" y="3361"/>
                  </a:lnTo>
                  <a:cubicBezTo>
                    <a:pt x="25273" y="3333"/>
                    <a:pt x="25293" y="3304"/>
                    <a:pt x="25308" y="3269"/>
                  </a:cubicBezTo>
                  <a:cubicBezTo>
                    <a:pt x="25839" y="1477"/>
                    <a:pt x="25322" y="168"/>
                    <a:pt x="25300" y="111"/>
                  </a:cubicBezTo>
                  <a:cubicBezTo>
                    <a:pt x="25280" y="62"/>
                    <a:pt x="25238" y="20"/>
                    <a:pt x="25182" y="7"/>
                  </a:cubicBezTo>
                  <a:cubicBezTo>
                    <a:pt x="25167" y="3"/>
                    <a:pt x="25152" y="1"/>
                    <a:pt x="25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6253527" y="3300802"/>
              <a:ext cx="1773263" cy="455805"/>
            </a:xfrm>
            <a:custGeom>
              <a:avLst/>
              <a:gdLst/>
              <a:ahLst/>
              <a:cxnLst/>
              <a:rect l="l" t="t" r="r" b="b"/>
              <a:pathLst>
                <a:path w="20055" h="5155" extrusionOk="0">
                  <a:moveTo>
                    <a:pt x="1" y="0"/>
                  </a:moveTo>
                  <a:cubicBezTo>
                    <a:pt x="1" y="0"/>
                    <a:pt x="638" y="1939"/>
                    <a:pt x="1" y="3039"/>
                  </a:cubicBezTo>
                  <a:lnTo>
                    <a:pt x="19572" y="5154"/>
                  </a:lnTo>
                  <a:cubicBezTo>
                    <a:pt x="20055" y="3837"/>
                    <a:pt x="19725" y="2114"/>
                    <a:pt x="19586" y="16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7984089" y="3142973"/>
              <a:ext cx="521324" cy="613635"/>
            </a:xfrm>
            <a:custGeom>
              <a:avLst/>
              <a:gdLst/>
              <a:ahLst/>
              <a:cxnLst/>
              <a:rect l="l" t="t" r="r" b="b"/>
              <a:pathLst>
                <a:path w="5896" h="6940" extrusionOk="0">
                  <a:moveTo>
                    <a:pt x="5370" y="0"/>
                  </a:moveTo>
                  <a:lnTo>
                    <a:pt x="14" y="3466"/>
                  </a:lnTo>
                  <a:cubicBezTo>
                    <a:pt x="153" y="3899"/>
                    <a:pt x="483" y="5622"/>
                    <a:pt x="0" y="6939"/>
                  </a:cubicBezTo>
                  <a:lnTo>
                    <a:pt x="14" y="6939"/>
                  </a:lnTo>
                  <a:lnTo>
                    <a:pt x="5370" y="3046"/>
                  </a:lnTo>
                  <a:cubicBezTo>
                    <a:pt x="5896" y="1294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6236727" y="3127412"/>
              <a:ext cx="2284773" cy="644670"/>
            </a:xfrm>
            <a:custGeom>
              <a:avLst/>
              <a:gdLst/>
              <a:ahLst/>
              <a:cxnLst/>
              <a:rect l="l" t="t" r="r" b="b"/>
              <a:pathLst>
                <a:path w="25840" h="7291" extrusionOk="0">
                  <a:moveTo>
                    <a:pt x="25136" y="0"/>
                  </a:moveTo>
                  <a:cubicBezTo>
                    <a:pt x="25102" y="0"/>
                    <a:pt x="25068" y="10"/>
                    <a:pt x="25041" y="29"/>
                  </a:cubicBezTo>
                  <a:lnTo>
                    <a:pt x="19734" y="3460"/>
                  </a:lnTo>
                  <a:lnTo>
                    <a:pt x="204" y="1780"/>
                  </a:lnTo>
                  <a:cubicBezTo>
                    <a:pt x="200" y="1779"/>
                    <a:pt x="196" y="1779"/>
                    <a:pt x="192" y="1779"/>
                  </a:cubicBezTo>
                  <a:cubicBezTo>
                    <a:pt x="100" y="1779"/>
                    <a:pt x="22" y="1853"/>
                    <a:pt x="16" y="1948"/>
                  </a:cubicBezTo>
                  <a:cubicBezTo>
                    <a:pt x="8" y="2038"/>
                    <a:pt x="78" y="2129"/>
                    <a:pt x="176" y="2136"/>
                  </a:cubicBezTo>
                  <a:lnTo>
                    <a:pt x="19762" y="3823"/>
                  </a:lnTo>
                  <a:cubicBezTo>
                    <a:pt x="19804" y="3823"/>
                    <a:pt x="19846" y="3816"/>
                    <a:pt x="19873" y="3796"/>
                  </a:cubicBezTo>
                  <a:lnTo>
                    <a:pt x="25034" y="449"/>
                  </a:lnTo>
                  <a:lnTo>
                    <a:pt x="25034" y="449"/>
                  </a:lnTo>
                  <a:cubicBezTo>
                    <a:pt x="25153" y="869"/>
                    <a:pt x="25342" y="1870"/>
                    <a:pt x="24985" y="3117"/>
                  </a:cubicBezTo>
                  <a:lnTo>
                    <a:pt x="19734" y="6932"/>
                  </a:lnTo>
                  <a:lnTo>
                    <a:pt x="211" y="4825"/>
                  </a:lnTo>
                  <a:cubicBezTo>
                    <a:pt x="203" y="4824"/>
                    <a:pt x="195" y="4823"/>
                    <a:pt x="187" y="4823"/>
                  </a:cubicBezTo>
                  <a:cubicBezTo>
                    <a:pt x="99" y="4823"/>
                    <a:pt x="22" y="4890"/>
                    <a:pt x="16" y="4979"/>
                  </a:cubicBezTo>
                  <a:cubicBezTo>
                    <a:pt x="1" y="5077"/>
                    <a:pt x="71" y="5161"/>
                    <a:pt x="169" y="5176"/>
                  </a:cubicBezTo>
                  <a:lnTo>
                    <a:pt x="19762" y="7290"/>
                  </a:lnTo>
                  <a:lnTo>
                    <a:pt x="19776" y="7290"/>
                  </a:lnTo>
                  <a:cubicBezTo>
                    <a:pt x="19818" y="7290"/>
                    <a:pt x="19853" y="7277"/>
                    <a:pt x="19880" y="7255"/>
                  </a:cubicBezTo>
                  <a:lnTo>
                    <a:pt x="25238" y="3369"/>
                  </a:lnTo>
                  <a:cubicBezTo>
                    <a:pt x="25273" y="3341"/>
                    <a:pt x="25293" y="3312"/>
                    <a:pt x="25308" y="3270"/>
                  </a:cubicBezTo>
                  <a:cubicBezTo>
                    <a:pt x="25839" y="1479"/>
                    <a:pt x="25322" y="161"/>
                    <a:pt x="25300" y="106"/>
                  </a:cubicBezTo>
                  <a:cubicBezTo>
                    <a:pt x="25280" y="57"/>
                    <a:pt x="25238" y="22"/>
                    <a:pt x="25189" y="8"/>
                  </a:cubicBezTo>
                  <a:cubicBezTo>
                    <a:pt x="25172" y="3"/>
                    <a:pt x="25154" y="0"/>
                    <a:pt x="25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6253527" y="3599926"/>
              <a:ext cx="1773263" cy="664211"/>
            </a:xfrm>
            <a:custGeom>
              <a:avLst/>
              <a:gdLst/>
              <a:ahLst/>
              <a:cxnLst/>
              <a:rect l="l" t="t" r="r" b="b"/>
              <a:pathLst>
                <a:path w="20055" h="75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73" y="3361"/>
                    <a:pt x="1" y="5195"/>
                  </a:cubicBezTo>
                  <a:lnTo>
                    <a:pt x="19572" y="7512"/>
                  </a:lnTo>
                  <a:cubicBezTo>
                    <a:pt x="20055" y="6196"/>
                    <a:pt x="19725" y="2583"/>
                    <a:pt x="19586" y="2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7984089" y="3449347"/>
              <a:ext cx="521324" cy="814790"/>
            </a:xfrm>
            <a:custGeom>
              <a:avLst/>
              <a:gdLst/>
              <a:ahLst/>
              <a:cxnLst/>
              <a:rect l="l" t="t" r="r" b="b"/>
              <a:pathLst>
                <a:path w="5896" h="9215" extrusionOk="0">
                  <a:moveTo>
                    <a:pt x="5370" y="1"/>
                  </a:moveTo>
                  <a:lnTo>
                    <a:pt x="14" y="3846"/>
                  </a:lnTo>
                  <a:cubicBezTo>
                    <a:pt x="14" y="3846"/>
                    <a:pt x="441" y="6639"/>
                    <a:pt x="0" y="9215"/>
                  </a:cubicBezTo>
                  <a:lnTo>
                    <a:pt x="14" y="9215"/>
                  </a:lnTo>
                  <a:lnTo>
                    <a:pt x="5370" y="5022"/>
                  </a:lnTo>
                  <a:cubicBezTo>
                    <a:pt x="5896" y="327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6236727" y="3434139"/>
              <a:ext cx="2292731" cy="846268"/>
            </a:xfrm>
            <a:custGeom>
              <a:avLst/>
              <a:gdLst/>
              <a:ahLst/>
              <a:cxnLst/>
              <a:rect l="l" t="t" r="r" b="b"/>
              <a:pathLst>
                <a:path w="25930" h="9571" extrusionOk="0">
                  <a:moveTo>
                    <a:pt x="25132" y="0"/>
                  </a:moveTo>
                  <a:cubicBezTo>
                    <a:pt x="25096" y="0"/>
                    <a:pt x="25061" y="11"/>
                    <a:pt x="25034" y="33"/>
                  </a:cubicBezTo>
                  <a:lnTo>
                    <a:pt x="19782" y="3808"/>
                  </a:lnTo>
                  <a:lnTo>
                    <a:pt x="211" y="1699"/>
                  </a:lnTo>
                  <a:cubicBezTo>
                    <a:pt x="207" y="1698"/>
                    <a:pt x="202" y="1698"/>
                    <a:pt x="198" y="1698"/>
                  </a:cubicBezTo>
                  <a:cubicBezTo>
                    <a:pt x="106" y="1698"/>
                    <a:pt x="22" y="1767"/>
                    <a:pt x="16" y="1860"/>
                  </a:cubicBezTo>
                  <a:cubicBezTo>
                    <a:pt x="1" y="1959"/>
                    <a:pt x="71" y="2043"/>
                    <a:pt x="169" y="2057"/>
                  </a:cubicBezTo>
                  <a:lnTo>
                    <a:pt x="19811" y="4171"/>
                  </a:lnTo>
                  <a:cubicBezTo>
                    <a:pt x="19853" y="4171"/>
                    <a:pt x="19902" y="4164"/>
                    <a:pt x="19937" y="4135"/>
                  </a:cubicBezTo>
                  <a:lnTo>
                    <a:pt x="25021" y="480"/>
                  </a:lnTo>
                  <a:lnTo>
                    <a:pt x="25021" y="480"/>
                  </a:lnTo>
                  <a:cubicBezTo>
                    <a:pt x="25153" y="1168"/>
                    <a:pt x="25441" y="3127"/>
                    <a:pt x="24979" y="5095"/>
                  </a:cubicBezTo>
                  <a:lnTo>
                    <a:pt x="19727" y="9205"/>
                  </a:lnTo>
                  <a:lnTo>
                    <a:pt x="211" y="6895"/>
                  </a:lnTo>
                  <a:cubicBezTo>
                    <a:pt x="203" y="6894"/>
                    <a:pt x="195" y="6893"/>
                    <a:pt x="187" y="6893"/>
                  </a:cubicBezTo>
                  <a:cubicBezTo>
                    <a:pt x="100" y="6893"/>
                    <a:pt x="28" y="6959"/>
                    <a:pt x="16" y="7049"/>
                  </a:cubicBezTo>
                  <a:cubicBezTo>
                    <a:pt x="1" y="7147"/>
                    <a:pt x="71" y="7231"/>
                    <a:pt x="169" y="7244"/>
                  </a:cubicBezTo>
                  <a:lnTo>
                    <a:pt x="19762" y="9570"/>
                  </a:lnTo>
                  <a:lnTo>
                    <a:pt x="19776" y="9570"/>
                  </a:lnTo>
                  <a:cubicBezTo>
                    <a:pt x="19818" y="9570"/>
                    <a:pt x="19860" y="9555"/>
                    <a:pt x="19888" y="9528"/>
                  </a:cubicBezTo>
                  <a:lnTo>
                    <a:pt x="25244" y="5334"/>
                  </a:lnTo>
                  <a:cubicBezTo>
                    <a:pt x="25273" y="5312"/>
                    <a:pt x="25300" y="5278"/>
                    <a:pt x="25308" y="5236"/>
                  </a:cubicBezTo>
                  <a:cubicBezTo>
                    <a:pt x="25930" y="2700"/>
                    <a:pt x="25335" y="237"/>
                    <a:pt x="25308" y="131"/>
                  </a:cubicBezTo>
                  <a:cubicBezTo>
                    <a:pt x="25293" y="75"/>
                    <a:pt x="25251" y="26"/>
                    <a:pt x="25196" y="11"/>
                  </a:cubicBezTo>
                  <a:cubicBezTo>
                    <a:pt x="25175" y="4"/>
                    <a:pt x="25153" y="0"/>
                    <a:pt x="25132" y="0"/>
                  </a:cubicBezTo>
                  <a:close/>
                </a:path>
              </a:pathLst>
            </a:custGeom>
            <a:solidFill>
              <a:srgbClr val="FF9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6253527" y="3006100"/>
              <a:ext cx="1773263" cy="413629"/>
            </a:xfrm>
            <a:custGeom>
              <a:avLst/>
              <a:gdLst/>
              <a:ahLst/>
              <a:cxnLst/>
              <a:rect l="l" t="t" r="r" b="b"/>
              <a:pathLst>
                <a:path w="20055" h="4678" extrusionOk="0">
                  <a:moveTo>
                    <a:pt x="1" y="1"/>
                  </a:moveTo>
                  <a:cubicBezTo>
                    <a:pt x="1" y="1"/>
                    <a:pt x="638" y="1940"/>
                    <a:pt x="1" y="3039"/>
                  </a:cubicBezTo>
                  <a:lnTo>
                    <a:pt x="19572" y="4678"/>
                  </a:lnTo>
                  <a:cubicBezTo>
                    <a:pt x="20055" y="3362"/>
                    <a:pt x="19725" y="2073"/>
                    <a:pt x="19586" y="16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7984089" y="2840136"/>
              <a:ext cx="521324" cy="579593"/>
            </a:xfrm>
            <a:custGeom>
              <a:avLst/>
              <a:gdLst/>
              <a:ahLst/>
              <a:cxnLst/>
              <a:rect l="l" t="t" r="r" b="b"/>
              <a:pathLst>
                <a:path w="5896" h="6555" extrusionOk="0">
                  <a:moveTo>
                    <a:pt x="5370" y="0"/>
                  </a:moveTo>
                  <a:lnTo>
                    <a:pt x="14" y="3516"/>
                  </a:lnTo>
                  <a:cubicBezTo>
                    <a:pt x="153" y="3950"/>
                    <a:pt x="483" y="5239"/>
                    <a:pt x="0" y="6555"/>
                  </a:cubicBezTo>
                  <a:lnTo>
                    <a:pt x="14" y="6555"/>
                  </a:lnTo>
                  <a:lnTo>
                    <a:pt x="5370" y="3039"/>
                  </a:lnTo>
                  <a:cubicBezTo>
                    <a:pt x="5896" y="1289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6237346" y="2824663"/>
              <a:ext cx="2284154" cy="610540"/>
            </a:xfrm>
            <a:custGeom>
              <a:avLst/>
              <a:gdLst/>
              <a:ahLst/>
              <a:cxnLst/>
              <a:rect l="l" t="t" r="r" b="b"/>
              <a:pathLst>
                <a:path w="25833" h="6905" extrusionOk="0">
                  <a:moveTo>
                    <a:pt x="25132" y="1"/>
                  </a:moveTo>
                  <a:cubicBezTo>
                    <a:pt x="25096" y="1"/>
                    <a:pt x="25060" y="10"/>
                    <a:pt x="25027" y="29"/>
                  </a:cubicBezTo>
                  <a:lnTo>
                    <a:pt x="19727" y="3508"/>
                  </a:lnTo>
                  <a:lnTo>
                    <a:pt x="197" y="1878"/>
                  </a:lnTo>
                  <a:cubicBezTo>
                    <a:pt x="189" y="1877"/>
                    <a:pt x="181" y="1876"/>
                    <a:pt x="173" y="1876"/>
                  </a:cubicBezTo>
                  <a:cubicBezTo>
                    <a:pt x="86" y="1876"/>
                    <a:pt x="15" y="1948"/>
                    <a:pt x="9" y="2038"/>
                  </a:cubicBezTo>
                  <a:cubicBezTo>
                    <a:pt x="1" y="2137"/>
                    <a:pt x="71" y="2221"/>
                    <a:pt x="169" y="2227"/>
                  </a:cubicBezTo>
                  <a:lnTo>
                    <a:pt x="19755" y="3866"/>
                  </a:lnTo>
                  <a:cubicBezTo>
                    <a:pt x="19763" y="3867"/>
                    <a:pt x="19770" y="3868"/>
                    <a:pt x="19777" y="3868"/>
                  </a:cubicBezTo>
                  <a:cubicBezTo>
                    <a:pt x="19812" y="3868"/>
                    <a:pt x="19844" y="3855"/>
                    <a:pt x="19866" y="3837"/>
                  </a:cubicBezTo>
                  <a:lnTo>
                    <a:pt x="25027" y="456"/>
                  </a:lnTo>
                  <a:lnTo>
                    <a:pt x="25027" y="456"/>
                  </a:lnTo>
                  <a:cubicBezTo>
                    <a:pt x="25146" y="870"/>
                    <a:pt x="25328" y="1863"/>
                    <a:pt x="24978" y="3103"/>
                  </a:cubicBezTo>
                  <a:lnTo>
                    <a:pt x="19727" y="6548"/>
                  </a:lnTo>
                  <a:lnTo>
                    <a:pt x="197" y="4916"/>
                  </a:lnTo>
                  <a:cubicBezTo>
                    <a:pt x="190" y="4915"/>
                    <a:pt x="182" y="4915"/>
                    <a:pt x="175" y="4915"/>
                  </a:cubicBezTo>
                  <a:cubicBezTo>
                    <a:pt x="87" y="4915"/>
                    <a:pt x="15" y="4986"/>
                    <a:pt x="9" y="5078"/>
                  </a:cubicBezTo>
                  <a:cubicBezTo>
                    <a:pt x="1" y="5175"/>
                    <a:pt x="71" y="5259"/>
                    <a:pt x="169" y="5266"/>
                  </a:cubicBezTo>
                  <a:lnTo>
                    <a:pt x="19755" y="6904"/>
                  </a:lnTo>
                  <a:lnTo>
                    <a:pt x="19769" y="6904"/>
                  </a:lnTo>
                  <a:cubicBezTo>
                    <a:pt x="19804" y="6904"/>
                    <a:pt x="19839" y="6898"/>
                    <a:pt x="19866" y="6877"/>
                  </a:cubicBezTo>
                  <a:lnTo>
                    <a:pt x="25224" y="3362"/>
                  </a:lnTo>
                  <a:cubicBezTo>
                    <a:pt x="25259" y="3340"/>
                    <a:pt x="25286" y="3306"/>
                    <a:pt x="25301" y="3271"/>
                  </a:cubicBezTo>
                  <a:cubicBezTo>
                    <a:pt x="25832" y="1471"/>
                    <a:pt x="25315" y="169"/>
                    <a:pt x="25293" y="113"/>
                  </a:cubicBezTo>
                  <a:cubicBezTo>
                    <a:pt x="25273" y="63"/>
                    <a:pt x="25231" y="21"/>
                    <a:pt x="25182" y="7"/>
                  </a:cubicBezTo>
                  <a:cubicBezTo>
                    <a:pt x="25166" y="3"/>
                    <a:pt x="25149" y="1"/>
                    <a:pt x="25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6253527" y="2699549"/>
              <a:ext cx="2202454" cy="451561"/>
            </a:xfrm>
            <a:custGeom>
              <a:avLst/>
              <a:gdLst/>
              <a:ahLst/>
              <a:cxnLst/>
              <a:rect l="l" t="t" r="r" b="b"/>
              <a:pathLst>
                <a:path w="24909" h="5107" extrusionOk="0">
                  <a:moveTo>
                    <a:pt x="5931" y="1"/>
                  </a:moveTo>
                  <a:lnTo>
                    <a:pt x="1" y="3468"/>
                  </a:lnTo>
                  <a:lnTo>
                    <a:pt x="19586" y="5106"/>
                  </a:lnTo>
                  <a:lnTo>
                    <a:pt x="24908" y="1590"/>
                  </a:lnTo>
                  <a:lnTo>
                    <a:pt x="5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6236727" y="2684075"/>
              <a:ext cx="2236407" cy="482420"/>
            </a:xfrm>
            <a:custGeom>
              <a:avLst/>
              <a:gdLst/>
              <a:ahLst/>
              <a:cxnLst/>
              <a:rect l="l" t="t" r="r" b="b"/>
              <a:pathLst>
                <a:path w="25293" h="5456" extrusionOk="0">
                  <a:moveTo>
                    <a:pt x="6163" y="359"/>
                  </a:moveTo>
                  <a:lnTo>
                    <a:pt x="24579" y="1898"/>
                  </a:lnTo>
                  <a:lnTo>
                    <a:pt x="19734" y="5098"/>
                  </a:lnTo>
                  <a:lnTo>
                    <a:pt x="764" y="3510"/>
                  </a:lnTo>
                  <a:lnTo>
                    <a:pt x="6163" y="359"/>
                  </a:lnTo>
                  <a:close/>
                  <a:moveTo>
                    <a:pt x="6142" y="1"/>
                  </a:moveTo>
                  <a:cubicBezTo>
                    <a:pt x="6100" y="1"/>
                    <a:pt x="6066" y="8"/>
                    <a:pt x="6037" y="23"/>
                  </a:cubicBezTo>
                  <a:lnTo>
                    <a:pt x="100" y="3488"/>
                  </a:lnTo>
                  <a:cubicBezTo>
                    <a:pt x="36" y="3523"/>
                    <a:pt x="1" y="3607"/>
                    <a:pt x="16" y="3678"/>
                  </a:cubicBezTo>
                  <a:cubicBezTo>
                    <a:pt x="36" y="3754"/>
                    <a:pt x="100" y="3811"/>
                    <a:pt x="176" y="3817"/>
                  </a:cubicBezTo>
                  <a:lnTo>
                    <a:pt x="19762" y="5456"/>
                  </a:lnTo>
                  <a:lnTo>
                    <a:pt x="19776" y="5456"/>
                  </a:lnTo>
                  <a:cubicBezTo>
                    <a:pt x="19811" y="5456"/>
                    <a:pt x="19846" y="5449"/>
                    <a:pt x="19873" y="5427"/>
                  </a:cubicBezTo>
                  <a:lnTo>
                    <a:pt x="25196" y="1913"/>
                  </a:lnTo>
                  <a:cubicBezTo>
                    <a:pt x="25258" y="1871"/>
                    <a:pt x="25293" y="1794"/>
                    <a:pt x="25273" y="1723"/>
                  </a:cubicBezTo>
                  <a:cubicBezTo>
                    <a:pt x="25251" y="1653"/>
                    <a:pt x="25189" y="1597"/>
                    <a:pt x="25118" y="1591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6768575" y="4396057"/>
              <a:ext cx="335200" cy="215391"/>
            </a:xfrm>
            <a:custGeom>
              <a:avLst/>
              <a:gdLst/>
              <a:ahLst/>
              <a:cxnLst/>
              <a:rect l="l" t="t" r="r" b="b"/>
              <a:pathLst>
                <a:path w="3791" h="2436" extrusionOk="0">
                  <a:moveTo>
                    <a:pt x="559" y="0"/>
                  </a:moveTo>
                  <a:cubicBezTo>
                    <a:pt x="551" y="0"/>
                    <a:pt x="547" y="0"/>
                    <a:pt x="547" y="0"/>
                  </a:cubicBezTo>
                  <a:lnTo>
                    <a:pt x="43" y="869"/>
                  </a:lnTo>
                  <a:cubicBezTo>
                    <a:pt x="43" y="869"/>
                    <a:pt x="1" y="1617"/>
                    <a:pt x="1590" y="2143"/>
                  </a:cubicBezTo>
                  <a:cubicBezTo>
                    <a:pt x="2266" y="2370"/>
                    <a:pt x="2765" y="2435"/>
                    <a:pt x="3116" y="2435"/>
                  </a:cubicBezTo>
                  <a:cubicBezTo>
                    <a:pt x="3587" y="2435"/>
                    <a:pt x="3790" y="2318"/>
                    <a:pt x="3790" y="2318"/>
                  </a:cubicBezTo>
                  <a:cubicBezTo>
                    <a:pt x="3198" y="45"/>
                    <a:pt x="751" y="0"/>
                    <a:pt x="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6850276" y="4469710"/>
              <a:ext cx="153762" cy="88066"/>
            </a:xfrm>
            <a:custGeom>
              <a:avLst/>
              <a:gdLst/>
              <a:ahLst/>
              <a:cxnLst/>
              <a:rect l="l" t="t" r="r" b="b"/>
              <a:pathLst>
                <a:path w="1739" h="996" extrusionOk="0">
                  <a:moveTo>
                    <a:pt x="303" y="1"/>
                  </a:moveTo>
                  <a:lnTo>
                    <a:pt x="1" y="596"/>
                  </a:lnTo>
                  <a:cubicBezTo>
                    <a:pt x="705" y="962"/>
                    <a:pt x="1418" y="996"/>
                    <a:pt x="1656" y="996"/>
                  </a:cubicBezTo>
                  <a:cubicBezTo>
                    <a:pt x="1709" y="996"/>
                    <a:pt x="1739" y="994"/>
                    <a:pt x="1739" y="994"/>
                  </a:cubicBezTo>
                  <a:cubicBezTo>
                    <a:pt x="1387" y="315"/>
                    <a:pt x="303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6758142" y="4395791"/>
              <a:ext cx="58799" cy="52345"/>
            </a:xfrm>
            <a:custGeom>
              <a:avLst/>
              <a:gdLst/>
              <a:ahLst/>
              <a:cxnLst/>
              <a:rect l="l" t="t" r="r" b="b"/>
              <a:pathLst>
                <a:path w="665" h="592" extrusionOk="0">
                  <a:moveTo>
                    <a:pt x="548" y="0"/>
                  </a:moveTo>
                  <a:cubicBezTo>
                    <a:pt x="190" y="0"/>
                    <a:pt x="1" y="87"/>
                    <a:pt x="1" y="87"/>
                  </a:cubicBezTo>
                  <a:cubicBezTo>
                    <a:pt x="63" y="417"/>
                    <a:pt x="329" y="591"/>
                    <a:pt x="329" y="591"/>
                  </a:cubicBezTo>
                  <a:lnTo>
                    <a:pt x="665" y="3"/>
                  </a:lnTo>
                  <a:cubicBezTo>
                    <a:pt x="624" y="1"/>
                    <a:pt x="585" y="0"/>
                    <a:pt x="548" y="0"/>
                  </a:cubicBezTo>
                  <a:close/>
                </a:path>
              </a:pathLst>
            </a:custGeom>
            <a:solidFill>
              <a:srgbClr val="F9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6758142" y="2588847"/>
              <a:ext cx="1364055" cy="2012174"/>
            </a:xfrm>
            <a:custGeom>
              <a:avLst/>
              <a:gdLst/>
              <a:ahLst/>
              <a:cxnLst/>
              <a:rect l="l" t="t" r="r" b="b"/>
              <a:pathLst>
                <a:path w="15427" h="22757" extrusionOk="0">
                  <a:moveTo>
                    <a:pt x="12781" y="0"/>
                  </a:moveTo>
                  <a:cubicBezTo>
                    <a:pt x="12538" y="0"/>
                    <a:pt x="12275" y="26"/>
                    <a:pt x="11988" y="83"/>
                  </a:cubicBezTo>
                  <a:cubicBezTo>
                    <a:pt x="11988" y="83"/>
                    <a:pt x="6841" y="10805"/>
                    <a:pt x="1" y="20523"/>
                  </a:cubicBezTo>
                  <a:cubicBezTo>
                    <a:pt x="1" y="20523"/>
                    <a:pt x="213" y="20438"/>
                    <a:pt x="608" y="20438"/>
                  </a:cubicBezTo>
                  <a:cubicBezTo>
                    <a:pt x="999" y="20438"/>
                    <a:pt x="1569" y="20522"/>
                    <a:pt x="2290" y="20853"/>
                  </a:cubicBezTo>
                  <a:cubicBezTo>
                    <a:pt x="3747" y="21518"/>
                    <a:pt x="3908" y="22757"/>
                    <a:pt x="3908" y="22757"/>
                  </a:cubicBezTo>
                  <a:cubicBezTo>
                    <a:pt x="8802" y="11924"/>
                    <a:pt x="15427" y="2044"/>
                    <a:pt x="15427" y="2044"/>
                  </a:cubicBezTo>
                  <a:cubicBezTo>
                    <a:pt x="15427" y="2044"/>
                    <a:pt x="14945" y="0"/>
                    <a:pt x="12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6772289" y="4395791"/>
              <a:ext cx="269504" cy="161809"/>
            </a:xfrm>
            <a:custGeom>
              <a:avLst/>
              <a:gdLst/>
              <a:ahLst/>
              <a:cxnLst/>
              <a:rect l="l" t="t" r="r" b="b"/>
              <a:pathLst>
                <a:path w="3048" h="1830" extrusionOk="0">
                  <a:moveTo>
                    <a:pt x="593" y="1"/>
                  </a:moveTo>
                  <a:cubicBezTo>
                    <a:pt x="536" y="1"/>
                    <a:pt x="505" y="3"/>
                    <a:pt x="505" y="3"/>
                  </a:cubicBezTo>
                  <a:lnTo>
                    <a:pt x="1" y="872"/>
                  </a:lnTo>
                  <a:cubicBezTo>
                    <a:pt x="1" y="872"/>
                    <a:pt x="121" y="718"/>
                    <a:pt x="503" y="718"/>
                  </a:cubicBezTo>
                  <a:cubicBezTo>
                    <a:pt x="698" y="718"/>
                    <a:pt x="961" y="758"/>
                    <a:pt x="1311" y="879"/>
                  </a:cubicBezTo>
                  <a:cubicBezTo>
                    <a:pt x="2347" y="1235"/>
                    <a:pt x="2621" y="1830"/>
                    <a:pt x="2621" y="1830"/>
                  </a:cubicBezTo>
                  <a:lnTo>
                    <a:pt x="3047" y="1025"/>
                  </a:lnTo>
                  <a:cubicBezTo>
                    <a:pt x="1957" y="76"/>
                    <a:pt x="900" y="1"/>
                    <a:pt x="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7332078" y="3396207"/>
              <a:ext cx="333785" cy="227858"/>
            </a:xfrm>
            <a:custGeom>
              <a:avLst/>
              <a:gdLst/>
              <a:ahLst/>
              <a:cxnLst/>
              <a:rect l="l" t="t" r="r" b="b"/>
              <a:pathLst>
                <a:path w="3775" h="2577" extrusionOk="0">
                  <a:moveTo>
                    <a:pt x="844" y="0"/>
                  </a:moveTo>
                  <a:cubicBezTo>
                    <a:pt x="702" y="0"/>
                    <a:pt x="624" y="13"/>
                    <a:pt x="624" y="13"/>
                  </a:cubicBezTo>
                  <a:lnTo>
                    <a:pt x="0" y="1106"/>
                  </a:lnTo>
                  <a:cubicBezTo>
                    <a:pt x="9" y="1106"/>
                    <a:pt x="18" y="1106"/>
                    <a:pt x="27" y="1106"/>
                  </a:cubicBezTo>
                  <a:cubicBezTo>
                    <a:pt x="1972" y="1106"/>
                    <a:pt x="3131" y="2576"/>
                    <a:pt x="3131" y="2576"/>
                  </a:cubicBezTo>
                  <a:lnTo>
                    <a:pt x="3775" y="1455"/>
                  </a:lnTo>
                  <a:cubicBezTo>
                    <a:pt x="2502" y="150"/>
                    <a:pt x="1319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5" name="Google Shape;1705;p48"/>
          <p:cNvSpPr/>
          <p:nvPr/>
        </p:nvSpPr>
        <p:spPr>
          <a:xfrm rot="-786786">
            <a:off x="1512847" y="410755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48"/>
          <p:cNvSpPr/>
          <p:nvPr/>
        </p:nvSpPr>
        <p:spPr>
          <a:xfrm rot="135659">
            <a:off x="5392910" y="922670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48"/>
          <p:cNvSpPr/>
          <p:nvPr/>
        </p:nvSpPr>
        <p:spPr>
          <a:xfrm rot="-786933">
            <a:off x="6424598" y="2105526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48"/>
          <p:cNvSpPr/>
          <p:nvPr/>
        </p:nvSpPr>
        <p:spPr>
          <a:xfrm rot="1455325">
            <a:off x="7343626" y="1708869"/>
            <a:ext cx="291600" cy="29179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48"/>
          <p:cNvSpPr/>
          <p:nvPr/>
        </p:nvSpPr>
        <p:spPr>
          <a:xfrm rot="-786933">
            <a:off x="3567098" y="442036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48"/>
          <p:cNvSpPr/>
          <p:nvPr/>
        </p:nvSpPr>
        <p:spPr>
          <a:xfrm rot="135659">
            <a:off x="5785060" y="446615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466;p49">
            <a:extLst>
              <a:ext uri="{FF2B5EF4-FFF2-40B4-BE49-F238E27FC236}">
                <a16:creationId xmlns:a16="http://schemas.microsoft.com/office/drawing/2014/main" id="{44CFA112-839B-57F2-F912-B20179E8B987}"/>
              </a:ext>
            </a:extLst>
          </p:cNvPr>
          <p:cNvSpPr/>
          <p:nvPr/>
        </p:nvSpPr>
        <p:spPr>
          <a:xfrm rot="-443320">
            <a:off x="160606" y="1778439"/>
            <a:ext cx="1229554" cy="996703"/>
          </a:xfrm>
          <a:custGeom>
            <a:avLst/>
            <a:gdLst/>
            <a:ahLst/>
            <a:cxnLst/>
            <a:rect l="l" t="t" r="r" b="b"/>
            <a:pathLst>
              <a:path w="49182" h="39868" extrusionOk="0">
                <a:moveTo>
                  <a:pt x="26131" y="0"/>
                </a:moveTo>
                <a:cubicBezTo>
                  <a:pt x="23295" y="0"/>
                  <a:pt x="20460" y="105"/>
                  <a:pt x="17631" y="353"/>
                </a:cubicBezTo>
                <a:cubicBezTo>
                  <a:pt x="14226" y="657"/>
                  <a:pt x="10791" y="1143"/>
                  <a:pt x="7509" y="2116"/>
                </a:cubicBezTo>
                <a:cubicBezTo>
                  <a:pt x="5259" y="2815"/>
                  <a:pt x="3436" y="3484"/>
                  <a:pt x="2250" y="4852"/>
                </a:cubicBezTo>
                <a:cubicBezTo>
                  <a:pt x="1430" y="5763"/>
                  <a:pt x="913" y="6979"/>
                  <a:pt x="700" y="8681"/>
                </a:cubicBezTo>
                <a:cubicBezTo>
                  <a:pt x="1" y="14213"/>
                  <a:pt x="31" y="19654"/>
                  <a:pt x="1186" y="25095"/>
                </a:cubicBezTo>
                <a:cubicBezTo>
                  <a:pt x="1825" y="28104"/>
                  <a:pt x="2889" y="31235"/>
                  <a:pt x="5381" y="33028"/>
                </a:cubicBezTo>
                <a:cubicBezTo>
                  <a:pt x="7661" y="34670"/>
                  <a:pt x="10639" y="34852"/>
                  <a:pt x="13436" y="34913"/>
                </a:cubicBezTo>
                <a:cubicBezTo>
                  <a:pt x="14739" y="34936"/>
                  <a:pt x="16042" y="34950"/>
                  <a:pt x="17346" y="34950"/>
                </a:cubicBezTo>
                <a:cubicBezTo>
                  <a:pt x="22736" y="34950"/>
                  <a:pt x="28125" y="34722"/>
                  <a:pt x="33436" y="34062"/>
                </a:cubicBezTo>
                <a:cubicBezTo>
                  <a:pt x="33862" y="35308"/>
                  <a:pt x="34257" y="36584"/>
                  <a:pt x="34652" y="37831"/>
                </a:cubicBezTo>
                <a:cubicBezTo>
                  <a:pt x="34895" y="38621"/>
                  <a:pt x="35230" y="39502"/>
                  <a:pt x="35990" y="39867"/>
                </a:cubicBezTo>
                <a:cubicBezTo>
                  <a:pt x="36810" y="39107"/>
                  <a:pt x="36962" y="37861"/>
                  <a:pt x="37053" y="36736"/>
                </a:cubicBezTo>
                <a:cubicBezTo>
                  <a:pt x="37145" y="35673"/>
                  <a:pt x="37236" y="34609"/>
                  <a:pt x="37266" y="33515"/>
                </a:cubicBezTo>
                <a:cubicBezTo>
                  <a:pt x="38816" y="33271"/>
                  <a:pt x="40336" y="32998"/>
                  <a:pt x="41856" y="32663"/>
                </a:cubicBezTo>
                <a:cubicBezTo>
                  <a:pt x="44500" y="32086"/>
                  <a:pt x="46750" y="31296"/>
                  <a:pt x="47509" y="28499"/>
                </a:cubicBezTo>
                <a:cubicBezTo>
                  <a:pt x="49181" y="22451"/>
                  <a:pt x="48452" y="15703"/>
                  <a:pt x="47206" y="9624"/>
                </a:cubicBezTo>
                <a:cubicBezTo>
                  <a:pt x="46658" y="7010"/>
                  <a:pt x="45807" y="4244"/>
                  <a:pt x="43740" y="2541"/>
                </a:cubicBezTo>
                <a:cubicBezTo>
                  <a:pt x="41704" y="900"/>
                  <a:pt x="38968" y="566"/>
                  <a:pt x="36354" y="383"/>
                </a:cubicBezTo>
                <a:cubicBezTo>
                  <a:pt x="32952" y="151"/>
                  <a:pt x="29541" y="0"/>
                  <a:pt x="26131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467;p49">
            <a:extLst>
              <a:ext uri="{FF2B5EF4-FFF2-40B4-BE49-F238E27FC236}">
                <a16:creationId xmlns:a16="http://schemas.microsoft.com/office/drawing/2014/main" id="{84AE6843-AEEA-E477-A015-E32AB81376BF}"/>
              </a:ext>
            </a:extLst>
          </p:cNvPr>
          <p:cNvSpPr/>
          <p:nvPr/>
        </p:nvSpPr>
        <p:spPr>
          <a:xfrm rot="354710">
            <a:off x="7945581" y="1951285"/>
            <a:ext cx="1152021" cy="900442"/>
          </a:xfrm>
          <a:custGeom>
            <a:avLst/>
            <a:gdLst/>
            <a:ahLst/>
            <a:cxnLst/>
            <a:rect l="l" t="t" r="r" b="b"/>
            <a:pathLst>
              <a:path w="46080" h="36017" extrusionOk="0">
                <a:moveTo>
                  <a:pt x="11743" y="0"/>
                </a:moveTo>
                <a:cubicBezTo>
                  <a:pt x="8705" y="0"/>
                  <a:pt x="5441" y="399"/>
                  <a:pt x="3739" y="3261"/>
                </a:cubicBezTo>
                <a:cubicBezTo>
                  <a:pt x="3496" y="3656"/>
                  <a:pt x="3283" y="4051"/>
                  <a:pt x="3100" y="4447"/>
                </a:cubicBezTo>
                <a:cubicBezTo>
                  <a:pt x="1763" y="7152"/>
                  <a:pt x="1033" y="10191"/>
                  <a:pt x="669" y="13140"/>
                </a:cubicBezTo>
                <a:cubicBezTo>
                  <a:pt x="243" y="16848"/>
                  <a:pt x="0" y="21043"/>
                  <a:pt x="517" y="24781"/>
                </a:cubicBezTo>
                <a:cubicBezTo>
                  <a:pt x="942" y="28003"/>
                  <a:pt x="3131" y="29037"/>
                  <a:pt x="6079" y="29857"/>
                </a:cubicBezTo>
                <a:cubicBezTo>
                  <a:pt x="7386" y="30192"/>
                  <a:pt x="8632" y="30587"/>
                  <a:pt x="9879" y="30982"/>
                </a:cubicBezTo>
                <a:cubicBezTo>
                  <a:pt x="9818" y="32258"/>
                  <a:pt x="9848" y="33565"/>
                  <a:pt x="9970" y="34842"/>
                </a:cubicBezTo>
                <a:cubicBezTo>
                  <a:pt x="10000" y="35298"/>
                  <a:pt x="10152" y="35876"/>
                  <a:pt x="10578" y="35997"/>
                </a:cubicBezTo>
                <a:cubicBezTo>
                  <a:pt x="10633" y="36011"/>
                  <a:pt x="10687" y="36017"/>
                  <a:pt x="10741" y="36017"/>
                </a:cubicBezTo>
                <a:cubicBezTo>
                  <a:pt x="10927" y="36017"/>
                  <a:pt x="11105" y="35946"/>
                  <a:pt x="11246" y="35876"/>
                </a:cubicBezTo>
                <a:cubicBezTo>
                  <a:pt x="11946" y="35480"/>
                  <a:pt x="12310" y="34721"/>
                  <a:pt x="12645" y="33991"/>
                </a:cubicBezTo>
                <a:cubicBezTo>
                  <a:pt x="12918" y="33353"/>
                  <a:pt x="13192" y="32684"/>
                  <a:pt x="13465" y="32046"/>
                </a:cubicBezTo>
                <a:cubicBezTo>
                  <a:pt x="14499" y="32319"/>
                  <a:pt x="15563" y="32562"/>
                  <a:pt x="16626" y="32714"/>
                </a:cubicBezTo>
                <a:cubicBezTo>
                  <a:pt x="21551" y="33505"/>
                  <a:pt x="26444" y="34143"/>
                  <a:pt x="31460" y="34356"/>
                </a:cubicBezTo>
                <a:cubicBezTo>
                  <a:pt x="32715" y="34409"/>
                  <a:pt x="33964" y="34551"/>
                  <a:pt x="35177" y="34551"/>
                </a:cubicBezTo>
                <a:cubicBezTo>
                  <a:pt x="36725" y="34551"/>
                  <a:pt x="38212" y="34320"/>
                  <a:pt x="39575" y="33383"/>
                </a:cubicBezTo>
                <a:cubicBezTo>
                  <a:pt x="43922" y="30374"/>
                  <a:pt x="44195" y="25298"/>
                  <a:pt x="44773" y="20465"/>
                </a:cubicBezTo>
                <a:cubicBezTo>
                  <a:pt x="45502" y="14507"/>
                  <a:pt x="46080" y="7729"/>
                  <a:pt x="39818" y="4659"/>
                </a:cubicBezTo>
                <a:cubicBezTo>
                  <a:pt x="35958" y="2775"/>
                  <a:pt x="31247" y="2045"/>
                  <a:pt x="27022" y="1316"/>
                </a:cubicBezTo>
                <a:cubicBezTo>
                  <a:pt x="22675" y="556"/>
                  <a:pt x="18237" y="130"/>
                  <a:pt x="13800" y="39"/>
                </a:cubicBezTo>
                <a:cubicBezTo>
                  <a:pt x="13141" y="22"/>
                  <a:pt x="12448" y="0"/>
                  <a:pt x="11743" y="0"/>
                </a:cubicBezTo>
                <a:close/>
              </a:path>
            </a:pathLst>
          </a:custGeom>
          <a:solidFill>
            <a:srgbClr val="53C8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2468;p49">
            <a:extLst>
              <a:ext uri="{FF2B5EF4-FFF2-40B4-BE49-F238E27FC236}">
                <a16:creationId xmlns:a16="http://schemas.microsoft.com/office/drawing/2014/main" id="{4E0202F5-EC6B-7AF7-DE27-5F05D2EF7999}"/>
              </a:ext>
            </a:extLst>
          </p:cNvPr>
          <p:cNvGrpSpPr/>
          <p:nvPr/>
        </p:nvGrpSpPr>
        <p:grpSpPr>
          <a:xfrm>
            <a:off x="5845620" y="2697405"/>
            <a:ext cx="2373331" cy="2526942"/>
            <a:chOff x="1281450" y="2108000"/>
            <a:chExt cx="2298700" cy="2392600"/>
          </a:xfrm>
        </p:grpSpPr>
        <p:sp>
          <p:nvSpPr>
            <p:cNvPr id="29" name="Google Shape;2469;p49">
              <a:extLst>
                <a:ext uri="{FF2B5EF4-FFF2-40B4-BE49-F238E27FC236}">
                  <a16:creationId xmlns:a16="http://schemas.microsoft.com/office/drawing/2014/main" id="{CD28E7B3-1D1F-8943-804C-ACB47C7AD4B8}"/>
                </a:ext>
              </a:extLst>
            </p:cNvPr>
            <p:cNvSpPr/>
            <p:nvPr/>
          </p:nvSpPr>
          <p:spPr>
            <a:xfrm>
              <a:off x="1281450" y="4163725"/>
              <a:ext cx="478000" cy="336875"/>
            </a:xfrm>
            <a:custGeom>
              <a:avLst/>
              <a:gdLst/>
              <a:ahLst/>
              <a:cxnLst/>
              <a:rect l="l" t="t" r="r" b="b"/>
              <a:pathLst>
                <a:path w="19120" h="13475" extrusionOk="0">
                  <a:moveTo>
                    <a:pt x="12797" y="1"/>
                  </a:moveTo>
                  <a:cubicBezTo>
                    <a:pt x="10670" y="1811"/>
                    <a:pt x="7863" y="2807"/>
                    <a:pt x="5071" y="2807"/>
                  </a:cubicBezTo>
                  <a:cubicBezTo>
                    <a:pt x="4911" y="2807"/>
                    <a:pt x="4750" y="2803"/>
                    <a:pt x="4590" y="2797"/>
                  </a:cubicBezTo>
                  <a:cubicBezTo>
                    <a:pt x="4158" y="2781"/>
                    <a:pt x="3717" y="2740"/>
                    <a:pt x="3282" y="2740"/>
                  </a:cubicBezTo>
                  <a:cubicBezTo>
                    <a:pt x="2890" y="2740"/>
                    <a:pt x="2502" y="2773"/>
                    <a:pt x="2128" y="2888"/>
                  </a:cubicBezTo>
                  <a:cubicBezTo>
                    <a:pt x="2037" y="2918"/>
                    <a:pt x="1946" y="2979"/>
                    <a:pt x="1885" y="3040"/>
                  </a:cubicBezTo>
                  <a:cubicBezTo>
                    <a:pt x="1763" y="3283"/>
                    <a:pt x="2037" y="3496"/>
                    <a:pt x="2280" y="3587"/>
                  </a:cubicBezTo>
                  <a:cubicBezTo>
                    <a:pt x="3319" y="4015"/>
                    <a:pt x="4440" y="4224"/>
                    <a:pt x="5570" y="4224"/>
                  </a:cubicBezTo>
                  <a:cubicBezTo>
                    <a:pt x="6125" y="4224"/>
                    <a:pt x="6683" y="4174"/>
                    <a:pt x="7234" y="4074"/>
                  </a:cubicBezTo>
                  <a:lnTo>
                    <a:pt x="7234" y="4074"/>
                  </a:lnTo>
                  <a:cubicBezTo>
                    <a:pt x="6019" y="4742"/>
                    <a:pt x="4651" y="5046"/>
                    <a:pt x="3374" y="5472"/>
                  </a:cubicBezTo>
                  <a:cubicBezTo>
                    <a:pt x="2645" y="5715"/>
                    <a:pt x="1946" y="6019"/>
                    <a:pt x="1307" y="6414"/>
                  </a:cubicBezTo>
                  <a:cubicBezTo>
                    <a:pt x="973" y="6627"/>
                    <a:pt x="699" y="6900"/>
                    <a:pt x="426" y="7143"/>
                  </a:cubicBezTo>
                  <a:cubicBezTo>
                    <a:pt x="274" y="7265"/>
                    <a:pt x="0" y="7569"/>
                    <a:pt x="122" y="7751"/>
                  </a:cubicBezTo>
                  <a:cubicBezTo>
                    <a:pt x="180" y="7818"/>
                    <a:pt x="278" y="7844"/>
                    <a:pt x="393" y="7844"/>
                  </a:cubicBezTo>
                  <a:cubicBezTo>
                    <a:pt x="696" y="7844"/>
                    <a:pt x="1123" y="7666"/>
                    <a:pt x="1277" y="7599"/>
                  </a:cubicBezTo>
                  <a:lnTo>
                    <a:pt x="6718" y="5715"/>
                  </a:lnTo>
                  <a:lnTo>
                    <a:pt x="6718" y="5715"/>
                  </a:lnTo>
                  <a:cubicBezTo>
                    <a:pt x="4742" y="7022"/>
                    <a:pt x="2766" y="8298"/>
                    <a:pt x="1064" y="9940"/>
                  </a:cubicBezTo>
                  <a:cubicBezTo>
                    <a:pt x="943" y="10061"/>
                    <a:pt x="821" y="10213"/>
                    <a:pt x="760" y="10365"/>
                  </a:cubicBezTo>
                  <a:cubicBezTo>
                    <a:pt x="699" y="10548"/>
                    <a:pt x="760" y="10761"/>
                    <a:pt x="912" y="10852"/>
                  </a:cubicBezTo>
                  <a:cubicBezTo>
                    <a:pt x="948" y="10861"/>
                    <a:pt x="986" y="10864"/>
                    <a:pt x="1025" y="10864"/>
                  </a:cubicBezTo>
                  <a:cubicBezTo>
                    <a:pt x="1120" y="10864"/>
                    <a:pt x="1221" y="10843"/>
                    <a:pt x="1307" y="10821"/>
                  </a:cubicBezTo>
                  <a:cubicBezTo>
                    <a:pt x="2250" y="10548"/>
                    <a:pt x="3101" y="9970"/>
                    <a:pt x="3921" y="9423"/>
                  </a:cubicBezTo>
                  <a:cubicBezTo>
                    <a:pt x="5137" y="8602"/>
                    <a:pt x="6323" y="7782"/>
                    <a:pt x="7508" y="6961"/>
                  </a:cubicBezTo>
                  <a:lnTo>
                    <a:pt x="7508" y="6961"/>
                  </a:lnTo>
                  <a:cubicBezTo>
                    <a:pt x="6262" y="8481"/>
                    <a:pt x="4985" y="9970"/>
                    <a:pt x="3982" y="11642"/>
                  </a:cubicBezTo>
                  <a:cubicBezTo>
                    <a:pt x="3709" y="12098"/>
                    <a:pt x="3435" y="12645"/>
                    <a:pt x="3587" y="13162"/>
                  </a:cubicBezTo>
                  <a:cubicBezTo>
                    <a:pt x="3617" y="13253"/>
                    <a:pt x="3678" y="13375"/>
                    <a:pt x="3769" y="13435"/>
                  </a:cubicBezTo>
                  <a:cubicBezTo>
                    <a:pt x="3817" y="13463"/>
                    <a:pt x="3867" y="13475"/>
                    <a:pt x="3917" y="13475"/>
                  </a:cubicBezTo>
                  <a:cubicBezTo>
                    <a:pt x="4089" y="13475"/>
                    <a:pt x="4266" y="13333"/>
                    <a:pt x="4408" y="13192"/>
                  </a:cubicBezTo>
                  <a:cubicBezTo>
                    <a:pt x="5958" y="11703"/>
                    <a:pt x="7356" y="10031"/>
                    <a:pt x="8602" y="8298"/>
                  </a:cubicBezTo>
                  <a:lnTo>
                    <a:pt x="8602" y="8298"/>
                  </a:lnTo>
                  <a:cubicBezTo>
                    <a:pt x="7934" y="9606"/>
                    <a:pt x="6961" y="11247"/>
                    <a:pt x="7204" y="12767"/>
                  </a:cubicBezTo>
                  <a:cubicBezTo>
                    <a:pt x="7232" y="12986"/>
                    <a:pt x="7383" y="13231"/>
                    <a:pt x="7569" y="13231"/>
                  </a:cubicBezTo>
                  <a:cubicBezTo>
                    <a:pt x="7589" y="13231"/>
                    <a:pt x="7609" y="13228"/>
                    <a:pt x="7630" y="13223"/>
                  </a:cubicBezTo>
                  <a:cubicBezTo>
                    <a:pt x="7721" y="13192"/>
                    <a:pt x="7782" y="13131"/>
                    <a:pt x="7812" y="13071"/>
                  </a:cubicBezTo>
                  <a:cubicBezTo>
                    <a:pt x="8420" y="12341"/>
                    <a:pt x="8754" y="11520"/>
                    <a:pt x="9241" y="10730"/>
                  </a:cubicBezTo>
                  <a:cubicBezTo>
                    <a:pt x="9757" y="9940"/>
                    <a:pt x="10396" y="9241"/>
                    <a:pt x="11125" y="8663"/>
                  </a:cubicBezTo>
                  <a:cubicBezTo>
                    <a:pt x="12341" y="7721"/>
                    <a:pt x="14074" y="6688"/>
                    <a:pt x="15624" y="6505"/>
                  </a:cubicBezTo>
                  <a:cubicBezTo>
                    <a:pt x="17022" y="6323"/>
                    <a:pt x="18390" y="5046"/>
                    <a:pt x="19119" y="3891"/>
                  </a:cubicBezTo>
                  <a:lnTo>
                    <a:pt x="12797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70;p49">
              <a:extLst>
                <a:ext uri="{FF2B5EF4-FFF2-40B4-BE49-F238E27FC236}">
                  <a16:creationId xmlns:a16="http://schemas.microsoft.com/office/drawing/2014/main" id="{451E4352-5E3A-3F19-08A4-4E0D58712D77}"/>
                </a:ext>
              </a:extLst>
            </p:cNvPr>
            <p:cNvSpPr/>
            <p:nvPr/>
          </p:nvSpPr>
          <p:spPr>
            <a:xfrm>
              <a:off x="1710775" y="2108000"/>
              <a:ext cx="1602650" cy="1514700"/>
            </a:xfrm>
            <a:custGeom>
              <a:avLst/>
              <a:gdLst/>
              <a:ahLst/>
              <a:cxnLst/>
              <a:rect l="l" t="t" r="r" b="b"/>
              <a:pathLst>
                <a:path w="64106" h="60588" extrusionOk="0">
                  <a:moveTo>
                    <a:pt x="34367" y="1"/>
                  </a:moveTo>
                  <a:cubicBezTo>
                    <a:pt x="31849" y="1"/>
                    <a:pt x="29313" y="523"/>
                    <a:pt x="26992" y="1499"/>
                  </a:cubicBezTo>
                  <a:cubicBezTo>
                    <a:pt x="26506" y="1712"/>
                    <a:pt x="26020" y="1924"/>
                    <a:pt x="25472" y="1985"/>
                  </a:cubicBezTo>
                  <a:cubicBezTo>
                    <a:pt x="25363" y="2000"/>
                    <a:pt x="25251" y="2006"/>
                    <a:pt x="25139" y="2006"/>
                  </a:cubicBezTo>
                  <a:cubicBezTo>
                    <a:pt x="24784" y="2006"/>
                    <a:pt x="24421" y="1947"/>
                    <a:pt x="24074" y="1924"/>
                  </a:cubicBezTo>
                  <a:cubicBezTo>
                    <a:pt x="23695" y="1882"/>
                    <a:pt x="23317" y="1862"/>
                    <a:pt x="22940" y="1862"/>
                  </a:cubicBezTo>
                  <a:cubicBezTo>
                    <a:pt x="18426" y="1862"/>
                    <a:pt x="14231" y="4838"/>
                    <a:pt x="13557" y="9523"/>
                  </a:cubicBezTo>
                  <a:cubicBezTo>
                    <a:pt x="13314" y="11347"/>
                    <a:pt x="13618" y="13171"/>
                    <a:pt x="13679" y="14994"/>
                  </a:cubicBezTo>
                  <a:cubicBezTo>
                    <a:pt x="13770" y="16818"/>
                    <a:pt x="13557" y="18794"/>
                    <a:pt x="12463" y="20223"/>
                  </a:cubicBezTo>
                  <a:cubicBezTo>
                    <a:pt x="11095" y="22016"/>
                    <a:pt x="8724" y="22624"/>
                    <a:pt x="6718" y="23627"/>
                  </a:cubicBezTo>
                  <a:cubicBezTo>
                    <a:pt x="4195" y="24873"/>
                    <a:pt x="2007" y="26970"/>
                    <a:pt x="1004" y="29615"/>
                  </a:cubicBezTo>
                  <a:cubicBezTo>
                    <a:pt x="1" y="32259"/>
                    <a:pt x="335" y="35451"/>
                    <a:pt x="2129" y="37639"/>
                  </a:cubicBezTo>
                  <a:cubicBezTo>
                    <a:pt x="2980" y="38673"/>
                    <a:pt x="4135" y="39463"/>
                    <a:pt x="4773" y="40618"/>
                  </a:cubicBezTo>
                  <a:cubicBezTo>
                    <a:pt x="5715" y="42320"/>
                    <a:pt x="5351" y="44387"/>
                    <a:pt x="4803" y="46241"/>
                  </a:cubicBezTo>
                  <a:cubicBezTo>
                    <a:pt x="4226" y="48065"/>
                    <a:pt x="3436" y="49889"/>
                    <a:pt x="3527" y="51834"/>
                  </a:cubicBezTo>
                  <a:cubicBezTo>
                    <a:pt x="3648" y="54326"/>
                    <a:pt x="5290" y="56576"/>
                    <a:pt x="7417" y="57852"/>
                  </a:cubicBezTo>
                  <a:cubicBezTo>
                    <a:pt x="9545" y="59159"/>
                    <a:pt x="12098" y="59585"/>
                    <a:pt x="14591" y="59585"/>
                  </a:cubicBezTo>
                  <a:lnTo>
                    <a:pt x="51978" y="60588"/>
                  </a:lnTo>
                  <a:cubicBezTo>
                    <a:pt x="55443" y="59585"/>
                    <a:pt x="58969" y="58247"/>
                    <a:pt x="61400" y="55603"/>
                  </a:cubicBezTo>
                  <a:cubicBezTo>
                    <a:pt x="63072" y="53779"/>
                    <a:pt x="64105" y="51196"/>
                    <a:pt x="63832" y="48703"/>
                  </a:cubicBezTo>
                  <a:cubicBezTo>
                    <a:pt x="63558" y="46028"/>
                    <a:pt x="61157" y="44995"/>
                    <a:pt x="60640" y="42563"/>
                  </a:cubicBezTo>
                  <a:cubicBezTo>
                    <a:pt x="60488" y="41773"/>
                    <a:pt x="60610" y="40952"/>
                    <a:pt x="60823" y="40162"/>
                  </a:cubicBezTo>
                  <a:cubicBezTo>
                    <a:pt x="61613" y="37183"/>
                    <a:pt x="63102" y="34843"/>
                    <a:pt x="62221" y="31682"/>
                  </a:cubicBezTo>
                  <a:cubicBezTo>
                    <a:pt x="61522" y="29220"/>
                    <a:pt x="60640" y="26575"/>
                    <a:pt x="58391" y="25055"/>
                  </a:cubicBezTo>
                  <a:cubicBezTo>
                    <a:pt x="56932" y="24113"/>
                    <a:pt x="55169" y="23809"/>
                    <a:pt x="53497" y="23292"/>
                  </a:cubicBezTo>
                  <a:cubicBezTo>
                    <a:pt x="51856" y="22776"/>
                    <a:pt x="50123" y="21925"/>
                    <a:pt x="49363" y="20375"/>
                  </a:cubicBezTo>
                  <a:cubicBezTo>
                    <a:pt x="48512" y="18581"/>
                    <a:pt x="49151" y="16484"/>
                    <a:pt x="49333" y="14508"/>
                  </a:cubicBezTo>
                  <a:cubicBezTo>
                    <a:pt x="49759" y="9371"/>
                    <a:pt x="46567" y="4265"/>
                    <a:pt x="42008" y="1833"/>
                  </a:cubicBezTo>
                  <a:cubicBezTo>
                    <a:pt x="39665" y="584"/>
                    <a:pt x="37026" y="1"/>
                    <a:pt x="34367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71;p49">
              <a:extLst>
                <a:ext uri="{FF2B5EF4-FFF2-40B4-BE49-F238E27FC236}">
                  <a16:creationId xmlns:a16="http://schemas.microsoft.com/office/drawing/2014/main" id="{8DF68207-3D61-741C-8DE1-78B94CBC510C}"/>
                </a:ext>
              </a:extLst>
            </p:cNvPr>
            <p:cNvSpPr/>
            <p:nvPr/>
          </p:nvSpPr>
          <p:spPr>
            <a:xfrm>
              <a:off x="1846800" y="2238850"/>
              <a:ext cx="1107200" cy="1293275"/>
            </a:xfrm>
            <a:custGeom>
              <a:avLst/>
              <a:gdLst/>
              <a:ahLst/>
              <a:cxnLst/>
              <a:rect l="l" t="t" r="r" b="b"/>
              <a:pathLst>
                <a:path w="44288" h="51731" extrusionOk="0">
                  <a:moveTo>
                    <a:pt x="18450" y="0"/>
                  </a:moveTo>
                  <a:cubicBezTo>
                    <a:pt x="14669" y="0"/>
                    <a:pt x="11118" y="3145"/>
                    <a:pt x="10700" y="6934"/>
                  </a:cubicBezTo>
                  <a:cubicBezTo>
                    <a:pt x="10366" y="9852"/>
                    <a:pt x="11673" y="12982"/>
                    <a:pt x="10396" y="15627"/>
                  </a:cubicBezTo>
                  <a:cubicBezTo>
                    <a:pt x="9363" y="17815"/>
                    <a:pt x="6931" y="18879"/>
                    <a:pt x="4803" y="19943"/>
                  </a:cubicBezTo>
                  <a:cubicBezTo>
                    <a:pt x="1186" y="21767"/>
                    <a:pt x="1" y="26539"/>
                    <a:pt x="1703" y="30126"/>
                  </a:cubicBezTo>
                  <a:cubicBezTo>
                    <a:pt x="2767" y="32466"/>
                    <a:pt x="4986" y="34442"/>
                    <a:pt x="5046" y="36995"/>
                  </a:cubicBezTo>
                  <a:cubicBezTo>
                    <a:pt x="5077" y="39275"/>
                    <a:pt x="3253" y="40642"/>
                    <a:pt x="3283" y="42892"/>
                  </a:cubicBezTo>
                  <a:cubicBezTo>
                    <a:pt x="3283" y="45080"/>
                    <a:pt x="4226" y="47269"/>
                    <a:pt x="5837" y="48758"/>
                  </a:cubicBezTo>
                  <a:cubicBezTo>
                    <a:pt x="8147" y="50886"/>
                    <a:pt x="11460" y="51463"/>
                    <a:pt x="14621" y="51676"/>
                  </a:cubicBezTo>
                  <a:cubicBezTo>
                    <a:pt x="15261" y="51709"/>
                    <a:pt x="15907" y="51731"/>
                    <a:pt x="16553" y="51731"/>
                  </a:cubicBezTo>
                  <a:cubicBezTo>
                    <a:pt x="18852" y="51731"/>
                    <a:pt x="21152" y="51457"/>
                    <a:pt x="23193" y="50460"/>
                  </a:cubicBezTo>
                  <a:cubicBezTo>
                    <a:pt x="26354" y="48940"/>
                    <a:pt x="28877" y="45779"/>
                    <a:pt x="32372" y="45506"/>
                  </a:cubicBezTo>
                  <a:cubicBezTo>
                    <a:pt x="32562" y="45490"/>
                    <a:pt x="32751" y="45484"/>
                    <a:pt x="32941" y="45484"/>
                  </a:cubicBezTo>
                  <a:cubicBezTo>
                    <a:pt x="34051" y="45484"/>
                    <a:pt x="35158" y="45710"/>
                    <a:pt x="36251" y="45710"/>
                  </a:cubicBezTo>
                  <a:cubicBezTo>
                    <a:pt x="36438" y="45710"/>
                    <a:pt x="36624" y="45704"/>
                    <a:pt x="36810" y="45688"/>
                  </a:cubicBezTo>
                  <a:cubicBezTo>
                    <a:pt x="39120" y="45536"/>
                    <a:pt x="41187" y="44107"/>
                    <a:pt x="42433" y="42193"/>
                  </a:cubicBezTo>
                  <a:cubicBezTo>
                    <a:pt x="43710" y="40278"/>
                    <a:pt x="44226" y="37968"/>
                    <a:pt x="44257" y="35688"/>
                  </a:cubicBezTo>
                  <a:cubicBezTo>
                    <a:pt x="44287" y="33955"/>
                    <a:pt x="44044" y="32223"/>
                    <a:pt x="43223" y="30733"/>
                  </a:cubicBezTo>
                  <a:cubicBezTo>
                    <a:pt x="42312" y="29062"/>
                    <a:pt x="40761" y="27846"/>
                    <a:pt x="39485" y="26448"/>
                  </a:cubicBezTo>
                  <a:cubicBezTo>
                    <a:pt x="38239" y="25080"/>
                    <a:pt x="37235" y="23499"/>
                    <a:pt x="36536" y="21767"/>
                  </a:cubicBezTo>
                  <a:cubicBezTo>
                    <a:pt x="36172" y="20885"/>
                    <a:pt x="35868" y="19882"/>
                    <a:pt x="35169" y="19214"/>
                  </a:cubicBezTo>
                  <a:cubicBezTo>
                    <a:pt x="33922" y="18089"/>
                    <a:pt x="32038" y="18241"/>
                    <a:pt x="30427" y="17785"/>
                  </a:cubicBezTo>
                  <a:cubicBezTo>
                    <a:pt x="28633" y="17299"/>
                    <a:pt x="27174" y="15992"/>
                    <a:pt x="26141" y="14441"/>
                  </a:cubicBezTo>
                  <a:cubicBezTo>
                    <a:pt x="25077" y="12922"/>
                    <a:pt x="24408" y="11189"/>
                    <a:pt x="23740" y="9457"/>
                  </a:cubicBezTo>
                  <a:lnTo>
                    <a:pt x="18664" y="4"/>
                  </a:lnTo>
                  <a:cubicBezTo>
                    <a:pt x="18592" y="1"/>
                    <a:pt x="18521" y="0"/>
                    <a:pt x="18450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72;p49">
              <a:extLst>
                <a:ext uri="{FF2B5EF4-FFF2-40B4-BE49-F238E27FC236}">
                  <a16:creationId xmlns:a16="http://schemas.microsoft.com/office/drawing/2014/main" id="{B7BB0D58-E511-DE42-60AB-267FF10190C4}"/>
                </a:ext>
              </a:extLst>
            </p:cNvPr>
            <p:cNvSpPr/>
            <p:nvPr/>
          </p:nvSpPr>
          <p:spPr>
            <a:xfrm>
              <a:off x="2630250" y="2808800"/>
              <a:ext cx="289550" cy="276200"/>
            </a:xfrm>
            <a:custGeom>
              <a:avLst/>
              <a:gdLst/>
              <a:ahLst/>
              <a:cxnLst/>
              <a:rect l="l" t="t" r="r" b="b"/>
              <a:pathLst>
                <a:path w="11582" h="11048" extrusionOk="0">
                  <a:moveTo>
                    <a:pt x="8007" y="1"/>
                  </a:moveTo>
                  <a:cubicBezTo>
                    <a:pt x="7722" y="1"/>
                    <a:pt x="7465" y="365"/>
                    <a:pt x="7752" y="580"/>
                  </a:cubicBezTo>
                  <a:cubicBezTo>
                    <a:pt x="9393" y="1917"/>
                    <a:pt x="10366" y="3589"/>
                    <a:pt x="10305" y="5717"/>
                  </a:cubicBezTo>
                  <a:cubicBezTo>
                    <a:pt x="10278" y="8114"/>
                    <a:pt x="8199" y="10243"/>
                    <a:pt x="5864" y="10243"/>
                  </a:cubicBezTo>
                  <a:cubicBezTo>
                    <a:pt x="5594" y="10243"/>
                    <a:pt x="5321" y="10214"/>
                    <a:pt x="5046" y="10154"/>
                  </a:cubicBezTo>
                  <a:cubicBezTo>
                    <a:pt x="1" y="8999"/>
                    <a:pt x="1520" y="2829"/>
                    <a:pt x="5198" y="1127"/>
                  </a:cubicBezTo>
                  <a:cubicBezTo>
                    <a:pt x="5564" y="970"/>
                    <a:pt x="5346" y="476"/>
                    <a:pt x="5007" y="476"/>
                  </a:cubicBezTo>
                  <a:cubicBezTo>
                    <a:pt x="4952" y="476"/>
                    <a:pt x="4893" y="489"/>
                    <a:pt x="4834" y="519"/>
                  </a:cubicBezTo>
                  <a:cubicBezTo>
                    <a:pt x="2615" y="1522"/>
                    <a:pt x="1217" y="3528"/>
                    <a:pt x="1034" y="5990"/>
                  </a:cubicBezTo>
                  <a:cubicBezTo>
                    <a:pt x="852" y="8665"/>
                    <a:pt x="2979" y="10428"/>
                    <a:pt x="5381" y="10975"/>
                  </a:cubicBezTo>
                  <a:cubicBezTo>
                    <a:pt x="5606" y="11024"/>
                    <a:pt x="5834" y="11048"/>
                    <a:pt x="6062" y="11048"/>
                  </a:cubicBezTo>
                  <a:cubicBezTo>
                    <a:pt x="8081" y="11048"/>
                    <a:pt x="10126" y="9218"/>
                    <a:pt x="10700" y="7388"/>
                  </a:cubicBezTo>
                  <a:cubicBezTo>
                    <a:pt x="11581" y="4562"/>
                    <a:pt x="10518" y="1917"/>
                    <a:pt x="8238" y="93"/>
                  </a:cubicBezTo>
                  <a:cubicBezTo>
                    <a:pt x="8166" y="28"/>
                    <a:pt x="8086" y="1"/>
                    <a:pt x="8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73;p49">
              <a:extLst>
                <a:ext uri="{FF2B5EF4-FFF2-40B4-BE49-F238E27FC236}">
                  <a16:creationId xmlns:a16="http://schemas.microsoft.com/office/drawing/2014/main" id="{C070D6FC-9658-7669-9143-88773766518B}"/>
                </a:ext>
              </a:extLst>
            </p:cNvPr>
            <p:cNvSpPr/>
            <p:nvPr/>
          </p:nvSpPr>
          <p:spPr>
            <a:xfrm>
              <a:off x="1970000" y="2763050"/>
              <a:ext cx="297050" cy="264150"/>
            </a:xfrm>
            <a:custGeom>
              <a:avLst/>
              <a:gdLst/>
              <a:ahLst/>
              <a:cxnLst/>
              <a:rect l="l" t="t" r="r" b="b"/>
              <a:pathLst>
                <a:path w="11882" h="10566" extrusionOk="0">
                  <a:moveTo>
                    <a:pt x="6664" y="0"/>
                  </a:moveTo>
                  <a:cubicBezTo>
                    <a:pt x="3214" y="0"/>
                    <a:pt x="1" y="4508"/>
                    <a:pt x="1729" y="7729"/>
                  </a:cubicBezTo>
                  <a:cubicBezTo>
                    <a:pt x="2782" y="9687"/>
                    <a:pt x="4518" y="10566"/>
                    <a:pt x="6279" y="10566"/>
                  </a:cubicBezTo>
                  <a:cubicBezTo>
                    <a:pt x="8536" y="10566"/>
                    <a:pt x="10834" y="9124"/>
                    <a:pt x="11790" y="6665"/>
                  </a:cubicBezTo>
                  <a:cubicBezTo>
                    <a:pt x="11882" y="6409"/>
                    <a:pt x="11664" y="6241"/>
                    <a:pt x="11444" y="6241"/>
                  </a:cubicBezTo>
                  <a:cubicBezTo>
                    <a:pt x="11298" y="6241"/>
                    <a:pt x="11152" y="6314"/>
                    <a:pt x="11091" y="6483"/>
                  </a:cubicBezTo>
                  <a:cubicBezTo>
                    <a:pt x="10273" y="8586"/>
                    <a:pt x="8381" y="9866"/>
                    <a:pt x="6408" y="9866"/>
                  </a:cubicBezTo>
                  <a:cubicBezTo>
                    <a:pt x="5302" y="9866"/>
                    <a:pt x="4171" y="9464"/>
                    <a:pt x="3188" y="8580"/>
                  </a:cubicBezTo>
                  <a:cubicBezTo>
                    <a:pt x="1821" y="7364"/>
                    <a:pt x="1699" y="5236"/>
                    <a:pt x="2398" y="3686"/>
                  </a:cubicBezTo>
                  <a:cubicBezTo>
                    <a:pt x="3069" y="2244"/>
                    <a:pt x="5083" y="741"/>
                    <a:pt x="6842" y="741"/>
                  </a:cubicBezTo>
                  <a:cubicBezTo>
                    <a:pt x="7234" y="741"/>
                    <a:pt x="7612" y="815"/>
                    <a:pt x="7960" y="981"/>
                  </a:cubicBezTo>
                  <a:cubicBezTo>
                    <a:pt x="8020" y="1011"/>
                    <a:pt x="8078" y="1024"/>
                    <a:pt x="8134" y="1024"/>
                  </a:cubicBezTo>
                  <a:cubicBezTo>
                    <a:pt x="8473" y="1024"/>
                    <a:pt x="8691" y="530"/>
                    <a:pt x="8325" y="373"/>
                  </a:cubicBezTo>
                  <a:cubicBezTo>
                    <a:pt x="7778" y="117"/>
                    <a:pt x="7218" y="0"/>
                    <a:pt x="6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74;p49">
              <a:extLst>
                <a:ext uri="{FF2B5EF4-FFF2-40B4-BE49-F238E27FC236}">
                  <a16:creationId xmlns:a16="http://schemas.microsoft.com/office/drawing/2014/main" id="{8A60273B-FCBF-111E-39B8-2D1B9B96F440}"/>
                </a:ext>
              </a:extLst>
            </p:cNvPr>
            <p:cNvSpPr/>
            <p:nvPr/>
          </p:nvSpPr>
          <p:spPr>
            <a:xfrm>
              <a:off x="2068400" y="2589150"/>
              <a:ext cx="112275" cy="29850"/>
            </a:xfrm>
            <a:custGeom>
              <a:avLst/>
              <a:gdLst/>
              <a:ahLst/>
              <a:cxnLst/>
              <a:rect l="l" t="t" r="r" b="b"/>
              <a:pathLst>
                <a:path w="4491" h="1194" extrusionOk="0">
                  <a:moveTo>
                    <a:pt x="591" y="0"/>
                  </a:moveTo>
                  <a:cubicBezTo>
                    <a:pt x="150" y="0"/>
                    <a:pt x="1" y="645"/>
                    <a:pt x="438" y="703"/>
                  </a:cubicBezTo>
                  <a:lnTo>
                    <a:pt x="3842" y="1189"/>
                  </a:lnTo>
                  <a:cubicBezTo>
                    <a:pt x="3861" y="1192"/>
                    <a:pt x="3880" y="1193"/>
                    <a:pt x="3898" y="1193"/>
                  </a:cubicBezTo>
                  <a:cubicBezTo>
                    <a:pt x="4315" y="1193"/>
                    <a:pt x="4491" y="548"/>
                    <a:pt x="4024" y="490"/>
                  </a:cubicBezTo>
                  <a:lnTo>
                    <a:pt x="651" y="4"/>
                  </a:lnTo>
                  <a:cubicBezTo>
                    <a:pt x="630" y="1"/>
                    <a:pt x="611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75;p49">
              <a:extLst>
                <a:ext uri="{FF2B5EF4-FFF2-40B4-BE49-F238E27FC236}">
                  <a16:creationId xmlns:a16="http://schemas.microsoft.com/office/drawing/2014/main" id="{07C22EBA-0219-E150-7054-0376EABEB258}"/>
                </a:ext>
              </a:extLst>
            </p:cNvPr>
            <p:cNvSpPr/>
            <p:nvPr/>
          </p:nvSpPr>
          <p:spPr>
            <a:xfrm>
              <a:off x="3290600" y="3083900"/>
              <a:ext cx="289550" cy="446850"/>
            </a:xfrm>
            <a:custGeom>
              <a:avLst/>
              <a:gdLst/>
              <a:ahLst/>
              <a:cxnLst/>
              <a:rect l="l" t="t" r="r" b="b"/>
              <a:pathLst>
                <a:path w="11582" h="17874" extrusionOk="0">
                  <a:moveTo>
                    <a:pt x="6960" y="0"/>
                  </a:moveTo>
                  <a:cubicBezTo>
                    <a:pt x="6856" y="0"/>
                    <a:pt x="6718" y="81"/>
                    <a:pt x="6536" y="275"/>
                  </a:cubicBezTo>
                  <a:cubicBezTo>
                    <a:pt x="6262" y="549"/>
                    <a:pt x="6080" y="883"/>
                    <a:pt x="5928" y="1248"/>
                  </a:cubicBezTo>
                  <a:cubicBezTo>
                    <a:pt x="4833" y="3588"/>
                    <a:pt x="4469" y="6172"/>
                    <a:pt x="4074" y="8695"/>
                  </a:cubicBezTo>
                  <a:cubicBezTo>
                    <a:pt x="4134" y="6081"/>
                    <a:pt x="4195" y="3436"/>
                    <a:pt x="3678" y="883"/>
                  </a:cubicBezTo>
                  <a:cubicBezTo>
                    <a:pt x="3628" y="849"/>
                    <a:pt x="3576" y="834"/>
                    <a:pt x="3524" y="834"/>
                  </a:cubicBezTo>
                  <a:cubicBezTo>
                    <a:pt x="3299" y="834"/>
                    <a:pt x="3084" y="1122"/>
                    <a:pt x="3010" y="1369"/>
                  </a:cubicBezTo>
                  <a:cubicBezTo>
                    <a:pt x="2189" y="4105"/>
                    <a:pt x="3101" y="7023"/>
                    <a:pt x="2827" y="9850"/>
                  </a:cubicBezTo>
                  <a:cubicBezTo>
                    <a:pt x="2554" y="9059"/>
                    <a:pt x="2219" y="8269"/>
                    <a:pt x="1855" y="7509"/>
                  </a:cubicBezTo>
                  <a:cubicBezTo>
                    <a:pt x="1551" y="6932"/>
                    <a:pt x="1216" y="6324"/>
                    <a:pt x="669" y="5989"/>
                  </a:cubicBezTo>
                  <a:cubicBezTo>
                    <a:pt x="570" y="5930"/>
                    <a:pt x="458" y="5883"/>
                    <a:pt x="350" y="5883"/>
                  </a:cubicBezTo>
                  <a:cubicBezTo>
                    <a:pt x="293" y="5883"/>
                    <a:pt x="236" y="5897"/>
                    <a:pt x="183" y="5929"/>
                  </a:cubicBezTo>
                  <a:cubicBezTo>
                    <a:pt x="1" y="6050"/>
                    <a:pt x="31" y="6324"/>
                    <a:pt x="92" y="6536"/>
                  </a:cubicBezTo>
                  <a:cubicBezTo>
                    <a:pt x="456" y="7843"/>
                    <a:pt x="1125" y="9059"/>
                    <a:pt x="1551" y="10366"/>
                  </a:cubicBezTo>
                  <a:cubicBezTo>
                    <a:pt x="1976" y="11643"/>
                    <a:pt x="2189" y="13102"/>
                    <a:pt x="1672" y="14348"/>
                  </a:cubicBezTo>
                  <a:lnTo>
                    <a:pt x="8177" y="17874"/>
                  </a:lnTo>
                  <a:cubicBezTo>
                    <a:pt x="9271" y="16780"/>
                    <a:pt x="9514" y="15078"/>
                    <a:pt x="9545" y="13527"/>
                  </a:cubicBezTo>
                  <a:cubicBezTo>
                    <a:pt x="9545" y="12798"/>
                    <a:pt x="9545" y="12129"/>
                    <a:pt x="9666" y="11430"/>
                  </a:cubicBezTo>
                  <a:cubicBezTo>
                    <a:pt x="9788" y="10731"/>
                    <a:pt x="9636" y="10002"/>
                    <a:pt x="9788" y="9302"/>
                  </a:cubicBezTo>
                  <a:cubicBezTo>
                    <a:pt x="10183" y="7661"/>
                    <a:pt x="11551" y="6293"/>
                    <a:pt x="11581" y="4622"/>
                  </a:cubicBezTo>
                  <a:cubicBezTo>
                    <a:pt x="11518" y="4612"/>
                    <a:pt x="11454" y="4608"/>
                    <a:pt x="11391" y="4608"/>
                  </a:cubicBezTo>
                  <a:cubicBezTo>
                    <a:pt x="11031" y="4608"/>
                    <a:pt x="10685" y="4749"/>
                    <a:pt x="10426" y="4956"/>
                  </a:cubicBezTo>
                  <a:cubicBezTo>
                    <a:pt x="9423" y="5716"/>
                    <a:pt x="8755" y="7053"/>
                    <a:pt x="8086" y="8087"/>
                  </a:cubicBezTo>
                  <a:cubicBezTo>
                    <a:pt x="8147" y="6141"/>
                    <a:pt x="8998" y="4348"/>
                    <a:pt x="9606" y="2494"/>
                  </a:cubicBezTo>
                  <a:cubicBezTo>
                    <a:pt x="9697" y="2251"/>
                    <a:pt x="9758" y="2007"/>
                    <a:pt x="9727" y="1764"/>
                  </a:cubicBezTo>
                  <a:cubicBezTo>
                    <a:pt x="9670" y="1535"/>
                    <a:pt x="9477" y="1306"/>
                    <a:pt x="9252" y="1306"/>
                  </a:cubicBezTo>
                  <a:cubicBezTo>
                    <a:pt x="9238" y="1306"/>
                    <a:pt x="9224" y="1307"/>
                    <a:pt x="9210" y="1308"/>
                  </a:cubicBezTo>
                  <a:cubicBezTo>
                    <a:pt x="8998" y="1339"/>
                    <a:pt x="8846" y="1521"/>
                    <a:pt x="8724" y="1673"/>
                  </a:cubicBezTo>
                  <a:cubicBezTo>
                    <a:pt x="7417" y="3618"/>
                    <a:pt x="7052" y="6050"/>
                    <a:pt x="6080" y="8208"/>
                  </a:cubicBezTo>
                  <a:cubicBezTo>
                    <a:pt x="6444" y="6141"/>
                    <a:pt x="6779" y="4074"/>
                    <a:pt x="7144" y="2007"/>
                  </a:cubicBezTo>
                  <a:cubicBezTo>
                    <a:pt x="7193" y="1635"/>
                    <a:pt x="7426" y="0"/>
                    <a:pt x="696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76;p49">
              <a:extLst>
                <a:ext uri="{FF2B5EF4-FFF2-40B4-BE49-F238E27FC236}">
                  <a16:creationId xmlns:a16="http://schemas.microsoft.com/office/drawing/2014/main" id="{87C46C88-DEE8-6CC4-CA4F-3FD3641250B4}"/>
                </a:ext>
              </a:extLst>
            </p:cNvPr>
            <p:cNvSpPr/>
            <p:nvPr/>
          </p:nvSpPr>
          <p:spPr>
            <a:xfrm>
              <a:off x="2132525" y="2190250"/>
              <a:ext cx="667975" cy="848300"/>
            </a:xfrm>
            <a:custGeom>
              <a:avLst/>
              <a:gdLst/>
              <a:ahLst/>
              <a:cxnLst/>
              <a:rect l="l" t="t" r="r" b="b"/>
              <a:pathLst>
                <a:path w="26719" h="33932" extrusionOk="0">
                  <a:moveTo>
                    <a:pt x="12924" y="0"/>
                  </a:moveTo>
                  <a:cubicBezTo>
                    <a:pt x="12035" y="0"/>
                    <a:pt x="11164" y="81"/>
                    <a:pt x="10335" y="245"/>
                  </a:cubicBezTo>
                  <a:cubicBezTo>
                    <a:pt x="8299" y="640"/>
                    <a:pt x="6232" y="1279"/>
                    <a:pt x="4742" y="2707"/>
                  </a:cubicBezTo>
                  <a:cubicBezTo>
                    <a:pt x="3891" y="3558"/>
                    <a:pt x="3314" y="4622"/>
                    <a:pt x="2827" y="5686"/>
                  </a:cubicBezTo>
                  <a:cubicBezTo>
                    <a:pt x="487" y="10793"/>
                    <a:pt x="122" y="16568"/>
                    <a:pt x="31" y="22161"/>
                  </a:cubicBezTo>
                  <a:cubicBezTo>
                    <a:pt x="0" y="24714"/>
                    <a:pt x="61" y="27419"/>
                    <a:pt x="1459" y="29516"/>
                  </a:cubicBezTo>
                  <a:cubicBezTo>
                    <a:pt x="3040" y="31918"/>
                    <a:pt x="6019" y="32981"/>
                    <a:pt x="8815" y="33529"/>
                  </a:cubicBezTo>
                  <a:cubicBezTo>
                    <a:pt x="10039" y="33769"/>
                    <a:pt x="11285" y="33931"/>
                    <a:pt x="12519" y="33931"/>
                  </a:cubicBezTo>
                  <a:cubicBezTo>
                    <a:pt x="13308" y="33931"/>
                    <a:pt x="14093" y="33865"/>
                    <a:pt x="14864" y="33711"/>
                  </a:cubicBezTo>
                  <a:cubicBezTo>
                    <a:pt x="18147" y="33012"/>
                    <a:pt x="20913" y="30641"/>
                    <a:pt x="22676" y="27784"/>
                  </a:cubicBezTo>
                  <a:cubicBezTo>
                    <a:pt x="24469" y="24927"/>
                    <a:pt x="25320" y="21583"/>
                    <a:pt x="25867" y="18270"/>
                  </a:cubicBezTo>
                  <a:cubicBezTo>
                    <a:pt x="26506" y="14501"/>
                    <a:pt x="26718" y="10489"/>
                    <a:pt x="25168" y="6963"/>
                  </a:cubicBezTo>
                  <a:cubicBezTo>
                    <a:pt x="23214" y="2438"/>
                    <a:pt x="17802" y="0"/>
                    <a:pt x="12924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77;p49">
              <a:extLst>
                <a:ext uri="{FF2B5EF4-FFF2-40B4-BE49-F238E27FC236}">
                  <a16:creationId xmlns:a16="http://schemas.microsoft.com/office/drawing/2014/main" id="{CDE3499F-1490-8C59-6C6A-377D0DE7C401}"/>
                </a:ext>
              </a:extLst>
            </p:cNvPr>
            <p:cNvSpPr/>
            <p:nvPr/>
          </p:nvSpPr>
          <p:spPr>
            <a:xfrm>
              <a:off x="2296800" y="2454450"/>
              <a:ext cx="81950" cy="281500"/>
            </a:xfrm>
            <a:custGeom>
              <a:avLst/>
              <a:gdLst/>
              <a:ahLst/>
              <a:cxnLst/>
              <a:rect l="l" t="t" r="r" b="b"/>
              <a:pathLst>
                <a:path w="3278" h="11260" extrusionOk="0">
                  <a:moveTo>
                    <a:pt x="295" y="1"/>
                  </a:moveTo>
                  <a:cubicBezTo>
                    <a:pt x="150" y="1"/>
                    <a:pt x="1" y="222"/>
                    <a:pt x="117" y="407"/>
                  </a:cubicBezTo>
                  <a:cubicBezTo>
                    <a:pt x="1059" y="1562"/>
                    <a:pt x="1940" y="2778"/>
                    <a:pt x="2123" y="4298"/>
                  </a:cubicBezTo>
                  <a:cubicBezTo>
                    <a:pt x="2275" y="5696"/>
                    <a:pt x="1272" y="6486"/>
                    <a:pt x="846" y="7672"/>
                  </a:cubicBezTo>
                  <a:cubicBezTo>
                    <a:pt x="208" y="9465"/>
                    <a:pt x="1089" y="11076"/>
                    <a:pt x="3004" y="11258"/>
                  </a:cubicBezTo>
                  <a:cubicBezTo>
                    <a:pt x="3013" y="11259"/>
                    <a:pt x="3021" y="11260"/>
                    <a:pt x="3030" y="11260"/>
                  </a:cubicBezTo>
                  <a:cubicBezTo>
                    <a:pt x="3277" y="11260"/>
                    <a:pt x="3269" y="10832"/>
                    <a:pt x="3004" y="10802"/>
                  </a:cubicBezTo>
                  <a:cubicBezTo>
                    <a:pt x="1515" y="10681"/>
                    <a:pt x="785" y="9526"/>
                    <a:pt x="1150" y="8067"/>
                  </a:cubicBezTo>
                  <a:cubicBezTo>
                    <a:pt x="1424" y="7064"/>
                    <a:pt x="2244" y="6304"/>
                    <a:pt x="2487" y="5270"/>
                  </a:cubicBezTo>
                  <a:cubicBezTo>
                    <a:pt x="2943" y="3325"/>
                    <a:pt x="1545" y="1501"/>
                    <a:pt x="421" y="73"/>
                  </a:cubicBezTo>
                  <a:cubicBezTo>
                    <a:pt x="384" y="22"/>
                    <a:pt x="340" y="1"/>
                    <a:pt x="29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78;p49">
              <a:extLst>
                <a:ext uri="{FF2B5EF4-FFF2-40B4-BE49-F238E27FC236}">
                  <a16:creationId xmlns:a16="http://schemas.microsoft.com/office/drawing/2014/main" id="{15C671C0-C027-49BC-F199-1394663F3DF2}"/>
                </a:ext>
              </a:extLst>
            </p:cNvPr>
            <p:cNvSpPr/>
            <p:nvPr/>
          </p:nvSpPr>
          <p:spPr>
            <a:xfrm>
              <a:off x="2328575" y="274652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56" y="1"/>
                  </a:moveTo>
                  <a:lnTo>
                    <a:pt x="4256" y="1"/>
                  </a:lnTo>
                  <a:cubicBezTo>
                    <a:pt x="2797" y="153"/>
                    <a:pt x="1368" y="487"/>
                    <a:pt x="61" y="1095"/>
                  </a:cubicBezTo>
                  <a:cubicBezTo>
                    <a:pt x="1" y="1369"/>
                    <a:pt x="335" y="1733"/>
                    <a:pt x="578" y="1976"/>
                  </a:cubicBezTo>
                  <a:cubicBezTo>
                    <a:pt x="1021" y="2456"/>
                    <a:pt x="1609" y="2723"/>
                    <a:pt x="2200" y="2723"/>
                  </a:cubicBezTo>
                  <a:cubicBezTo>
                    <a:pt x="2583" y="2723"/>
                    <a:pt x="2967" y="2611"/>
                    <a:pt x="3314" y="2372"/>
                  </a:cubicBezTo>
                  <a:cubicBezTo>
                    <a:pt x="4043" y="1855"/>
                    <a:pt x="4286" y="852"/>
                    <a:pt x="4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79;p49">
              <a:extLst>
                <a:ext uri="{FF2B5EF4-FFF2-40B4-BE49-F238E27FC236}">
                  <a16:creationId xmlns:a16="http://schemas.microsoft.com/office/drawing/2014/main" id="{B15C4238-B023-E2D7-BD2D-FC0F64C679BC}"/>
                </a:ext>
              </a:extLst>
            </p:cNvPr>
            <p:cNvSpPr/>
            <p:nvPr/>
          </p:nvSpPr>
          <p:spPr>
            <a:xfrm>
              <a:off x="2227500" y="25862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52" y="3283"/>
                  </a:cubicBezTo>
                  <a:cubicBezTo>
                    <a:pt x="1338" y="3283"/>
                    <a:pt x="1734" y="2523"/>
                    <a:pt x="1734" y="1642"/>
                  </a:cubicBezTo>
                  <a:cubicBezTo>
                    <a:pt x="1734" y="73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80;p49">
              <a:extLst>
                <a:ext uri="{FF2B5EF4-FFF2-40B4-BE49-F238E27FC236}">
                  <a16:creationId xmlns:a16="http://schemas.microsoft.com/office/drawing/2014/main" id="{23157FDA-5C2E-EC7C-BAC1-DE63A4B96654}"/>
                </a:ext>
              </a:extLst>
            </p:cNvPr>
            <p:cNvSpPr/>
            <p:nvPr/>
          </p:nvSpPr>
          <p:spPr>
            <a:xfrm>
              <a:off x="2470675" y="25938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8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82" y="3283"/>
                  </a:cubicBezTo>
                  <a:cubicBezTo>
                    <a:pt x="1338" y="3283"/>
                    <a:pt x="1733" y="2523"/>
                    <a:pt x="1733" y="1642"/>
                  </a:cubicBezTo>
                  <a:cubicBezTo>
                    <a:pt x="1733" y="73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81;p49">
              <a:extLst>
                <a:ext uri="{FF2B5EF4-FFF2-40B4-BE49-F238E27FC236}">
                  <a16:creationId xmlns:a16="http://schemas.microsoft.com/office/drawing/2014/main" id="{A311A6FA-5102-9905-8EE3-25FF06D95F4B}"/>
                </a:ext>
              </a:extLst>
            </p:cNvPr>
            <p:cNvSpPr/>
            <p:nvPr/>
          </p:nvSpPr>
          <p:spPr>
            <a:xfrm>
              <a:off x="2113525" y="2429450"/>
              <a:ext cx="161125" cy="83725"/>
            </a:xfrm>
            <a:custGeom>
              <a:avLst/>
              <a:gdLst/>
              <a:ahLst/>
              <a:cxnLst/>
              <a:rect l="l" t="t" r="r" b="b"/>
              <a:pathLst>
                <a:path w="6445" h="3349" extrusionOk="0">
                  <a:moveTo>
                    <a:pt x="4173" y="1"/>
                  </a:moveTo>
                  <a:cubicBezTo>
                    <a:pt x="3764" y="1"/>
                    <a:pt x="3318" y="52"/>
                    <a:pt x="2858" y="161"/>
                  </a:cubicBezTo>
                  <a:cubicBezTo>
                    <a:pt x="1186" y="586"/>
                    <a:pt x="1" y="1559"/>
                    <a:pt x="213" y="2410"/>
                  </a:cubicBezTo>
                  <a:cubicBezTo>
                    <a:pt x="343" y="2996"/>
                    <a:pt x="1154" y="3349"/>
                    <a:pt x="2215" y="3349"/>
                  </a:cubicBezTo>
                  <a:cubicBezTo>
                    <a:pt x="2641" y="3349"/>
                    <a:pt x="3108" y="3292"/>
                    <a:pt x="3587" y="3170"/>
                  </a:cubicBezTo>
                  <a:cubicBezTo>
                    <a:pt x="5259" y="2775"/>
                    <a:pt x="6444" y="1772"/>
                    <a:pt x="6232" y="951"/>
                  </a:cubicBezTo>
                  <a:cubicBezTo>
                    <a:pt x="6077" y="356"/>
                    <a:pt x="5252" y="1"/>
                    <a:pt x="4173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82;p49">
              <a:extLst>
                <a:ext uri="{FF2B5EF4-FFF2-40B4-BE49-F238E27FC236}">
                  <a16:creationId xmlns:a16="http://schemas.microsoft.com/office/drawing/2014/main" id="{F1DA3A61-F37F-D619-AF33-B0DE64883F59}"/>
                </a:ext>
              </a:extLst>
            </p:cNvPr>
            <p:cNvSpPr/>
            <p:nvPr/>
          </p:nvSpPr>
          <p:spPr>
            <a:xfrm>
              <a:off x="2451675" y="2433375"/>
              <a:ext cx="161125" cy="84050"/>
            </a:xfrm>
            <a:custGeom>
              <a:avLst/>
              <a:gdLst/>
              <a:ahLst/>
              <a:cxnLst/>
              <a:rect l="l" t="t" r="r" b="b"/>
              <a:pathLst>
                <a:path w="6445" h="3362" extrusionOk="0">
                  <a:moveTo>
                    <a:pt x="2194" y="1"/>
                  </a:moveTo>
                  <a:cubicBezTo>
                    <a:pt x="1161" y="1"/>
                    <a:pt x="363" y="338"/>
                    <a:pt x="213" y="916"/>
                  </a:cubicBezTo>
                  <a:cubicBezTo>
                    <a:pt x="1" y="1767"/>
                    <a:pt x="1186" y="2770"/>
                    <a:pt x="2858" y="3195"/>
                  </a:cubicBezTo>
                  <a:cubicBezTo>
                    <a:pt x="3325" y="3308"/>
                    <a:pt x="3781" y="3361"/>
                    <a:pt x="4201" y="3361"/>
                  </a:cubicBezTo>
                  <a:cubicBezTo>
                    <a:pt x="5258" y="3361"/>
                    <a:pt x="6080" y="3023"/>
                    <a:pt x="6232" y="2435"/>
                  </a:cubicBezTo>
                  <a:cubicBezTo>
                    <a:pt x="6445" y="1584"/>
                    <a:pt x="5259" y="581"/>
                    <a:pt x="3587" y="186"/>
                  </a:cubicBezTo>
                  <a:cubicBezTo>
                    <a:pt x="3102" y="60"/>
                    <a:pt x="2627" y="1"/>
                    <a:pt x="2194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83;p49">
              <a:extLst>
                <a:ext uri="{FF2B5EF4-FFF2-40B4-BE49-F238E27FC236}">
                  <a16:creationId xmlns:a16="http://schemas.microsoft.com/office/drawing/2014/main" id="{F3BEF025-8C19-26D2-7FA3-03E1EB32183B}"/>
                </a:ext>
              </a:extLst>
            </p:cNvPr>
            <p:cNvSpPr/>
            <p:nvPr/>
          </p:nvSpPr>
          <p:spPr>
            <a:xfrm>
              <a:off x="2427375" y="2155375"/>
              <a:ext cx="411125" cy="545825"/>
            </a:xfrm>
            <a:custGeom>
              <a:avLst/>
              <a:gdLst/>
              <a:ahLst/>
              <a:cxnLst/>
              <a:rect l="l" t="t" r="r" b="b"/>
              <a:pathLst>
                <a:path w="16445" h="21833" extrusionOk="0">
                  <a:moveTo>
                    <a:pt x="4413" y="0"/>
                  </a:moveTo>
                  <a:cubicBezTo>
                    <a:pt x="3851" y="0"/>
                    <a:pt x="3289" y="67"/>
                    <a:pt x="2736" y="212"/>
                  </a:cubicBezTo>
                  <a:lnTo>
                    <a:pt x="2432" y="516"/>
                  </a:lnTo>
                  <a:cubicBezTo>
                    <a:pt x="790" y="2522"/>
                    <a:pt x="0" y="5227"/>
                    <a:pt x="395" y="7811"/>
                  </a:cubicBezTo>
                  <a:cubicBezTo>
                    <a:pt x="790" y="10364"/>
                    <a:pt x="2310" y="12735"/>
                    <a:pt x="4499" y="14163"/>
                  </a:cubicBezTo>
                  <a:cubicBezTo>
                    <a:pt x="5836" y="15014"/>
                    <a:pt x="7356" y="15501"/>
                    <a:pt x="8693" y="16321"/>
                  </a:cubicBezTo>
                  <a:cubicBezTo>
                    <a:pt x="10031" y="17172"/>
                    <a:pt x="11216" y="18449"/>
                    <a:pt x="11307" y="20030"/>
                  </a:cubicBezTo>
                  <a:cubicBezTo>
                    <a:pt x="11338" y="20455"/>
                    <a:pt x="11277" y="20911"/>
                    <a:pt x="11490" y="21276"/>
                  </a:cubicBezTo>
                  <a:cubicBezTo>
                    <a:pt x="11686" y="21650"/>
                    <a:pt x="12112" y="21833"/>
                    <a:pt x="12545" y="21833"/>
                  </a:cubicBezTo>
                  <a:cubicBezTo>
                    <a:pt x="12781" y="21833"/>
                    <a:pt x="13018" y="21778"/>
                    <a:pt x="13222" y="21671"/>
                  </a:cubicBezTo>
                  <a:cubicBezTo>
                    <a:pt x="13830" y="21367"/>
                    <a:pt x="14195" y="20790"/>
                    <a:pt x="14499" y="20182"/>
                  </a:cubicBezTo>
                  <a:cubicBezTo>
                    <a:pt x="16019" y="17324"/>
                    <a:pt x="16444" y="13920"/>
                    <a:pt x="15745" y="10759"/>
                  </a:cubicBezTo>
                  <a:cubicBezTo>
                    <a:pt x="15046" y="7567"/>
                    <a:pt x="13222" y="4680"/>
                    <a:pt x="10730" y="2613"/>
                  </a:cubicBezTo>
                  <a:cubicBezTo>
                    <a:pt x="8974" y="1101"/>
                    <a:pt x="6691" y="0"/>
                    <a:pt x="4413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84;p49">
              <a:extLst>
                <a:ext uri="{FF2B5EF4-FFF2-40B4-BE49-F238E27FC236}">
                  <a16:creationId xmlns:a16="http://schemas.microsoft.com/office/drawing/2014/main" id="{349CA76B-1290-A979-2103-0ED43D71BCC9}"/>
                </a:ext>
              </a:extLst>
            </p:cNvPr>
            <p:cNvSpPr/>
            <p:nvPr/>
          </p:nvSpPr>
          <p:spPr>
            <a:xfrm>
              <a:off x="2081600" y="3320825"/>
              <a:ext cx="106425" cy="570975"/>
            </a:xfrm>
            <a:custGeom>
              <a:avLst/>
              <a:gdLst/>
              <a:ahLst/>
              <a:cxnLst/>
              <a:rect l="l" t="t" r="r" b="b"/>
              <a:pathLst>
                <a:path w="4257" h="22839" extrusionOk="0">
                  <a:moveTo>
                    <a:pt x="4044" y="0"/>
                  </a:moveTo>
                  <a:cubicBezTo>
                    <a:pt x="3952" y="0"/>
                    <a:pt x="3861" y="53"/>
                    <a:pt x="3861" y="160"/>
                  </a:cubicBezTo>
                  <a:cubicBezTo>
                    <a:pt x="3892" y="3473"/>
                    <a:pt x="3223" y="6725"/>
                    <a:pt x="1946" y="9795"/>
                  </a:cubicBezTo>
                  <a:cubicBezTo>
                    <a:pt x="1338" y="11254"/>
                    <a:pt x="670" y="12713"/>
                    <a:pt x="305" y="14263"/>
                  </a:cubicBezTo>
                  <a:cubicBezTo>
                    <a:pt x="1" y="15662"/>
                    <a:pt x="62" y="17121"/>
                    <a:pt x="457" y="18519"/>
                  </a:cubicBezTo>
                  <a:cubicBezTo>
                    <a:pt x="913" y="20069"/>
                    <a:pt x="1764" y="21497"/>
                    <a:pt x="2797" y="22774"/>
                  </a:cubicBezTo>
                  <a:cubicBezTo>
                    <a:pt x="2828" y="22820"/>
                    <a:pt x="2868" y="22839"/>
                    <a:pt x="2908" y="22839"/>
                  </a:cubicBezTo>
                  <a:cubicBezTo>
                    <a:pt x="3029" y="22839"/>
                    <a:pt x="3155" y="22668"/>
                    <a:pt x="3041" y="22531"/>
                  </a:cubicBezTo>
                  <a:cubicBezTo>
                    <a:pt x="1217" y="20282"/>
                    <a:pt x="31" y="17394"/>
                    <a:pt x="639" y="14476"/>
                  </a:cubicBezTo>
                  <a:cubicBezTo>
                    <a:pt x="943" y="12956"/>
                    <a:pt x="1612" y="11497"/>
                    <a:pt x="2220" y="10069"/>
                  </a:cubicBezTo>
                  <a:cubicBezTo>
                    <a:pt x="2828" y="8610"/>
                    <a:pt x="3345" y="7090"/>
                    <a:pt x="3679" y="5509"/>
                  </a:cubicBezTo>
                  <a:cubicBezTo>
                    <a:pt x="4074" y="3746"/>
                    <a:pt x="4256" y="1953"/>
                    <a:pt x="4226" y="160"/>
                  </a:cubicBezTo>
                  <a:cubicBezTo>
                    <a:pt x="4226" y="53"/>
                    <a:pt x="4135" y="0"/>
                    <a:pt x="404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85;p49">
              <a:extLst>
                <a:ext uri="{FF2B5EF4-FFF2-40B4-BE49-F238E27FC236}">
                  <a16:creationId xmlns:a16="http://schemas.microsoft.com/office/drawing/2014/main" id="{04FD920A-696E-F9C8-B143-25BF4381E456}"/>
                </a:ext>
              </a:extLst>
            </p:cNvPr>
            <p:cNvSpPr/>
            <p:nvPr/>
          </p:nvSpPr>
          <p:spPr>
            <a:xfrm>
              <a:off x="1529925" y="2894700"/>
              <a:ext cx="1538800" cy="1605775"/>
            </a:xfrm>
            <a:custGeom>
              <a:avLst/>
              <a:gdLst/>
              <a:ahLst/>
              <a:cxnLst/>
              <a:rect l="l" t="t" r="r" b="b"/>
              <a:pathLst>
                <a:path w="61552" h="64231" extrusionOk="0">
                  <a:moveTo>
                    <a:pt x="41582" y="1"/>
                  </a:moveTo>
                  <a:lnTo>
                    <a:pt x="34378" y="2797"/>
                  </a:lnTo>
                  <a:lnTo>
                    <a:pt x="35321" y="11034"/>
                  </a:lnTo>
                  <a:cubicBezTo>
                    <a:pt x="35321" y="11034"/>
                    <a:pt x="24682" y="12007"/>
                    <a:pt x="22524" y="17873"/>
                  </a:cubicBezTo>
                  <a:cubicBezTo>
                    <a:pt x="20427" y="23497"/>
                    <a:pt x="16262" y="39454"/>
                    <a:pt x="1" y="52160"/>
                  </a:cubicBezTo>
                  <a:cubicBezTo>
                    <a:pt x="791" y="54652"/>
                    <a:pt x="1916" y="57084"/>
                    <a:pt x="3314" y="59272"/>
                  </a:cubicBezTo>
                  <a:cubicBezTo>
                    <a:pt x="8815" y="56537"/>
                    <a:pt x="20609" y="49637"/>
                    <a:pt x="24956" y="39515"/>
                  </a:cubicBezTo>
                  <a:lnTo>
                    <a:pt x="24956" y="39515"/>
                  </a:lnTo>
                  <a:cubicBezTo>
                    <a:pt x="24956" y="39515"/>
                    <a:pt x="25898" y="42646"/>
                    <a:pt x="24256" y="46050"/>
                  </a:cubicBezTo>
                  <a:cubicBezTo>
                    <a:pt x="22645" y="49485"/>
                    <a:pt x="20092" y="54804"/>
                    <a:pt x="20396" y="57935"/>
                  </a:cubicBezTo>
                  <a:cubicBezTo>
                    <a:pt x="20571" y="59957"/>
                    <a:pt x="27165" y="64231"/>
                    <a:pt x="37615" y="64231"/>
                  </a:cubicBezTo>
                  <a:cubicBezTo>
                    <a:pt x="43500" y="64231"/>
                    <a:pt x="50608" y="62875"/>
                    <a:pt x="58482" y="58999"/>
                  </a:cubicBezTo>
                  <a:cubicBezTo>
                    <a:pt x="58482" y="58999"/>
                    <a:pt x="59576" y="54956"/>
                    <a:pt x="56142" y="49789"/>
                  </a:cubicBezTo>
                  <a:cubicBezTo>
                    <a:pt x="52676" y="44622"/>
                    <a:pt x="56263" y="34378"/>
                    <a:pt x="56263" y="34378"/>
                  </a:cubicBezTo>
                  <a:lnTo>
                    <a:pt x="61552" y="27205"/>
                  </a:lnTo>
                  <a:cubicBezTo>
                    <a:pt x="61552" y="27205"/>
                    <a:pt x="58816" y="14773"/>
                    <a:pt x="51278" y="12737"/>
                  </a:cubicBezTo>
                  <a:lnTo>
                    <a:pt x="43740" y="10731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86;p49">
              <a:extLst>
                <a:ext uri="{FF2B5EF4-FFF2-40B4-BE49-F238E27FC236}">
                  <a16:creationId xmlns:a16="http://schemas.microsoft.com/office/drawing/2014/main" id="{E344DF0C-F800-7717-B488-3E94D2A4977D}"/>
                </a:ext>
              </a:extLst>
            </p:cNvPr>
            <p:cNvSpPr/>
            <p:nvPr/>
          </p:nvSpPr>
          <p:spPr>
            <a:xfrm>
              <a:off x="1529925" y="3207775"/>
              <a:ext cx="1538800" cy="1292700"/>
            </a:xfrm>
            <a:custGeom>
              <a:avLst/>
              <a:gdLst/>
              <a:ahLst/>
              <a:cxnLst/>
              <a:rect l="l" t="t" r="r" b="b"/>
              <a:pathLst>
                <a:path w="61552" h="51708" extrusionOk="0">
                  <a:moveTo>
                    <a:pt x="28968" y="1"/>
                  </a:moveTo>
                  <a:cubicBezTo>
                    <a:pt x="26263" y="1034"/>
                    <a:pt x="23497" y="2676"/>
                    <a:pt x="22524" y="5350"/>
                  </a:cubicBezTo>
                  <a:cubicBezTo>
                    <a:pt x="20427" y="10974"/>
                    <a:pt x="16262" y="26931"/>
                    <a:pt x="1" y="39637"/>
                  </a:cubicBezTo>
                  <a:cubicBezTo>
                    <a:pt x="821" y="42129"/>
                    <a:pt x="1916" y="44561"/>
                    <a:pt x="3314" y="46749"/>
                  </a:cubicBezTo>
                  <a:cubicBezTo>
                    <a:pt x="8815" y="44014"/>
                    <a:pt x="20609" y="37114"/>
                    <a:pt x="24956" y="26992"/>
                  </a:cubicBezTo>
                  <a:lnTo>
                    <a:pt x="24956" y="26992"/>
                  </a:lnTo>
                  <a:cubicBezTo>
                    <a:pt x="24956" y="26992"/>
                    <a:pt x="25898" y="30123"/>
                    <a:pt x="24256" y="33527"/>
                  </a:cubicBezTo>
                  <a:cubicBezTo>
                    <a:pt x="22645" y="36962"/>
                    <a:pt x="20092" y="42281"/>
                    <a:pt x="20396" y="45412"/>
                  </a:cubicBezTo>
                  <a:cubicBezTo>
                    <a:pt x="20571" y="47434"/>
                    <a:pt x="27165" y="51708"/>
                    <a:pt x="37615" y="51708"/>
                  </a:cubicBezTo>
                  <a:cubicBezTo>
                    <a:pt x="43500" y="51708"/>
                    <a:pt x="50608" y="50352"/>
                    <a:pt x="58482" y="46476"/>
                  </a:cubicBezTo>
                  <a:cubicBezTo>
                    <a:pt x="58482" y="46476"/>
                    <a:pt x="59576" y="42433"/>
                    <a:pt x="56142" y="37266"/>
                  </a:cubicBezTo>
                  <a:cubicBezTo>
                    <a:pt x="52676" y="32099"/>
                    <a:pt x="56263" y="21855"/>
                    <a:pt x="56263" y="21855"/>
                  </a:cubicBezTo>
                  <a:lnTo>
                    <a:pt x="61552" y="14682"/>
                  </a:lnTo>
                  <a:cubicBezTo>
                    <a:pt x="61552" y="14682"/>
                    <a:pt x="59971" y="7539"/>
                    <a:pt x="55959" y="3192"/>
                  </a:cubicBezTo>
                  <a:cubicBezTo>
                    <a:pt x="53797" y="3694"/>
                    <a:pt x="51542" y="3891"/>
                    <a:pt x="49259" y="3891"/>
                  </a:cubicBezTo>
                  <a:cubicBezTo>
                    <a:pt x="46150" y="3891"/>
                    <a:pt x="42990" y="3526"/>
                    <a:pt x="39941" y="3071"/>
                  </a:cubicBezTo>
                  <a:cubicBezTo>
                    <a:pt x="36232" y="2524"/>
                    <a:pt x="32281" y="1703"/>
                    <a:pt x="289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87;p49">
              <a:extLst>
                <a:ext uri="{FF2B5EF4-FFF2-40B4-BE49-F238E27FC236}">
                  <a16:creationId xmlns:a16="http://schemas.microsoft.com/office/drawing/2014/main" id="{4E169CF5-7C17-5D4F-72F5-AE8FA10D539E}"/>
                </a:ext>
              </a:extLst>
            </p:cNvPr>
            <p:cNvSpPr/>
            <p:nvPr/>
          </p:nvSpPr>
          <p:spPr>
            <a:xfrm>
              <a:off x="2139375" y="3207775"/>
              <a:ext cx="839700" cy="167450"/>
            </a:xfrm>
            <a:custGeom>
              <a:avLst/>
              <a:gdLst/>
              <a:ahLst/>
              <a:cxnLst/>
              <a:rect l="l" t="t" r="r" b="b"/>
              <a:pathLst>
                <a:path w="33588" h="6698" extrusionOk="0">
                  <a:moveTo>
                    <a:pt x="4590" y="1"/>
                  </a:moveTo>
                  <a:cubicBezTo>
                    <a:pt x="2948" y="639"/>
                    <a:pt x="1277" y="1490"/>
                    <a:pt x="0" y="2676"/>
                  </a:cubicBezTo>
                  <a:cubicBezTo>
                    <a:pt x="973" y="3040"/>
                    <a:pt x="1976" y="3375"/>
                    <a:pt x="2979" y="3679"/>
                  </a:cubicBezTo>
                  <a:cubicBezTo>
                    <a:pt x="9577" y="5680"/>
                    <a:pt x="16477" y="6698"/>
                    <a:pt x="23368" y="6698"/>
                  </a:cubicBezTo>
                  <a:cubicBezTo>
                    <a:pt x="24952" y="6698"/>
                    <a:pt x="26536" y="6644"/>
                    <a:pt x="28116" y="6536"/>
                  </a:cubicBezTo>
                  <a:cubicBezTo>
                    <a:pt x="29940" y="6414"/>
                    <a:pt x="31764" y="6202"/>
                    <a:pt x="33587" y="5867"/>
                  </a:cubicBezTo>
                  <a:cubicBezTo>
                    <a:pt x="32979" y="4925"/>
                    <a:pt x="32311" y="4013"/>
                    <a:pt x="31581" y="3192"/>
                  </a:cubicBezTo>
                  <a:cubicBezTo>
                    <a:pt x="29419" y="3694"/>
                    <a:pt x="27164" y="3891"/>
                    <a:pt x="24881" y="3891"/>
                  </a:cubicBezTo>
                  <a:cubicBezTo>
                    <a:pt x="21772" y="3891"/>
                    <a:pt x="18612" y="3526"/>
                    <a:pt x="15563" y="3071"/>
                  </a:cubicBezTo>
                  <a:cubicBezTo>
                    <a:pt x="11854" y="2524"/>
                    <a:pt x="7903" y="1703"/>
                    <a:pt x="4590" y="1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88;p49">
              <a:extLst>
                <a:ext uri="{FF2B5EF4-FFF2-40B4-BE49-F238E27FC236}">
                  <a16:creationId xmlns:a16="http://schemas.microsoft.com/office/drawing/2014/main" id="{23D07615-5634-82C8-D2A6-ECD0181C7A08}"/>
                </a:ext>
              </a:extLst>
            </p:cNvPr>
            <p:cNvSpPr/>
            <p:nvPr/>
          </p:nvSpPr>
          <p:spPr>
            <a:xfrm>
              <a:off x="2802000" y="3422425"/>
              <a:ext cx="731800" cy="870600"/>
            </a:xfrm>
            <a:custGeom>
              <a:avLst/>
              <a:gdLst/>
              <a:ahLst/>
              <a:cxnLst/>
              <a:rect l="l" t="t" r="r" b="b"/>
              <a:pathLst>
                <a:path w="29272" h="34824" extrusionOk="0">
                  <a:moveTo>
                    <a:pt x="24114" y="1"/>
                  </a:moveTo>
                  <a:cubicBezTo>
                    <a:pt x="22995" y="1"/>
                    <a:pt x="21878" y="76"/>
                    <a:pt x="20760" y="260"/>
                  </a:cubicBezTo>
                  <a:cubicBezTo>
                    <a:pt x="20669" y="3634"/>
                    <a:pt x="20426" y="7038"/>
                    <a:pt x="20031" y="10412"/>
                  </a:cubicBezTo>
                  <a:cubicBezTo>
                    <a:pt x="19666" y="13421"/>
                    <a:pt x="19149" y="16491"/>
                    <a:pt x="17751" y="19166"/>
                  </a:cubicBezTo>
                  <a:cubicBezTo>
                    <a:pt x="17599" y="19470"/>
                    <a:pt x="17356" y="19804"/>
                    <a:pt x="17022" y="19835"/>
                  </a:cubicBezTo>
                  <a:cubicBezTo>
                    <a:pt x="17005" y="19836"/>
                    <a:pt x="16988" y="19837"/>
                    <a:pt x="16971" y="19837"/>
                  </a:cubicBezTo>
                  <a:cubicBezTo>
                    <a:pt x="16632" y="19837"/>
                    <a:pt x="16375" y="19547"/>
                    <a:pt x="16201" y="19257"/>
                  </a:cubicBezTo>
                  <a:cubicBezTo>
                    <a:pt x="14955" y="17433"/>
                    <a:pt x="14165" y="15367"/>
                    <a:pt x="13374" y="13300"/>
                  </a:cubicBezTo>
                  <a:cubicBezTo>
                    <a:pt x="11733" y="8953"/>
                    <a:pt x="10091" y="4607"/>
                    <a:pt x="8450" y="260"/>
                  </a:cubicBezTo>
                  <a:lnTo>
                    <a:pt x="0" y="6552"/>
                  </a:lnTo>
                  <a:cubicBezTo>
                    <a:pt x="1186" y="13482"/>
                    <a:pt x="3617" y="20108"/>
                    <a:pt x="6535" y="26491"/>
                  </a:cubicBezTo>
                  <a:cubicBezTo>
                    <a:pt x="7386" y="28315"/>
                    <a:pt x="8268" y="30139"/>
                    <a:pt x="9575" y="31689"/>
                  </a:cubicBezTo>
                  <a:cubicBezTo>
                    <a:pt x="10851" y="33209"/>
                    <a:pt x="12614" y="34455"/>
                    <a:pt x="14620" y="34759"/>
                  </a:cubicBezTo>
                  <a:cubicBezTo>
                    <a:pt x="14928" y="34803"/>
                    <a:pt x="15234" y="34824"/>
                    <a:pt x="15539" y="34824"/>
                  </a:cubicBezTo>
                  <a:cubicBezTo>
                    <a:pt x="17979" y="34824"/>
                    <a:pt x="20318" y="33479"/>
                    <a:pt x="22128" y="31750"/>
                  </a:cubicBezTo>
                  <a:cubicBezTo>
                    <a:pt x="25077" y="28984"/>
                    <a:pt x="26931" y="25215"/>
                    <a:pt x="27964" y="21294"/>
                  </a:cubicBezTo>
                  <a:cubicBezTo>
                    <a:pt x="28998" y="17373"/>
                    <a:pt x="29210" y="13300"/>
                    <a:pt x="29241" y="9257"/>
                  </a:cubicBezTo>
                  <a:cubicBezTo>
                    <a:pt x="29271" y="6278"/>
                    <a:pt x="29210" y="3330"/>
                    <a:pt x="29089" y="382"/>
                  </a:cubicBezTo>
                  <a:cubicBezTo>
                    <a:pt x="27422" y="164"/>
                    <a:pt x="25766" y="1"/>
                    <a:pt x="24114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89;p49">
              <a:extLst>
                <a:ext uri="{FF2B5EF4-FFF2-40B4-BE49-F238E27FC236}">
                  <a16:creationId xmlns:a16="http://schemas.microsoft.com/office/drawing/2014/main" id="{77A1F792-9A34-15FA-E971-B5B503724430}"/>
                </a:ext>
              </a:extLst>
            </p:cNvPr>
            <p:cNvSpPr/>
            <p:nvPr/>
          </p:nvSpPr>
          <p:spPr>
            <a:xfrm>
              <a:off x="2070975" y="2466125"/>
              <a:ext cx="255350" cy="297900"/>
            </a:xfrm>
            <a:custGeom>
              <a:avLst/>
              <a:gdLst/>
              <a:ahLst/>
              <a:cxnLst/>
              <a:rect l="l" t="t" r="r" b="b"/>
              <a:pathLst>
                <a:path w="10214" h="11916" extrusionOk="0">
                  <a:moveTo>
                    <a:pt x="5107" y="730"/>
                  </a:moveTo>
                  <a:cubicBezTo>
                    <a:pt x="7508" y="730"/>
                    <a:pt x="9454" y="3071"/>
                    <a:pt x="9454" y="5958"/>
                  </a:cubicBezTo>
                  <a:cubicBezTo>
                    <a:pt x="9454" y="8846"/>
                    <a:pt x="7508" y="11186"/>
                    <a:pt x="5107" y="11186"/>
                  </a:cubicBezTo>
                  <a:cubicBezTo>
                    <a:pt x="2706" y="11186"/>
                    <a:pt x="760" y="8846"/>
                    <a:pt x="760" y="5958"/>
                  </a:cubicBezTo>
                  <a:cubicBezTo>
                    <a:pt x="760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0" y="2676"/>
                    <a:pt x="0" y="5958"/>
                  </a:cubicBezTo>
                  <a:cubicBezTo>
                    <a:pt x="0" y="9241"/>
                    <a:pt x="2311" y="11916"/>
                    <a:pt x="5107" y="11916"/>
                  </a:cubicBezTo>
                  <a:cubicBezTo>
                    <a:pt x="7903" y="11916"/>
                    <a:pt x="10213" y="9241"/>
                    <a:pt x="10213" y="5958"/>
                  </a:cubicBezTo>
                  <a:cubicBezTo>
                    <a:pt x="10213" y="2676"/>
                    <a:pt x="7903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90;p49">
              <a:extLst>
                <a:ext uri="{FF2B5EF4-FFF2-40B4-BE49-F238E27FC236}">
                  <a16:creationId xmlns:a16="http://schemas.microsoft.com/office/drawing/2014/main" id="{D2A18459-971F-357A-F8AB-B89AE329361E}"/>
                </a:ext>
              </a:extLst>
            </p:cNvPr>
            <p:cNvSpPr/>
            <p:nvPr/>
          </p:nvSpPr>
          <p:spPr>
            <a:xfrm>
              <a:off x="2396200" y="2469175"/>
              <a:ext cx="282700" cy="305500"/>
            </a:xfrm>
            <a:custGeom>
              <a:avLst/>
              <a:gdLst/>
              <a:ahLst/>
              <a:cxnLst/>
              <a:rect l="l" t="t" r="r" b="b"/>
              <a:pathLst>
                <a:path w="11308" h="12220" extrusionOk="0">
                  <a:moveTo>
                    <a:pt x="5654" y="791"/>
                  </a:moveTo>
                  <a:cubicBezTo>
                    <a:pt x="8329" y="791"/>
                    <a:pt x="10518" y="3162"/>
                    <a:pt x="10518" y="6110"/>
                  </a:cubicBezTo>
                  <a:cubicBezTo>
                    <a:pt x="10518" y="9028"/>
                    <a:pt x="8329" y="11399"/>
                    <a:pt x="5654" y="11399"/>
                  </a:cubicBezTo>
                  <a:cubicBezTo>
                    <a:pt x="2980" y="11399"/>
                    <a:pt x="791" y="9028"/>
                    <a:pt x="791" y="6110"/>
                  </a:cubicBezTo>
                  <a:cubicBezTo>
                    <a:pt x="791" y="3162"/>
                    <a:pt x="2980" y="791"/>
                    <a:pt x="5654" y="791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736"/>
                    <a:pt x="1" y="6110"/>
                  </a:cubicBezTo>
                  <a:cubicBezTo>
                    <a:pt x="1" y="9453"/>
                    <a:pt x="2524" y="12219"/>
                    <a:pt x="5654" y="12219"/>
                  </a:cubicBezTo>
                  <a:cubicBezTo>
                    <a:pt x="8785" y="12219"/>
                    <a:pt x="11308" y="9453"/>
                    <a:pt x="11308" y="6110"/>
                  </a:cubicBezTo>
                  <a:cubicBezTo>
                    <a:pt x="11308" y="2736"/>
                    <a:pt x="8785" y="0"/>
                    <a:pt x="5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91;p49">
              <a:extLst>
                <a:ext uri="{FF2B5EF4-FFF2-40B4-BE49-F238E27FC236}">
                  <a16:creationId xmlns:a16="http://schemas.microsoft.com/office/drawing/2014/main" id="{1B602786-36D6-1BF9-8063-522A97158A13}"/>
                </a:ext>
              </a:extLst>
            </p:cNvPr>
            <p:cNvSpPr/>
            <p:nvPr/>
          </p:nvSpPr>
          <p:spPr>
            <a:xfrm>
              <a:off x="2306350" y="2573275"/>
              <a:ext cx="102800" cy="57025"/>
            </a:xfrm>
            <a:custGeom>
              <a:avLst/>
              <a:gdLst/>
              <a:ahLst/>
              <a:cxnLst/>
              <a:rect l="l" t="t" r="r" b="b"/>
              <a:pathLst>
                <a:path w="4112" h="2281" extrusionOk="0">
                  <a:moveTo>
                    <a:pt x="2174" y="1"/>
                  </a:moveTo>
                  <a:cubicBezTo>
                    <a:pt x="1429" y="1"/>
                    <a:pt x="677" y="350"/>
                    <a:pt x="190" y="1095"/>
                  </a:cubicBezTo>
                  <a:cubicBezTo>
                    <a:pt x="0" y="1370"/>
                    <a:pt x="251" y="1630"/>
                    <a:pt x="513" y="1630"/>
                  </a:cubicBezTo>
                  <a:cubicBezTo>
                    <a:pt x="628" y="1630"/>
                    <a:pt x="745" y="1580"/>
                    <a:pt x="829" y="1460"/>
                  </a:cubicBezTo>
                  <a:cubicBezTo>
                    <a:pt x="1166" y="947"/>
                    <a:pt x="1667" y="713"/>
                    <a:pt x="2164" y="713"/>
                  </a:cubicBezTo>
                  <a:cubicBezTo>
                    <a:pt x="2877" y="713"/>
                    <a:pt x="3580" y="1195"/>
                    <a:pt x="3777" y="2037"/>
                  </a:cubicBezTo>
                  <a:cubicBezTo>
                    <a:pt x="3808" y="2219"/>
                    <a:pt x="3960" y="2280"/>
                    <a:pt x="4112" y="2280"/>
                  </a:cubicBezTo>
                  <a:cubicBezTo>
                    <a:pt x="4081" y="2250"/>
                    <a:pt x="4081" y="2219"/>
                    <a:pt x="4081" y="2189"/>
                  </a:cubicBezTo>
                  <a:cubicBezTo>
                    <a:pt x="3960" y="1794"/>
                    <a:pt x="3990" y="1368"/>
                    <a:pt x="4112" y="1004"/>
                  </a:cubicBezTo>
                  <a:cubicBezTo>
                    <a:pt x="3656" y="350"/>
                    <a:pt x="2918" y="1"/>
                    <a:pt x="2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492;p49">
              <a:extLst>
                <a:ext uri="{FF2B5EF4-FFF2-40B4-BE49-F238E27FC236}">
                  <a16:creationId xmlns:a16="http://schemas.microsoft.com/office/drawing/2014/main" id="{5FDCFC8B-BFCE-FD64-589B-47F405B4FBE4}"/>
                </a:ext>
              </a:extLst>
            </p:cNvPr>
            <p:cNvSpPr/>
            <p:nvPr/>
          </p:nvSpPr>
          <p:spPr>
            <a:xfrm>
              <a:off x="2676600" y="2612025"/>
              <a:ext cx="272075" cy="158850"/>
            </a:xfrm>
            <a:custGeom>
              <a:avLst/>
              <a:gdLst/>
              <a:ahLst/>
              <a:cxnLst/>
              <a:rect l="l" t="t" r="r" b="b"/>
              <a:pathLst>
                <a:path w="10883" h="6354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244"/>
                    <a:pt x="62" y="487"/>
                    <a:pt x="1" y="730"/>
                  </a:cubicBezTo>
                  <a:cubicBezTo>
                    <a:pt x="1764" y="913"/>
                    <a:pt x="3527" y="1217"/>
                    <a:pt x="5259" y="1642"/>
                  </a:cubicBezTo>
                  <a:cubicBezTo>
                    <a:pt x="6110" y="1824"/>
                    <a:pt x="6931" y="2068"/>
                    <a:pt x="7782" y="2341"/>
                  </a:cubicBezTo>
                  <a:cubicBezTo>
                    <a:pt x="9758" y="2949"/>
                    <a:pt x="10153" y="4165"/>
                    <a:pt x="10123" y="5989"/>
                  </a:cubicBezTo>
                  <a:cubicBezTo>
                    <a:pt x="10123" y="6232"/>
                    <a:pt x="10305" y="6353"/>
                    <a:pt x="10487" y="6353"/>
                  </a:cubicBezTo>
                  <a:cubicBezTo>
                    <a:pt x="10670" y="6353"/>
                    <a:pt x="10852" y="6232"/>
                    <a:pt x="10852" y="5989"/>
                  </a:cubicBezTo>
                  <a:cubicBezTo>
                    <a:pt x="10882" y="3983"/>
                    <a:pt x="10396" y="2584"/>
                    <a:pt x="8481" y="1794"/>
                  </a:cubicBezTo>
                  <a:cubicBezTo>
                    <a:pt x="5867" y="730"/>
                    <a:pt x="2828" y="30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493;p49">
              <a:extLst>
                <a:ext uri="{FF2B5EF4-FFF2-40B4-BE49-F238E27FC236}">
                  <a16:creationId xmlns:a16="http://schemas.microsoft.com/office/drawing/2014/main" id="{FBE42FB1-B09B-8E7C-4D1C-34217C135DF3}"/>
                </a:ext>
              </a:extLst>
            </p:cNvPr>
            <p:cNvSpPr/>
            <p:nvPr/>
          </p:nvSpPr>
          <p:spPr>
            <a:xfrm>
              <a:off x="2070225" y="3367425"/>
              <a:ext cx="107150" cy="540600"/>
            </a:xfrm>
            <a:custGeom>
              <a:avLst/>
              <a:gdLst/>
              <a:ahLst/>
              <a:cxnLst/>
              <a:rect l="l" t="t" r="r" b="b"/>
              <a:pathLst>
                <a:path w="4286" h="21624" extrusionOk="0">
                  <a:moveTo>
                    <a:pt x="3565" y="0"/>
                  </a:moveTo>
                  <a:cubicBezTo>
                    <a:pt x="3455" y="0"/>
                    <a:pt x="3325" y="92"/>
                    <a:pt x="3344" y="241"/>
                  </a:cubicBezTo>
                  <a:cubicBezTo>
                    <a:pt x="3982" y="4314"/>
                    <a:pt x="942" y="7718"/>
                    <a:pt x="456" y="11670"/>
                  </a:cubicBezTo>
                  <a:cubicBezTo>
                    <a:pt x="0" y="15469"/>
                    <a:pt x="1550" y="18630"/>
                    <a:pt x="3830" y="21548"/>
                  </a:cubicBezTo>
                  <a:cubicBezTo>
                    <a:pt x="3866" y="21602"/>
                    <a:pt x="3919" y="21624"/>
                    <a:pt x="3974" y="21624"/>
                  </a:cubicBezTo>
                  <a:cubicBezTo>
                    <a:pt x="4106" y="21624"/>
                    <a:pt x="4241" y="21495"/>
                    <a:pt x="4134" y="21366"/>
                  </a:cubicBezTo>
                  <a:cubicBezTo>
                    <a:pt x="3009" y="19907"/>
                    <a:pt x="1976" y="18357"/>
                    <a:pt x="1337" y="16624"/>
                  </a:cubicBezTo>
                  <a:cubicBezTo>
                    <a:pt x="638" y="14770"/>
                    <a:pt x="608" y="12764"/>
                    <a:pt x="973" y="10849"/>
                  </a:cubicBezTo>
                  <a:cubicBezTo>
                    <a:pt x="1672" y="7171"/>
                    <a:pt x="4286" y="4041"/>
                    <a:pt x="3708" y="120"/>
                  </a:cubicBezTo>
                  <a:cubicBezTo>
                    <a:pt x="3697" y="37"/>
                    <a:pt x="3635" y="0"/>
                    <a:pt x="35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494;p49">
              <a:extLst>
                <a:ext uri="{FF2B5EF4-FFF2-40B4-BE49-F238E27FC236}">
                  <a16:creationId xmlns:a16="http://schemas.microsoft.com/office/drawing/2014/main" id="{81678510-2C8D-CB0A-1926-E930D24D7B39}"/>
                </a:ext>
              </a:extLst>
            </p:cNvPr>
            <p:cNvSpPr/>
            <p:nvPr/>
          </p:nvSpPr>
          <p:spPr>
            <a:xfrm>
              <a:off x="2789375" y="3517125"/>
              <a:ext cx="142750" cy="488500"/>
            </a:xfrm>
            <a:custGeom>
              <a:avLst/>
              <a:gdLst/>
              <a:ahLst/>
              <a:cxnLst/>
              <a:rect l="l" t="t" r="r" b="b"/>
              <a:pathLst>
                <a:path w="5710" h="19540" extrusionOk="0">
                  <a:moveTo>
                    <a:pt x="240" y="0"/>
                  </a:moveTo>
                  <a:cubicBezTo>
                    <a:pt x="130" y="0"/>
                    <a:pt x="0" y="92"/>
                    <a:pt x="19" y="241"/>
                  </a:cubicBezTo>
                  <a:cubicBezTo>
                    <a:pt x="1022" y="6806"/>
                    <a:pt x="2785" y="13250"/>
                    <a:pt x="5308" y="19421"/>
                  </a:cubicBezTo>
                  <a:cubicBezTo>
                    <a:pt x="5343" y="19503"/>
                    <a:pt x="5415" y="19540"/>
                    <a:pt x="5486" y="19540"/>
                  </a:cubicBezTo>
                  <a:cubicBezTo>
                    <a:pt x="5599" y="19540"/>
                    <a:pt x="5710" y="19448"/>
                    <a:pt x="5672" y="19299"/>
                  </a:cubicBezTo>
                  <a:cubicBezTo>
                    <a:pt x="3150" y="13159"/>
                    <a:pt x="1356" y="6715"/>
                    <a:pt x="384" y="119"/>
                  </a:cubicBezTo>
                  <a:cubicBezTo>
                    <a:pt x="372" y="37"/>
                    <a:pt x="310" y="0"/>
                    <a:pt x="24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495;p49">
              <a:extLst>
                <a:ext uri="{FF2B5EF4-FFF2-40B4-BE49-F238E27FC236}">
                  <a16:creationId xmlns:a16="http://schemas.microsoft.com/office/drawing/2014/main" id="{564A63E4-3AA8-4809-477B-8DCD0D8E98E0}"/>
                </a:ext>
              </a:extLst>
            </p:cNvPr>
            <p:cNvSpPr/>
            <p:nvPr/>
          </p:nvSpPr>
          <p:spPr>
            <a:xfrm>
              <a:off x="2679650" y="2663550"/>
              <a:ext cx="205200" cy="226050"/>
            </a:xfrm>
            <a:custGeom>
              <a:avLst/>
              <a:gdLst/>
              <a:ahLst/>
              <a:cxnLst/>
              <a:rect l="l" t="t" r="r" b="b"/>
              <a:pathLst>
                <a:path w="8208" h="9042" extrusionOk="0">
                  <a:moveTo>
                    <a:pt x="4371" y="0"/>
                  </a:moveTo>
                  <a:cubicBezTo>
                    <a:pt x="2912" y="0"/>
                    <a:pt x="1432" y="756"/>
                    <a:pt x="1095" y="2226"/>
                  </a:cubicBezTo>
                  <a:lnTo>
                    <a:pt x="0" y="8821"/>
                  </a:lnTo>
                  <a:cubicBezTo>
                    <a:pt x="586" y="8974"/>
                    <a:pt x="1172" y="9042"/>
                    <a:pt x="1757" y="9042"/>
                  </a:cubicBezTo>
                  <a:cubicBezTo>
                    <a:pt x="1871" y="9042"/>
                    <a:pt x="1984" y="9039"/>
                    <a:pt x="2098" y="9034"/>
                  </a:cubicBezTo>
                  <a:cubicBezTo>
                    <a:pt x="3466" y="8973"/>
                    <a:pt x="4864" y="8578"/>
                    <a:pt x="5988" y="7758"/>
                  </a:cubicBezTo>
                  <a:cubicBezTo>
                    <a:pt x="7083" y="6937"/>
                    <a:pt x="7903" y="5660"/>
                    <a:pt x="8055" y="4292"/>
                  </a:cubicBezTo>
                  <a:cubicBezTo>
                    <a:pt x="8207" y="2925"/>
                    <a:pt x="7630" y="1435"/>
                    <a:pt x="6505" y="645"/>
                  </a:cubicBezTo>
                  <a:cubicBezTo>
                    <a:pt x="5915" y="213"/>
                    <a:pt x="5146" y="0"/>
                    <a:pt x="437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2496;p49">
            <a:extLst>
              <a:ext uri="{FF2B5EF4-FFF2-40B4-BE49-F238E27FC236}">
                <a16:creationId xmlns:a16="http://schemas.microsoft.com/office/drawing/2014/main" id="{BE100385-AC01-9D56-7C7A-DC1869092ECD}"/>
              </a:ext>
            </a:extLst>
          </p:cNvPr>
          <p:cNvGrpSpPr/>
          <p:nvPr/>
        </p:nvGrpSpPr>
        <p:grpSpPr>
          <a:xfrm>
            <a:off x="1292380" y="2685695"/>
            <a:ext cx="2167000" cy="2552850"/>
            <a:chOff x="-942750" y="2090650"/>
            <a:chExt cx="2167000" cy="2552850"/>
          </a:xfrm>
        </p:grpSpPr>
        <p:sp>
          <p:nvSpPr>
            <p:cNvPr id="6" name="Google Shape;2497;p49">
              <a:extLst>
                <a:ext uri="{FF2B5EF4-FFF2-40B4-BE49-F238E27FC236}">
                  <a16:creationId xmlns:a16="http://schemas.microsoft.com/office/drawing/2014/main" id="{3695B413-AE03-51DC-38AF-5BCEF9837F87}"/>
                </a:ext>
              </a:extLst>
            </p:cNvPr>
            <p:cNvSpPr/>
            <p:nvPr/>
          </p:nvSpPr>
          <p:spPr>
            <a:xfrm>
              <a:off x="-942750" y="2090650"/>
              <a:ext cx="1723450" cy="1790325"/>
            </a:xfrm>
            <a:custGeom>
              <a:avLst/>
              <a:gdLst/>
              <a:ahLst/>
              <a:cxnLst/>
              <a:rect l="l" t="t" r="r" b="b"/>
              <a:pathLst>
                <a:path w="68938" h="71613" extrusionOk="0">
                  <a:moveTo>
                    <a:pt x="37068" y="1"/>
                  </a:moveTo>
                  <a:cubicBezTo>
                    <a:pt x="34932" y="1"/>
                    <a:pt x="32806" y="433"/>
                    <a:pt x="30882" y="1342"/>
                  </a:cubicBezTo>
                  <a:cubicBezTo>
                    <a:pt x="30426" y="1555"/>
                    <a:pt x="29970" y="1767"/>
                    <a:pt x="29484" y="1889"/>
                  </a:cubicBezTo>
                  <a:cubicBezTo>
                    <a:pt x="29119" y="1950"/>
                    <a:pt x="28724" y="1950"/>
                    <a:pt x="28329" y="1950"/>
                  </a:cubicBezTo>
                  <a:cubicBezTo>
                    <a:pt x="28295" y="1949"/>
                    <a:pt x="28262" y="1949"/>
                    <a:pt x="28228" y="1949"/>
                  </a:cubicBezTo>
                  <a:cubicBezTo>
                    <a:pt x="23482" y="1949"/>
                    <a:pt x="18225" y="6205"/>
                    <a:pt x="16475" y="10430"/>
                  </a:cubicBezTo>
                  <a:cubicBezTo>
                    <a:pt x="14590" y="14898"/>
                    <a:pt x="14833" y="20035"/>
                    <a:pt x="13921" y="24625"/>
                  </a:cubicBezTo>
                  <a:cubicBezTo>
                    <a:pt x="13405" y="27178"/>
                    <a:pt x="12462" y="29670"/>
                    <a:pt x="11125" y="31889"/>
                  </a:cubicBezTo>
                  <a:cubicBezTo>
                    <a:pt x="9362" y="34838"/>
                    <a:pt x="6991" y="37361"/>
                    <a:pt x="5289" y="40339"/>
                  </a:cubicBezTo>
                  <a:cubicBezTo>
                    <a:pt x="0" y="49640"/>
                    <a:pt x="3374" y="61495"/>
                    <a:pt x="12310" y="67148"/>
                  </a:cubicBezTo>
                  <a:cubicBezTo>
                    <a:pt x="16383" y="69732"/>
                    <a:pt x="21186" y="71008"/>
                    <a:pt x="25988" y="71464"/>
                  </a:cubicBezTo>
                  <a:cubicBezTo>
                    <a:pt x="26942" y="71555"/>
                    <a:pt x="27914" y="71612"/>
                    <a:pt x="28886" y="71612"/>
                  </a:cubicBezTo>
                  <a:cubicBezTo>
                    <a:pt x="31818" y="71612"/>
                    <a:pt x="34747" y="71094"/>
                    <a:pt x="37144" y="69428"/>
                  </a:cubicBezTo>
                  <a:lnTo>
                    <a:pt x="57661" y="70492"/>
                  </a:lnTo>
                  <a:cubicBezTo>
                    <a:pt x="60670" y="67817"/>
                    <a:pt x="63649" y="64990"/>
                    <a:pt x="65746" y="61555"/>
                  </a:cubicBezTo>
                  <a:cubicBezTo>
                    <a:pt x="67813" y="58090"/>
                    <a:pt x="68938" y="53896"/>
                    <a:pt x="67934" y="50005"/>
                  </a:cubicBezTo>
                  <a:cubicBezTo>
                    <a:pt x="66567" y="44655"/>
                    <a:pt x="61764" y="41099"/>
                    <a:pt x="57873" y="37239"/>
                  </a:cubicBezTo>
                  <a:cubicBezTo>
                    <a:pt x="56810" y="36205"/>
                    <a:pt x="55807" y="35081"/>
                    <a:pt x="55168" y="33774"/>
                  </a:cubicBezTo>
                  <a:cubicBezTo>
                    <a:pt x="54439" y="32254"/>
                    <a:pt x="54226" y="30552"/>
                    <a:pt x="54135" y="28850"/>
                  </a:cubicBezTo>
                  <a:cubicBezTo>
                    <a:pt x="53588" y="19397"/>
                    <a:pt x="55168" y="9457"/>
                    <a:pt x="46506" y="3044"/>
                  </a:cubicBezTo>
                  <a:cubicBezTo>
                    <a:pt x="43828" y="1073"/>
                    <a:pt x="40434" y="1"/>
                    <a:pt x="370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498;p49">
              <a:extLst>
                <a:ext uri="{FF2B5EF4-FFF2-40B4-BE49-F238E27FC236}">
                  <a16:creationId xmlns:a16="http://schemas.microsoft.com/office/drawing/2014/main" id="{069D2ACE-4157-00BE-F226-ADB55CC5DDC8}"/>
                </a:ext>
              </a:extLst>
            </p:cNvPr>
            <p:cNvSpPr/>
            <p:nvPr/>
          </p:nvSpPr>
          <p:spPr>
            <a:xfrm>
              <a:off x="-106125" y="2359750"/>
              <a:ext cx="809325" cy="1359175"/>
            </a:xfrm>
            <a:custGeom>
              <a:avLst/>
              <a:gdLst/>
              <a:ahLst/>
              <a:cxnLst/>
              <a:rect l="l" t="t" r="r" b="b"/>
              <a:pathLst>
                <a:path w="32373" h="54367" extrusionOk="0">
                  <a:moveTo>
                    <a:pt x="13496" y="0"/>
                  </a:moveTo>
                  <a:lnTo>
                    <a:pt x="1885" y="12645"/>
                  </a:lnTo>
                  <a:cubicBezTo>
                    <a:pt x="487" y="13557"/>
                    <a:pt x="1" y="15472"/>
                    <a:pt x="305" y="17083"/>
                  </a:cubicBezTo>
                  <a:cubicBezTo>
                    <a:pt x="609" y="18724"/>
                    <a:pt x="1551" y="20183"/>
                    <a:pt x="2524" y="21520"/>
                  </a:cubicBezTo>
                  <a:cubicBezTo>
                    <a:pt x="3496" y="22858"/>
                    <a:pt x="4530" y="24195"/>
                    <a:pt x="5107" y="25776"/>
                  </a:cubicBezTo>
                  <a:cubicBezTo>
                    <a:pt x="6323" y="29150"/>
                    <a:pt x="5077" y="32858"/>
                    <a:pt x="4226" y="36354"/>
                  </a:cubicBezTo>
                  <a:cubicBezTo>
                    <a:pt x="2980" y="41521"/>
                    <a:pt x="6566" y="42919"/>
                    <a:pt x="9454" y="46414"/>
                  </a:cubicBezTo>
                  <a:cubicBezTo>
                    <a:pt x="12625" y="50239"/>
                    <a:pt x="16082" y="54367"/>
                    <a:pt x="20759" y="54367"/>
                  </a:cubicBezTo>
                  <a:cubicBezTo>
                    <a:pt x="22179" y="54367"/>
                    <a:pt x="23711" y="53986"/>
                    <a:pt x="25381" y="53101"/>
                  </a:cubicBezTo>
                  <a:cubicBezTo>
                    <a:pt x="31430" y="49880"/>
                    <a:pt x="32372" y="39545"/>
                    <a:pt x="27813" y="34955"/>
                  </a:cubicBezTo>
                  <a:cubicBezTo>
                    <a:pt x="25837" y="32980"/>
                    <a:pt x="23740" y="31125"/>
                    <a:pt x="21916" y="29028"/>
                  </a:cubicBezTo>
                  <a:cubicBezTo>
                    <a:pt x="20123" y="26900"/>
                    <a:pt x="18603" y="24438"/>
                    <a:pt x="18025" y="21733"/>
                  </a:cubicBezTo>
                  <a:cubicBezTo>
                    <a:pt x="17509" y="19119"/>
                    <a:pt x="17873" y="16414"/>
                    <a:pt x="18238" y="13770"/>
                  </a:cubicBezTo>
                  <a:cubicBezTo>
                    <a:pt x="18633" y="11156"/>
                    <a:pt x="18968" y="8420"/>
                    <a:pt x="18390" y="5836"/>
                  </a:cubicBezTo>
                  <a:cubicBezTo>
                    <a:pt x="17782" y="3253"/>
                    <a:pt x="16080" y="730"/>
                    <a:pt x="1349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499;p49">
              <a:extLst>
                <a:ext uri="{FF2B5EF4-FFF2-40B4-BE49-F238E27FC236}">
                  <a16:creationId xmlns:a16="http://schemas.microsoft.com/office/drawing/2014/main" id="{658A9C0C-0906-672A-7343-73CB68018705}"/>
                </a:ext>
              </a:extLst>
            </p:cNvPr>
            <p:cNvSpPr/>
            <p:nvPr/>
          </p:nvSpPr>
          <p:spPr>
            <a:xfrm>
              <a:off x="210400" y="2663225"/>
              <a:ext cx="239850" cy="269525"/>
            </a:xfrm>
            <a:custGeom>
              <a:avLst/>
              <a:gdLst/>
              <a:ahLst/>
              <a:cxnLst/>
              <a:rect l="l" t="t" r="r" b="b"/>
              <a:pathLst>
                <a:path w="9594" h="10781" extrusionOk="0">
                  <a:moveTo>
                    <a:pt x="2450" y="0"/>
                  </a:moveTo>
                  <a:cubicBezTo>
                    <a:pt x="2288" y="0"/>
                    <a:pt x="2125" y="7"/>
                    <a:pt x="1960" y="20"/>
                  </a:cubicBezTo>
                  <a:cubicBezTo>
                    <a:pt x="1492" y="49"/>
                    <a:pt x="1474" y="783"/>
                    <a:pt x="1908" y="783"/>
                  </a:cubicBezTo>
                  <a:cubicBezTo>
                    <a:pt x="1925" y="783"/>
                    <a:pt x="1942" y="782"/>
                    <a:pt x="1960" y="780"/>
                  </a:cubicBezTo>
                  <a:cubicBezTo>
                    <a:pt x="2116" y="768"/>
                    <a:pt x="2271" y="762"/>
                    <a:pt x="2424" y="762"/>
                  </a:cubicBezTo>
                  <a:cubicBezTo>
                    <a:pt x="5390" y="762"/>
                    <a:pt x="7652" y="2972"/>
                    <a:pt x="7796" y="6008"/>
                  </a:cubicBezTo>
                  <a:cubicBezTo>
                    <a:pt x="7910" y="8435"/>
                    <a:pt x="5905" y="10011"/>
                    <a:pt x="3924" y="10011"/>
                  </a:cubicBezTo>
                  <a:cubicBezTo>
                    <a:pt x="2730" y="10011"/>
                    <a:pt x="1544" y="9438"/>
                    <a:pt x="835" y="8135"/>
                  </a:cubicBezTo>
                  <a:cubicBezTo>
                    <a:pt x="759" y="7991"/>
                    <a:pt x="639" y="7932"/>
                    <a:pt x="520" y="7932"/>
                  </a:cubicBezTo>
                  <a:cubicBezTo>
                    <a:pt x="261" y="7932"/>
                    <a:pt x="0" y="8209"/>
                    <a:pt x="167" y="8500"/>
                  </a:cubicBezTo>
                  <a:cubicBezTo>
                    <a:pt x="1002" y="10029"/>
                    <a:pt x="2531" y="10780"/>
                    <a:pt x="4051" y="10780"/>
                  </a:cubicBezTo>
                  <a:cubicBezTo>
                    <a:pt x="5794" y="10780"/>
                    <a:pt x="7526" y="9794"/>
                    <a:pt x="8191" y="7862"/>
                  </a:cubicBezTo>
                  <a:cubicBezTo>
                    <a:pt x="9593" y="3889"/>
                    <a:pt x="6447" y="0"/>
                    <a:pt x="2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500;p49">
              <a:extLst>
                <a:ext uri="{FF2B5EF4-FFF2-40B4-BE49-F238E27FC236}">
                  <a16:creationId xmlns:a16="http://schemas.microsoft.com/office/drawing/2014/main" id="{FB76628F-237A-C050-D8C7-EAC42C277676}"/>
                </a:ext>
              </a:extLst>
            </p:cNvPr>
            <p:cNvSpPr/>
            <p:nvPr/>
          </p:nvSpPr>
          <p:spPr>
            <a:xfrm>
              <a:off x="-634250" y="2571000"/>
              <a:ext cx="594275" cy="1071550"/>
            </a:xfrm>
            <a:custGeom>
              <a:avLst/>
              <a:gdLst/>
              <a:ahLst/>
              <a:cxnLst/>
              <a:rect l="l" t="t" r="r" b="b"/>
              <a:pathLst>
                <a:path w="23771" h="42862" extrusionOk="0">
                  <a:moveTo>
                    <a:pt x="18269" y="0"/>
                  </a:moveTo>
                  <a:lnTo>
                    <a:pt x="18269" y="0"/>
                  </a:lnTo>
                  <a:cubicBezTo>
                    <a:pt x="18603" y="2736"/>
                    <a:pt x="17448" y="5441"/>
                    <a:pt x="15776" y="7630"/>
                  </a:cubicBezTo>
                  <a:cubicBezTo>
                    <a:pt x="14135" y="9818"/>
                    <a:pt x="12007" y="11581"/>
                    <a:pt x="10001" y="13466"/>
                  </a:cubicBezTo>
                  <a:cubicBezTo>
                    <a:pt x="7873" y="15502"/>
                    <a:pt x="5898" y="17721"/>
                    <a:pt x="4104" y="20092"/>
                  </a:cubicBezTo>
                  <a:cubicBezTo>
                    <a:pt x="2037" y="22827"/>
                    <a:pt x="183" y="25928"/>
                    <a:pt x="92" y="29332"/>
                  </a:cubicBezTo>
                  <a:cubicBezTo>
                    <a:pt x="1" y="32372"/>
                    <a:pt x="1369" y="35381"/>
                    <a:pt x="3466" y="37600"/>
                  </a:cubicBezTo>
                  <a:cubicBezTo>
                    <a:pt x="5533" y="39849"/>
                    <a:pt x="8299" y="41369"/>
                    <a:pt x="11156" y="42433"/>
                  </a:cubicBezTo>
                  <a:cubicBezTo>
                    <a:pt x="11782" y="42660"/>
                    <a:pt x="12434" y="42861"/>
                    <a:pt x="13088" y="42861"/>
                  </a:cubicBezTo>
                  <a:cubicBezTo>
                    <a:pt x="13133" y="42861"/>
                    <a:pt x="13178" y="42860"/>
                    <a:pt x="13223" y="42858"/>
                  </a:cubicBezTo>
                  <a:cubicBezTo>
                    <a:pt x="14044" y="42797"/>
                    <a:pt x="14803" y="42402"/>
                    <a:pt x="15533" y="42007"/>
                  </a:cubicBezTo>
                  <a:lnTo>
                    <a:pt x="18208" y="40518"/>
                  </a:lnTo>
                  <a:cubicBezTo>
                    <a:pt x="19028" y="40031"/>
                    <a:pt x="19880" y="39575"/>
                    <a:pt x="20548" y="38876"/>
                  </a:cubicBezTo>
                  <a:cubicBezTo>
                    <a:pt x="22585" y="36718"/>
                    <a:pt x="22098" y="33314"/>
                    <a:pt x="21764" y="30366"/>
                  </a:cubicBezTo>
                  <a:cubicBezTo>
                    <a:pt x="21156" y="25107"/>
                    <a:pt x="21369" y="19727"/>
                    <a:pt x="22402" y="14499"/>
                  </a:cubicBezTo>
                  <a:cubicBezTo>
                    <a:pt x="22980" y="11581"/>
                    <a:pt x="23770" y="8420"/>
                    <a:pt x="22494" y="5715"/>
                  </a:cubicBezTo>
                  <a:lnTo>
                    <a:pt x="18269" y="0"/>
                  </a:ln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01;p49">
              <a:extLst>
                <a:ext uri="{FF2B5EF4-FFF2-40B4-BE49-F238E27FC236}">
                  <a16:creationId xmlns:a16="http://schemas.microsoft.com/office/drawing/2014/main" id="{00618A81-D565-1D72-EDB2-0D075E245004}"/>
                </a:ext>
              </a:extLst>
            </p:cNvPr>
            <p:cNvSpPr/>
            <p:nvPr/>
          </p:nvSpPr>
          <p:spPr>
            <a:xfrm>
              <a:off x="-394875" y="2174175"/>
              <a:ext cx="699125" cy="845925"/>
            </a:xfrm>
            <a:custGeom>
              <a:avLst/>
              <a:gdLst/>
              <a:ahLst/>
              <a:cxnLst/>
              <a:rect l="l" t="t" r="r" b="b"/>
              <a:pathLst>
                <a:path w="27965" h="33837" extrusionOk="0">
                  <a:moveTo>
                    <a:pt x="15079" y="0"/>
                  </a:moveTo>
                  <a:cubicBezTo>
                    <a:pt x="12746" y="0"/>
                    <a:pt x="10396" y="432"/>
                    <a:pt x="8207" y="1162"/>
                  </a:cubicBezTo>
                  <a:cubicBezTo>
                    <a:pt x="5380" y="2135"/>
                    <a:pt x="2766" y="4049"/>
                    <a:pt x="1551" y="6724"/>
                  </a:cubicBezTo>
                  <a:cubicBezTo>
                    <a:pt x="0" y="10220"/>
                    <a:pt x="152" y="14141"/>
                    <a:pt x="851" y="17819"/>
                  </a:cubicBezTo>
                  <a:cubicBezTo>
                    <a:pt x="1551" y="21375"/>
                    <a:pt x="2432" y="25205"/>
                    <a:pt x="4225" y="28366"/>
                  </a:cubicBezTo>
                  <a:cubicBezTo>
                    <a:pt x="5350" y="30402"/>
                    <a:pt x="6870" y="32409"/>
                    <a:pt x="9089" y="33199"/>
                  </a:cubicBezTo>
                  <a:cubicBezTo>
                    <a:pt x="10355" y="33663"/>
                    <a:pt x="11812" y="33837"/>
                    <a:pt x="13306" y="33837"/>
                  </a:cubicBezTo>
                  <a:cubicBezTo>
                    <a:pt x="15437" y="33837"/>
                    <a:pt x="17644" y="33483"/>
                    <a:pt x="19484" y="33108"/>
                  </a:cubicBezTo>
                  <a:cubicBezTo>
                    <a:pt x="21551" y="32713"/>
                    <a:pt x="23709" y="31953"/>
                    <a:pt x="24986" y="30311"/>
                  </a:cubicBezTo>
                  <a:cubicBezTo>
                    <a:pt x="25837" y="29187"/>
                    <a:pt x="26201" y="27788"/>
                    <a:pt x="26505" y="26451"/>
                  </a:cubicBezTo>
                  <a:cubicBezTo>
                    <a:pt x="27174" y="23442"/>
                    <a:pt x="27600" y="20372"/>
                    <a:pt x="27752" y="17302"/>
                  </a:cubicBezTo>
                  <a:cubicBezTo>
                    <a:pt x="27964" y="13563"/>
                    <a:pt x="27752" y="9642"/>
                    <a:pt x="26019" y="6299"/>
                  </a:cubicBezTo>
                  <a:cubicBezTo>
                    <a:pt x="24347" y="3107"/>
                    <a:pt x="22189" y="1101"/>
                    <a:pt x="18542" y="341"/>
                  </a:cubicBezTo>
                  <a:cubicBezTo>
                    <a:pt x="17407" y="108"/>
                    <a:pt x="16245" y="0"/>
                    <a:pt x="1507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502;p49">
              <a:extLst>
                <a:ext uri="{FF2B5EF4-FFF2-40B4-BE49-F238E27FC236}">
                  <a16:creationId xmlns:a16="http://schemas.microsoft.com/office/drawing/2014/main" id="{B32C2ECB-C714-74D3-9BEE-FC4563F83C1D}"/>
                </a:ext>
              </a:extLst>
            </p:cNvPr>
            <p:cNvSpPr/>
            <p:nvPr/>
          </p:nvSpPr>
          <p:spPr>
            <a:xfrm>
              <a:off x="-552150" y="2891675"/>
              <a:ext cx="1715075" cy="1751825"/>
            </a:xfrm>
            <a:custGeom>
              <a:avLst/>
              <a:gdLst/>
              <a:ahLst/>
              <a:cxnLst/>
              <a:rect l="l" t="t" r="r" b="b"/>
              <a:pathLst>
                <a:path w="68603" h="70073" extrusionOk="0">
                  <a:moveTo>
                    <a:pt x="24650" y="0"/>
                  </a:moveTo>
                  <a:lnTo>
                    <a:pt x="17933" y="1003"/>
                  </a:lnTo>
                  <a:lnTo>
                    <a:pt x="17599" y="11551"/>
                  </a:lnTo>
                  <a:cubicBezTo>
                    <a:pt x="17599" y="11551"/>
                    <a:pt x="7203" y="14225"/>
                    <a:pt x="2249" y="23891"/>
                  </a:cubicBezTo>
                  <a:cubicBezTo>
                    <a:pt x="1" y="28291"/>
                    <a:pt x="951" y="29493"/>
                    <a:pt x="2659" y="29493"/>
                  </a:cubicBezTo>
                  <a:cubicBezTo>
                    <a:pt x="4716" y="29493"/>
                    <a:pt x="7872" y="27751"/>
                    <a:pt x="7872" y="27751"/>
                  </a:cubicBezTo>
                  <a:lnTo>
                    <a:pt x="10121" y="32615"/>
                  </a:lnTo>
                  <a:lnTo>
                    <a:pt x="10820" y="48512"/>
                  </a:lnTo>
                  <a:lnTo>
                    <a:pt x="5714" y="68178"/>
                  </a:lnTo>
                  <a:cubicBezTo>
                    <a:pt x="5714" y="68178"/>
                    <a:pt x="12581" y="70073"/>
                    <a:pt x="21586" y="70073"/>
                  </a:cubicBezTo>
                  <a:cubicBezTo>
                    <a:pt x="28009" y="70073"/>
                    <a:pt x="35518" y="69109"/>
                    <a:pt x="42401" y="65807"/>
                  </a:cubicBezTo>
                  <a:lnTo>
                    <a:pt x="35866" y="48512"/>
                  </a:lnTo>
                  <a:lnTo>
                    <a:pt x="38693" y="40761"/>
                  </a:lnTo>
                  <a:cubicBezTo>
                    <a:pt x="38693" y="40761"/>
                    <a:pt x="43666" y="46796"/>
                    <a:pt x="50126" y="46796"/>
                  </a:cubicBezTo>
                  <a:cubicBezTo>
                    <a:pt x="52938" y="46796"/>
                    <a:pt x="56031" y="45653"/>
                    <a:pt x="59119" y="42372"/>
                  </a:cubicBezTo>
                  <a:cubicBezTo>
                    <a:pt x="66870" y="34195"/>
                    <a:pt x="68329" y="18572"/>
                    <a:pt x="68603" y="11459"/>
                  </a:cubicBezTo>
                  <a:cubicBezTo>
                    <a:pt x="66171" y="10548"/>
                    <a:pt x="63648" y="9909"/>
                    <a:pt x="61004" y="9636"/>
                  </a:cubicBezTo>
                  <a:cubicBezTo>
                    <a:pt x="59301" y="16414"/>
                    <a:pt x="55472" y="30153"/>
                    <a:pt x="51581" y="32615"/>
                  </a:cubicBezTo>
                  <a:cubicBezTo>
                    <a:pt x="51135" y="32898"/>
                    <a:pt x="50675" y="33027"/>
                    <a:pt x="50207" y="33027"/>
                  </a:cubicBezTo>
                  <a:cubicBezTo>
                    <a:pt x="45250" y="33027"/>
                    <a:pt x="39362" y="18511"/>
                    <a:pt x="39362" y="18511"/>
                  </a:cubicBezTo>
                  <a:cubicBezTo>
                    <a:pt x="39362" y="18511"/>
                    <a:pt x="36201" y="12311"/>
                    <a:pt x="31155" y="11399"/>
                  </a:cubicBezTo>
                  <a:cubicBezTo>
                    <a:pt x="26109" y="10487"/>
                    <a:pt x="25532" y="10304"/>
                    <a:pt x="25532" y="10304"/>
                  </a:cubicBezTo>
                  <a:lnTo>
                    <a:pt x="24650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503;p49">
              <a:extLst>
                <a:ext uri="{FF2B5EF4-FFF2-40B4-BE49-F238E27FC236}">
                  <a16:creationId xmlns:a16="http://schemas.microsoft.com/office/drawing/2014/main" id="{8678CC4C-286C-DC6C-248D-07E3CECB5305}"/>
                </a:ext>
              </a:extLst>
            </p:cNvPr>
            <p:cNvSpPr/>
            <p:nvPr/>
          </p:nvSpPr>
          <p:spPr>
            <a:xfrm>
              <a:off x="-537750" y="2849475"/>
              <a:ext cx="256125" cy="220250"/>
            </a:xfrm>
            <a:custGeom>
              <a:avLst/>
              <a:gdLst/>
              <a:ahLst/>
              <a:cxnLst/>
              <a:rect l="l" t="t" r="r" b="b"/>
              <a:pathLst>
                <a:path w="10245" h="8810" extrusionOk="0">
                  <a:moveTo>
                    <a:pt x="3597" y="1"/>
                  </a:moveTo>
                  <a:cubicBezTo>
                    <a:pt x="3546" y="1"/>
                    <a:pt x="3491" y="15"/>
                    <a:pt x="3436" y="47"/>
                  </a:cubicBezTo>
                  <a:cubicBezTo>
                    <a:pt x="1" y="1779"/>
                    <a:pt x="31" y="7160"/>
                    <a:pt x="3861" y="8527"/>
                  </a:cubicBezTo>
                  <a:cubicBezTo>
                    <a:pt x="4399" y="8718"/>
                    <a:pt x="4926" y="8810"/>
                    <a:pt x="5437" y="8810"/>
                  </a:cubicBezTo>
                  <a:cubicBezTo>
                    <a:pt x="6717" y="8810"/>
                    <a:pt x="7890" y="8233"/>
                    <a:pt x="8846" y="7190"/>
                  </a:cubicBezTo>
                  <a:cubicBezTo>
                    <a:pt x="10244" y="5640"/>
                    <a:pt x="10092" y="3269"/>
                    <a:pt x="9302" y="1476"/>
                  </a:cubicBezTo>
                  <a:cubicBezTo>
                    <a:pt x="9244" y="1360"/>
                    <a:pt x="9151" y="1312"/>
                    <a:pt x="9055" y="1312"/>
                  </a:cubicBezTo>
                  <a:cubicBezTo>
                    <a:pt x="8847" y="1312"/>
                    <a:pt x="8630" y="1540"/>
                    <a:pt x="8755" y="1810"/>
                  </a:cubicBezTo>
                  <a:cubicBezTo>
                    <a:pt x="9970" y="4571"/>
                    <a:pt x="8576" y="8186"/>
                    <a:pt x="5461" y="8186"/>
                  </a:cubicBezTo>
                  <a:cubicBezTo>
                    <a:pt x="5148" y="8186"/>
                    <a:pt x="4817" y="8149"/>
                    <a:pt x="4469" y="8071"/>
                  </a:cubicBezTo>
                  <a:cubicBezTo>
                    <a:pt x="822" y="7251"/>
                    <a:pt x="670" y="2175"/>
                    <a:pt x="3740" y="594"/>
                  </a:cubicBezTo>
                  <a:cubicBezTo>
                    <a:pt x="4075" y="439"/>
                    <a:pt x="3885" y="1"/>
                    <a:pt x="3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04;p49">
              <a:extLst>
                <a:ext uri="{FF2B5EF4-FFF2-40B4-BE49-F238E27FC236}">
                  <a16:creationId xmlns:a16="http://schemas.microsoft.com/office/drawing/2014/main" id="{DE10C248-525B-9B27-C27C-6DCC06F2B261}"/>
                </a:ext>
              </a:extLst>
            </p:cNvPr>
            <p:cNvSpPr/>
            <p:nvPr/>
          </p:nvSpPr>
          <p:spPr>
            <a:xfrm>
              <a:off x="-19500" y="2468575"/>
              <a:ext cx="129975" cy="255325"/>
            </a:xfrm>
            <a:custGeom>
              <a:avLst/>
              <a:gdLst/>
              <a:ahLst/>
              <a:cxnLst/>
              <a:rect l="l" t="t" r="r" b="b"/>
              <a:pathLst>
                <a:path w="5199" h="10213" extrusionOk="0">
                  <a:moveTo>
                    <a:pt x="1111" y="0"/>
                  </a:moveTo>
                  <a:cubicBezTo>
                    <a:pt x="1015" y="0"/>
                    <a:pt x="919" y="54"/>
                    <a:pt x="882" y="176"/>
                  </a:cubicBezTo>
                  <a:cubicBezTo>
                    <a:pt x="457" y="1787"/>
                    <a:pt x="1" y="4128"/>
                    <a:pt x="700" y="5739"/>
                  </a:cubicBezTo>
                  <a:cubicBezTo>
                    <a:pt x="1034" y="6468"/>
                    <a:pt x="1521" y="6803"/>
                    <a:pt x="2311" y="6985"/>
                  </a:cubicBezTo>
                  <a:cubicBezTo>
                    <a:pt x="3010" y="7107"/>
                    <a:pt x="3740" y="7167"/>
                    <a:pt x="3983" y="7988"/>
                  </a:cubicBezTo>
                  <a:cubicBezTo>
                    <a:pt x="4287" y="8900"/>
                    <a:pt x="3344" y="9538"/>
                    <a:pt x="2584" y="9751"/>
                  </a:cubicBezTo>
                  <a:cubicBezTo>
                    <a:pt x="2328" y="9808"/>
                    <a:pt x="2419" y="10212"/>
                    <a:pt x="2682" y="10212"/>
                  </a:cubicBezTo>
                  <a:cubicBezTo>
                    <a:pt x="2699" y="10212"/>
                    <a:pt x="2718" y="10211"/>
                    <a:pt x="2736" y="10207"/>
                  </a:cubicBezTo>
                  <a:cubicBezTo>
                    <a:pt x="4165" y="9842"/>
                    <a:pt x="5199" y="8140"/>
                    <a:pt x="3892" y="6985"/>
                  </a:cubicBezTo>
                  <a:cubicBezTo>
                    <a:pt x="3588" y="6681"/>
                    <a:pt x="3101" y="6620"/>
                    <a:pt x="2706" y="6559"/>
                  </a:cubicBezTo>
                  <a:cubicBezTo>
                    <a:pt x="1733" y="6407"/>
                    <a:pt x="1217" y="6012"/>
                    <a:pt x="1004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3" y="117"/>
                    <a:pt x="1252" y="0"/>
                    <a:pt x="111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05;p49">
              <a:extLst>
                <a:ext uri="{FF2B5EF4-FFF2-40B4-BE49-F238E27FC236}">
                  <a16:creationId xmlns:a16="http://schemas.microsoft.com/office/drawing/2014/main" id="{4B0CAA15-FD44-48DC-82F3-F56068BADC83}"/>
                </a:ext>
              </a:extLst>
            </p:cNvPr>
            <p:cNvSpPr/>
            <p:nvPr/>
          </p:nvSpPr>
          <p:spPr>
            <a:xfrm>
              <a:off x="-11125" y="2745775"/>
              <a:ext cx="103375" cy="61400"/>
            </a:xfrm>
            <a:custGeom>
              <a:avLst/>
              <a:gdLst/>
              <a:ahLst/>
              <a:cxnLst/>
              <a:rect l="l" t="t" r="r" b="b"/>
              <a:pathLst>
                <a:path w="4135" h="245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639"/>
                    <a:pt x="274" y="1247"/>
                    <a:pt x="669" y="1733"/>
                  </a:cubicBezTo>
                  <a:cubicBezTo>
                    <a:pt x="1040" y="2174"/>
                    <a:pt x="1589" y="2456"/>
                    <a:pt x="2126" y="2456"/>
                  </a:cubicBezTo>
                  <a:cubicBezTo>
                    <a:pt x="2292" y="2456"/>
                    <a:pt x="2456" y="2429"/>
                    <a:pt x="2614" y="2371"/>
                  </a:cubicBezTo>
                  <a:cubicBezTo>
                    <a:pt x="2857" y="2310"/>
                    <a:pt x="3070" y="2189"/>
                    <a:pt x="3253" y="2037"/>
                  </a:cubicBezTo>
                  <a:cubicBezTo>
                    <a:pt x="3617" y="1733"/>
                    <a:pt x="3800" y="1368"/>
                    <a:pt x="4012" y="943"/>
                  </a:cubicBezTo>
                  <a:cubicBezTo>
                    <a:pt x="4012" y="882"/>
                    <a:pt x="4073" y="639"/>
                    <a:pt x="4134" y="395"/>
                  </a:cubicBezTo>
                  <a:lnTo>
                    <a:pt x="4134" y="395"/>
                  </a:lnTo>
                  <a:cubicBezTo>
                    <a:pt x="3634" y="472"/>
                    <a:pt x="3126" y="517"/>
                    <a:pt x="2622" y="517"/>
                  </a:cubicBezTo>
                  <a:cubicBezTo>
                    <a:pt x="1716" y="517"/>
                    <a:pt x="820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06;p49">
              <a:extLst>
                <a:ext uri="{FF2B5EF4-FFF2-40B4-BE49-F238E27FC236}">
                  <a16:creationId xmlns:a16="http://schemas.microsoft.com/office/drawing/2014/main" id="{F0875214-8231-E286-8E1D-92DC73DAF8F5}"/>
                </a:ext>
              </a:extLst>
            </p:cNvPr>
            <p:cNvSpPr/>
            <p:nvPr/>
          </p:nvSpPr>
          <p:spPr>
            <a:xfrm>
              <a:off x="-223150" y="2449975"/>
              <a:ext cx="152000" cy="87575"/>
            </a:xfrm>
            <a:custGeom>
              <a:avLst/>
              <a:gdLst/>
              <a:ahLst/>
              <a:cxnLst/>
              <a:rect l="l" t="t" r="r" b="b"/>
              <a:pathLst>
                <a:path w="6080" h="3503" extrusionOk="0">
                  <a:moveTo>
                    <a:pt x="4145" y="0"/>
                  </a:moveTo>
                  <a:cubicBezTo>
                    <a:pt x="3653" y="0"/>
                    <a:pt x="3095" y="92"/>
                    <a:pt x="2524" y="282"/>
                  </a:cubicBezTo>
                  <a:cubicBezTo>
                    <a:pt x="1004" y="829"/>
                    <a:pt x="1" y="1923"/>
                    <a:pt x="305" y="2714"/>
                  </a:cubicBezTo>
                  <a:cubicBezTo>
                    <a:pt x="476" y="3227"/>
                    <a:pt x="1112" y="3503"/>
                    <a:pt x="1936" y="3503"/>
                  </a:cubicBezTo>
                  <a:cubicBezTo>
                    <a:pt x="2429" y="3503"/>
                    <a:pt x="2989" y="3405"/>
                    <a:pt x="3557" y="3200"/>
                  </a:cubicBezTo>
                  <a:cubicBezTo>
                    <a:pt x="5077" y="2683"/>
                    <a:pt x="6080" y="1589"/>
                    <a:pt x="5806" y="768"/>
                  </a:cubicBezTo>
                  <a:cubicBezTo>
                    <a:pt x="5634" y="269"/>
                    <a:pt x="4988" y="0"/>
                    <a:pt x="4145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07;p49">
              <a:extLst>
                <a:ext uri="{FF2B5EF4-FFF2-40B4-BE49-F238E27FC236}">
                  <a16:creationId xmlns:a16="http://schemas.microsoft.com/office/drawing/2014/main" id="{A2D3172D-6895-80ED-4D0C-3575842C26A7}"/>
                </a:ext>
              </a:extLst>
            </p:cNvPr>
            <p:cNvSpPr/>
            <p:nvPr/>
          </p:nvSpPr>
          <p:spPr>
            <a:xfrm>
              <a:off x="-552150" y="3163700"/>
              <a:ext cx="1155025" cy="1479800"/>
            </a:xfrm>
            <a:custGeom>
              <a:avLst/>
              <a:gdLst/>
              <a:ahLst/>
              <a:cxnLst/>
              <a:rect l="l" t="t" r="r" b="b"/>
              <a:pathLst>
                <a:path w="46201" h="59192" extrusionOk="0">
                  <a:moveTo>
                    <a:pt x="28298" y="1"/>
                  </a:moveTo>
                  <a:cubicBezTo>
                    <a:pt x="26687" y="1733"/>
                    <a:pt x="24377" y="2858"/>
                    <a:pt x="21976" y="2980"/>
                  </a:cubicBezTo>
                  <a:cubicBezTo>
                    <a:pt x="21762" y="2995"/>
                    <a:pt x="21547" y="3002"/>
                    <a:pt x="21333" y="3002"/>
                  </a:cubicBezTo>
                  <a:cubicBezTo>
                    <a:pt x="19356" y="3002"/>
                    <a:pt x="17384" y="2380"/>
                    <a:pt x="15684" y="1338"/>
                  </a:cubicBezTo>
                  <a:cubicBezTo>
                    <a:pt x="12431" y="2585"/>
                    <a:pt x="5866" y="5898"/>
                    <a:pt x="2249" y="13010"/>
                  </a:cubicBezTo>
                  <a:cubicBezTo>
                    <a:pt x="1" y="17410"/>
                    <a:pt x="951" y="18612"/>
                    <a:pt x="2659" y="18612"/>
                  </a:cubicBezTo>
                  <a:cubicBezTo>
                    <a:pt x="4716" y="18612"/>
                    <a:pt x="7872" y="16870"/>
                    <a:pt x="7872" y="16870"/>
                  </a:cubicBezTo>
                  <a:lnTo>
                    <a:pt x="10121" y="21734"/>
                  </a:lnTo>
                  <a:lnTo>
                    <a:pt x="10820" y="37631"/>
                  </a:lnTo>
                  <a:lnTo>
                    <a:pt x="5714" y="57297"/>
                  </a:lnTo>
                  <a:cubicBezTo>
                    <a:pt x="5714" y="57297"/>
                    <a:pt x="12581" y="59192"/>
                    <a:pt x="21586" y="59192"/>
                  </a:cubicBezTo>
                  <a:cubicBezTo>
                    <a:pt x="28009" y="59192"/>
                    <a:pt x="35518" y="58228"/>
                    <a:pt x="42401" y="54926"/>
                  </a:cubicBezTo>
                  <a:lnTo>
                    <a:pt x="35866" y="37631"/>
                  </a:lnTo>
                  <a:lnTo>
                    <a:pt x="38693" y="29880"/>
                  </a:lnTo>
                  <a:cubicBezTo>
                    <a:pt x="38693" y="29880"/>
                    <a:pt x="39332" y="30609"/>
                    <a:pt x="40426" y="31612"/>
                  </a:cubicBezTo>
                  <a:cubicBezTo>
                    <a:pt x="42766" y="27843"/>
                    <a:pt x="44742" y="23831"/>
                    <a:pt x="46201" y="19636"/>
                  </a:cubicBezTo>
                  <a:cubicBezTo>
                    <a:pt x="42553" y="15472"/>
                    <a:pt x="39362" y="7630"/>
                    <a:pt x="39362" y="7630"/>
                  </a:cubicBezTo>
                  <a:cubicBezTo>
                    <a:pt x="39362" y="7630"/>
                    <a:pt x="36201" y="1430"/>
                    <a:pt x="31155" y="518"/>
                  </a:cubicBezTo>
                  <a:cubicBezTo>
                    <a:pt x="29970" y="305"/>
                    <a:pt x="29058" y="123"/>
                    <a:pt x="28298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08;p49">
              <a:extLst>
                <a:ext uri="{FF2B5EF4-FFF2-40B4-BE49-F238E27FC236}">
                  <a16:creationId xmlns:a16="http://schemas.microsoft.com/office/drawing/2014/main" id="{63A823A1-C600-7CEF-7D63-1F3B5343C704}"/>
                </a:ext>
              </a:extLst>
            </p:cNvPr>
            <p:cNvSpPr/>
            <p:nvPr/>
          </p:nvSpPr>
          <p:spPr>
            <a:xfrm>
              <a:off x="87650" y="2425675"/>
              <a:ext cx="152000" cy="85475"/>
            </a:xfrm>
            <a:custGeom>
              <a:avLst/>
              <a:gdLst/>
              <a:ahLst/>
              <a:cxnLst/>
              <a:rect l="l" t="t" r="r" b="b"/>
              <a:pathLst>
                <a:path w="6080" h="3419" extrusionOk="0">
                  <a:moveTo>
                    <a:pt x="2049" y="1"/>
                  </a:moveTo>
                  <a:cubicBezTo>
                    <a:pt x="1124" y="1"/>
                    <a:pt x="408" y="306"/>
                    <a:pt x="244" y="859"/>
                  </a:cubicBezTo>
                  <a:cubicBezTo>
                    <a:pt x="1" y="1680"/>
                    <a:pt x="1065" y="2743"/>
                    <a:pt x="2615" y="3199"/>
                  </a:cubicBezTo>
                  <a:cubicBezTo>
                    <a:pt x="3110" y="3348"/>
                    <a:pt x="3598" y="3419"/>
                    <a:pt x="4041" y="3419"/>
                  </a:cubicBezTo>
                  <a:cubicBezTo>
                    <a:pt x="4956" y="3419"/>
                    <a:pt x="5673" y="3114"/>
                    <a:pt x="5837" y="2561"/>
                  </a:cubicBezTo>
                  <a:cubicBezTo>
                    <a:pt x="6080" y="1740"/>
                    <a:pt x="5046" y="677"/>
                    <a:pt x="3496" y="221"/>
                  </a:cubicBezTo>
                  <a:cubicBezTo>
                    <a:pt x="2991" y="72"/>
                    <a:pt x="2496" y="1"/>
                    <a:pt x="2049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09;p49">
              <a:extLst>
                <a:ext uri="{FF2B5EF4-FFF2-40B4-BE49-F238E27FC236}">
                  <a16:creationId xmlns:a16="http://schemas.microsoft.com/office/drawing/2014/main" id="{F32A1386-E9ED-E9A9-B286-A06C0C038B86}"/>
                </a:ext>
              </a:extLst>
            </p:cNvPr>
            <p:cNvSpPr/>
            <p:nvPr/>
          </p:nvSpPr>
          <p:spPr>
            <a:xfrm>
              <a:off x="-131200" y="2612000"/>
              <a:ext cx="48675" cy="86000"/>
            </a:xfrm>
            <a:custGeom>
              <a:avLst/>
              <a:gdLst/>
              <a:ahLst/>
              <a:cxnLst/>
              <a:rect l="l" t="t" r="r" b="b"/>
              <a:pathLst>
                <a:path w="1947" h="3440" extrusionOk="0">
                  <a:moveTo>
                    <a:pt x="851" y="1"/>
                  </a:moveTo>
                  <a:cubicBezTo>
                    <a:pt x="841" y="1"/>
                    <a:pt x="831" y="1"/>
                    <a:pt x="821" y="2"/>
                  </a:cubicBezTo>
                  <a:cubicBezTo>
                    <a:pt x="335" y="63"/>
                    <a:pt x="1" y="853"/>
                    <a:pt x="92" y="1795"/>
                  </a:cubicBezTo>
                  <a:cubicBezTo>
                    <a:pt x="150" y="2702"/>
                    <a:pt x="603" y="3440"/>
                    <a:pt x="1071" y="3440"/>
                  </a:cubicBezTo>
                  <a:cubicBezTo>
                    <a:pt x="1089" y="3440"/>
                    <a:pt x="1107" y="3439"/>
                    <a:pt x="1125" y="3436"/>
                  </a:cubicBezTo>
                  <a:cubicBezTo>
                    <a:pt x="1612" y="3406"/>
                    <a:pt x="1946" y="2585"/>
                    <a:pt x="1855" y="1643"/>
                  </a:cubicBezTo>
                  <a:cubicBezTo>
                    <a:pt x="1765" y="720"/>
                    <a:pt x="1326" y="1"/>
                    <a:pt x="85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10;p49">
              <a:extLst>
                <a:ext uri="{FF2B5EF4-FFF2-40B4-BE49-F238E27FC236}">
                  <a16:creationId xmlns:a16="http://schemas.microsoft.com/office/drawing/2014/main" id="{3206B77A-9EA5-B6DE-7BB4-1C88F026F01F}"/>
                </a:ext>
              </a:extLst>
            </p:cNvPr>
            <p:cNvSpPr/>
            <p:nvPr/>
          </p:nvSpPr>
          <p:spPr>
            <a:xfrm>
              <a:off x="130975" y="2591500"/>
              <a:ext cx="48650" cy="86000"/>
            </a:xfrm>
            <a:custGeom>
              <a:avLst/>
              <a:gdLst/>
              <a:ahLst/>
              <a:cxnLst/>
              <a:rect l="l" t="t" r="r" b="b"/>
              <a:pathLst>
                <a:path w="1946" h="3440" extrusionOk="0">
                  <a:moveTo>
                    <a:pt x="850" y="0"/>
                  </a:moveTo>
                  <a:cubicBezTo>
                    <a:pt x="840" y="0"/>
                    <a:pt x="831" y="0"/>
                    <a:pt x="821" y="1"/>
                  </a:cubicBezTo>
                  <a:cubicBezTo>
                    <a:pt x="335" y="62"/>
                    <a:pt x="0" y="852"/>
                    <a:pt x="91" y="1794"/>
                  </a:cubicBezTo>
                  <a:cubicBezTo>
                    <a:pt x="179" y="2729"/>
                    <a:pt x="604" y="3439"/>
                    <a:pt x="1068" y="3439"/>
                  </a:cubicBezTo>
                  <a:cubicBezTo>
                    <a:pt x="1087" y="3439"/>
                    <a:pt x="1106" y="3438"/>
                    <a:pt x="1125" y="3436"/>
                  </a:cubicBezTo>
                  <a:cubicBezTo>
                    <a:pt x="1611" y="3405"/>
                    <a:pt x="1946" y="2585"/>
                    <a:pt x="1854" y="1642"/>
                  </a:cubicBezTo>
                  <a:cubicBezTo>
                    <a:pt x="1765" y="719"/>
                    <a:pt x="1325" y="0"/>
                    <a:pt x="85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11;p49">
              <a:extLst>
                <a:ext uri="{FF2B5EF4-FFF2-40B4-BE49-F238E27FC236}">
                  <a16:creationId xmlns:a16="http://schemas.microsoft.com/office/drawing/2014/main" id="{7A2F2C40-2F0F-CE25-B81C-63A6124B9BC7}"/>
                </a:ext>
              </a:extLst>
            </p:cNvPr>
            <p:cNvSpPr/>
            <p:nvPr/>
          </p:nvSpPr>
          <p:spPr>
            <a:xfrm>
              <a:off x="-242900" y="3163700"/>
              <a:ext cx="490150" cy="140900"/>
            </a:xfrm>
            <a:custGeom>
              <a:avLst/>
              <a:gdLst/>
              <a:ahLst/>
              <a:cxnLst/>
              <a:rect l="l" t="t" r="r" b="b"/>
              <a:pathLst>
                <a:path w="19606" h="5636" extrusionOk="0">
                  <a:moveTo>
                    <a:pt x="15928" y="1"/>
                  </a:moveTo>
                  <a:cubicBezTo>
                    <a:pt x="14317" y="1733"/>
                    <a:pt x="12007" y="2858"/>
                    <a:pt x="9606" y="2980"/>
                  </a:cubicBezTo>
                  <a:cubicBezTo>
                    <a:pt x="9392" y="2995"/>
                    <a:pt x="9177" y="3002"/>
                    <a:pt x="8963" y="3002"/>
                  </a:cubicBezTo>
                  <a:cubicBezTo>
                    <a:pt x="6986" y="3002"/>
                    <a:pt x="5014" y="2380"/>
                    <a:pt x="3314" y="1338"/>
                  </a:cubicBezTo>
                  <a:cubicBezTo>
                    <a:pt x="2432" y="1673"/>
                    <a:pt x="1277" y="2189"/>
                    <a:pt x="1" y="2889"/>
                  </a:cubicBezTo>
                  <a:cubicBezTo>
                    <a:pt x="1429" y="3922"/>
                    <a:pt x="3040" y="4712"/>
                    <a:pt x="4742" y="5168"/>
                  </a:cubicBezTo>
                  <a:cubicBezTo>
                    <a:pt x="5937" y="5483"/>
                    <a:pt x="7171" y="5635"/>
                    <a:pt x="8408" y="5635"/>
                  </a:cubicBezTo>
                  <a:cubicBezTo>
                    <a:pt x="10631" y="5635"/>
                    <a:pt x="12863" y="5144"/>
                    <a:pt x="14894" y="4226"/>
                  </a:cubicBezTo>
                  <a:cubicBezTo>
                    <a:pt x="16688" y="3405"/>
                    <a:pt x="18329" y="2220"/>
                    <a:pt x="19606" y="700"/>
                  </a:cubicBezTo>
                  <a:cubicBezTo>
                    <a:pt x="19332" y="639"/>
                    <a:pt x="19059" y="548"/>
                    <a:pt x="18785" y="518"/>
                  </a:cubicBezTo>
                  <a:cubicBezTo>
                    <a:pt x="17600" y="305"/>
                    <a:pt x="16688" y="123"/>
                    <a:pt x="15928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12;p49">
              <a:extLst>
                <a:ext uri="{FF2B5EF4-FFF2-40B4-BE49-F238E27FC236}">
                  <a16:creationId xmlns:a16="http://schemas.microsoft.com/office/drawing/2014/main" id="{A3747D30-685A-057B-A669-161C137F3FC9}"/>
                </a:ext>
              </a:extLst>
            </p:cNvPr>
            <p:cNvSpPr/>
            <p:nvPr/>
          </p:nvSpPr>
          <p:spPr>
            <a:xfrm>
              <a:off x="-409325" y="3176625"/>
              <a:ext cx="917225" cy="1466875"/>
            </a:xfrm>
            <a:custGeom>
              <a:avLst/>
              <a:gdLst/>
              <a:ahLst/>
              <a:cxnLst/>
              <a:rect l="l" t="t" r="r" b="b"/>
              <a:pathLst>
                <a:path w="36689" h="58675" extrusionOk="0">
                  <a:moveTo>
                    <a:pt x="25442" y="1"/>
                  </a:moveTo>
                  <a:lnTo>
                    <a:pt x="27600" y="10669"/>
                  </a:lnTo>
                  <a:lnTo>
                    <a:pt x="19606" y="16080"/>
                  </a:lnTo>
                  <a:lnTo>
                    <a:pt x="9302" y="12402"/>
                  </a:lnTo>
                  <a:lnTo>
                    <a:pt x="8056" y="1642"/>
                  </a:lnTo>
                  <a:cubicBezTo>
                    <a:pt x="7691" y="1824"/>
                    <a:pt x="7265" y="2037"/>
                    <a:pt x="6840" y="2250"/>
                  </a:cubicBezTo>
                  <a:lnTo>
                    <a:pt x="7265" y="13527"/>
                  </a:lnTo>
                  <a:lnTo>
                    <a:pt x="4530" y="24135"/>
                  </a:lnTo>
                  <a:lnTo>
                    <a:pt x="5107" y="37114"/>
                  </a:lnTo>
                  <a:lnTo>
                    <a:pt x="1" y="56780"/>
                  </a:lnTo>
                  <a:cubicBezTo>
                    <a:pt x="1" y="56780"/>
                    <a:pt x="6868" y="58675"/>
                    <a:pt x="15873" y="58675"/>
                  </a:cubicBezTo>
                  <a:cubicBezTo>
                    <a:pt x="22296" y="58675"/>
                    <a:pt x="29805" y="57711"/>
                    <a:pt x="36688" y="54409"/>
                  </a:cubicBezTo>
                  <a:lnTo>
                    <a:pt x="30153" y="37114"/>
                  </a:lnTo>
                  <a:lnTo>
                    <a:pt x="32980" y="29363"/>
                  </a:lnTo>
                  <a:lnTo>
                    <a:pt x="33619" y="24834"/>
                  </a:lnTo>
                  <a:cubicBezTo>
                    <a:pt x="34105" y="21247"/>
                    <a:pt x="33345" y="17630"/>
                    <a:pt x="31491" y="14530"/>
                  </a:cubicBezTo>
                  <a:lnTo>
                    <a:pt x="29181" y="10669"/>
                  </a:lnTo>
                  <a:lnTo>
                    <a:pt x="27418" y="639"/>
                  </a:lnTo>
                  <a:cubicBezTo>
                    <a:pt x="26779" y="335"/>
                    <a:pt x="26141" y="122"/>
                    <a:pt x="25442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13;p49">
              <a:extLst>
                <a:ext uri="{FF2B5EF4-FFF2-40B4-BE49-F238E27FC236}">
                  <a16:creationId xmlns:a16="http://schemas.microsoft.com/office/drawing/2014/main" id="{B4579457-5FC8-C960-61BD-2B67B8A01A3C}"/>
                </a:ext>
              </a:extLst>
            </p:cNvPr>
            <p:cNvSpPr/>
            <p:nvPr/>
          </p:nvSpPr>
          <p:spPr>
            <a:xfrm>
              <a:off x="-464800" y="2165550"/>
              <a:ext cx="371625" cy="585575"/>
            </a:xfrm>
            <a:custGeom>
              <a:avLst/>
              <a:gdLst/>
              <a:ahLst/>
              <a:cxnLst/>
              <a:rect l="l" t="t" r="r" b="b"/>
              <a:pathLst>
                <a:path w="14865" h="23423" extrusionOk="0">
                  <a:moveTo>
                    <a:pt x="12227" y="1"/>
                  </a:moveTo>
                  <a:cubicBezTo>
                    <a:pt x="10607" y="1"/>
                    <a:pt x="9077" y="858"/>
                    <a:pt x="7782" y="1872"/>
                  </a:cubicBezTo>
                  <a:cubicBezTo>
                    <a:pt x="2615" y="5884"/>
                    <a:pt x="1" y="12905"/>
                    <a:pt x="1217" y="19349"/>
                  </a:cubicBezTo>
                  <a:cubicBezTo>
                    <a:pt x="1521" y="20869"/>
                    <a:pt x="2068" y="22449"/>
                    <a:pt x="3284" y="23422"/>
                  </a:cubicBezTo>
                  <a:lnTo>
                    <a:pt x="3101" y="23088"/>
                  </a:lnTo>
                  <a:cubicBezTo>
                    <a:pt x="6597" y="20595"/>
                    <a:pt x="9758" y="17495"/>
                    <a:pt x="11825" y="13726"/>
                  </a:cubicBezTo>
                  <a:cubicBezTo>
                    <a:pt x="13922" y="9957"/>
                    <a:pt x="14864" y="5458"/>
                    <a:pt x="13922" y="1264"/>
                  </a:cubicBezTo>
                  <a:cubicBezTo>
                    <a:pt x="13861" y="929"/>
                    <a:pt x="13740" y="534"/>
                    <a:pt x="13466" y="321"/>
                  </a:cubicBezTo>
                  <a:cubicBezTo>
                    <a:pt x="13254" y="109"/>
                    <a:pt x="12919" y="48"/>
                    <a:pt x="12615" y="18"/>
                  </a:cubicBezTo>
                  <a:cubicBezTo>
                    <a:pt x="12485" y="6"/>
                    <a:pt x="12356" y="1"/>
                    <a:pt x="12227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14;p49">
              <a:extLst>
                <a:ext uri="{FF2B5EF4-FFF2-40B4-BE49-F238E27FC236}">
                  <a16:creationId xmlns:a16="http://schemas.microsoft.com/office/drawing/2014/main" id="{C0CF19B2-5459-7DBB-2B12-186448C7E293}"/>
                </a:ext>
              </a:extLst>
            </p:cNvPr>
            <p:cNvSpPr/>
            <p:nvPr/>
          </p:nvSpPr>
          <p:spPr>
            <a:xfrm>
              <a:off x="-208700" y="2135325"/>
              <a:ext cx="488625" cy="228025"/>
            </a:xfrm>
            <a:custGeom>
              <a:avLst/>
              <a:gdLst/>
              <a:ahLst/>
              <a:cxnLst/>
              <a:rect l="l" t="t" r="r" b="b"/>
              <a:pathLst>
                <a:path w="19545" h="9121" extrusionOk="0">
                  <a:moveTo>
                    <a:pt x="5556" y="0"/>
                  </a:moveTo>
                  <a:cubicBezTo>
                    <a:pt x="3604" y="0"/>
                    <a:pt x="1703" y="392"/>
                    <a:pt x="0" y="1379"/>
                  </a:cubicBezTo>
                  <a:lnTo>
                    <a:pt x="2280" y="1956"/>
                  </a:lnTo>
                  <a:cubicBezTo>
                    <a:pt x="2736" y="3689"/>
                    <a:pt x="4195" y="4965"/>
                    <a:pt x="5715" y="5938"/>
                  </a:cubicBezTo>
                  <a:cubicBezTo>
                    <a:pt x="8949" y="8017"/>
                    <a:pt x="12791" y="9121"/>
                    <a:pt x="16635" y="9121"/>
                  </a:cubicBezTo>
                  <a:cubicBezTo>
                    <a:pt x="17343" y="9121"/>
                    <a:pt x="18050" y="9083"/>
                    <a:pt x="18754" y="9008"/>
                  </a:cubicBezTo>
                  <a:cubicBezTo>
                    <a:pt x="18967" y="8977"/>
                    <a:pt x="19180" y="8947"/>
                    <a:pt x="19332" y="8795"/>
                  </a:cubicBezTo>
                  <a:cubicBezTo>
                    <a:pt x="19484" y="8643"/>
                    <a:pt x="19484" y="8430"/>
                    <a:pt x="19514" y="8218"/>
                  </a:cubicBezTo>
                  <a:cubicBezTo>
                    <a:pt x="19545" y="6515"/>
                    <a:pt x="18602" y="4904"/>
                    <a:pt x="17326" y="3810"/>
                  </a:cubicBezTo>
                  <a:cubicBezTo>
                    <a:pt x="16049" y="2686"/>
                    <a:pt x="14438" y="1986"/>
                    <a:pt x="12827" y="1439"/>
                  </a:cubicBezTo>
                  <a:cubicBezTo>
                    <a:pt x="10514" y="612"/>
                    <a:pt x="7995" y="0"/>
                    <a:pt x="555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15;p49">
              <a:extLst>
                <a:ext uri="{FF2B5EF4-FFF2-40B4-BE49-F238E27FC236}">
                  <a16:creationId xmlns:a16="http://schemas.microsoft.com/office/drawing/2014/main" id="{400A1110-6232-317A-93EB-650AA850E95F}"/>
                </a:ext>
              </a:extLst>
            </p:cNvPr>
            <p:cNvSpPr/>
            <p:nvPr/>
          </p:nvSpPr>
          <p:spPr>
            <a:xfrm>
              <a:off x="-492900" y="2683425"/>
              <a:ext cx="226475" cy="223075"/>
            </a:xfrm>
            <a:custGeom>
              <a:avLst/>
              <a:gdLst/>
              <a:ahLst/>
              <a:cxnLst/>
              <a:rect l="l" t="t" r="r" b="b"/>
              <a:pathLst>
                <a:path w="9059" h="8923" extrusionOk="0">
                  <a:moveTo>
                    <a:pt x="3206" y="1"/>
                  </a:moveTo>
                  <a:cubicBezTo>
                    <a:pt x="2662" y="1"/>
                    <a:pt x="2119" y="155"/>
                    <a:pt x="1611" y="488"/>
                  </a:cubicBezTo>
                  <a:cubicBezTo>
                    <a:pt x="547" y="1187"/>
                    <a:pt x="0" y="2586"/>
                    <a:pt x="92" y="3862"/>
                  </a:cubicBezTo>
                  <a:cubicBezTo>
                    <a:pt x="213" y="5169"/>
                    <a:pt x="912" y="6355"/>
                    <a:pt x="1854" y="7236"/>
                  </a:cubicBezTo>
                  <a:cubicBezTo>
                    <a:pt x="3071" y="8337"/>
                    <a:pt x="4717" y="8922"/>
                    <a:pt x="6348" y="8922"/>
                  </a:cubicBezTo>
                  <a:cubicBezTo>
                    <a:pt x="7284" y="8922"/>
                    <a:pt x="8216" y="8729"/>
                    <a:pt x="9058" y="8330"/>
                  </a:cubicBezTo>
                  <a:lnTo>
                    <a:pt x="6627" y="2646"/>
                  </a:lnTo>
                  <a:cubicBezTo>
                    <a:pt x="6353" y="1765"/>
                    <a:pt x="5745" y="1005"/>
                    <a:pt x="4955" y="519"/>
                  </a:cubicBezTo>
                  <a:cubicBezTo>
                    <a:pt x="4399" y="185"/>
                    <a:pt x="3801" y="1"/>
                    <a:pt x="3206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16;p49">
              <a:extLst>
                <a:ext uri="{FF2B5EF4-FFF2-40B4-BE49-F238E27FC236}">
                  <a16:creationId xmlns:a16="http://schemas.microsoft.com/office/drawing/2014/main" id="{B673F38B-227B-6204-9D7A-14BAD8802C9E}"/>
                </a:ext>
              </a:extLst>
            </p:cNvPr>
            <p:cNvSpPr/>
            <p:nvPr/>
          </p:nvSpPr>
          <p:spPr>
            <a:xfrm>
              <a:off x="-823450" y="3484375"/>
              <a:ext cx="1009150" cy="1066675"/>
            </a:xfrm>
            <a:custGeom>
              <a:avLst/>
              <a:gdLst/>
              <a:ahLst/>
              <a:cxnLst/>
              <a:rect l="l" t="t" r="r" b="b"/>
              <a:pathLst>
                <a:path w="40366" h="42667" extrusionOk="0">
                  <a:moveTo>
                    <a:pt x="13374" y="1"/>
                  </a:moveTo>
                  <a:cubicBezTo>
                    <a:pt x="8481" y="7296"/>
                    <a:pt x="0" y="22585"/>
                    <a:pt x="4286" y="35776"/>
                  </a:cubicBezTo>
                  <a:cubicBezTo>
                    <a:pt x="5941" y="40842"/>
                    <a:pt x="9908" y="42666"/>
                    <a:pt x="14761" y="42666"/>
                  </a:cubicBezTo>
                  <a:cubicBezTo>
                    <a:pt x="23097" y="42666"/>
                    <a:pt x="34045" y="37283"/>
                    <a:pt x="40366" y="33710"/>
                  </a:cubicBezTo>
                  <a:cubicBezTo>
                    <a:pt x="40062" y="30883"/>
                    <a:pt x="39271" y="28147"/>
                    <a:pt x="37843" y="25776"/>
                  </a:cubicBezTo>
                  <a:cubicBezTo>
                    <a:pt x="32688" y="27581"/>
                    <a:pt x="25094" y="29945"/>
                    <a:pt x="20632" y="29945"/>
                  </a:cubicBezTo>
                  <a:cubicBezTo>
                    <a:pt x="19306" y="29945"/>
                    <a:pt x="18256" y="29736"/>
                    <a:pt x="17630" y="29241"/>
                  </a:cubicBezTo>
                  <a:cubicBezTo>
                    <a:pt x="15289" y="27418"/>
                    <a:pt x="17447" y="20427"/>
                    <a:pt x="19636" y="14925"/>
                  </a:cubicBezTo>
                  <a:cubicBezTo>
                    <a:pt x="18481" y="12919"/>
                    <a:pt x="17630" y="10700"/>
                    <a:pt x="16870" y="8755"/>
                  </a:cubicBezTo>
                  <a:cubicBezTo>
                    <a:pt x="15745" y="5928"/>
                    <a:pt x="14377" y="3010"/>
                    <a:pt x="13374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17;p49">
              <a:extLst>
                <a:ext uri="{FF2B5EF4-FFF2-40B4-BE49-F238E27FC236}">
                  <a16:creationId xmlns:a16="http://schemas.microsoft.com/office/drawing/2014/main" id="{7898B336-8C11-66F5-E5DC-197539F830AF}"/>
                </a:ext>
              </a:extLst>
            </p:cNvPr>
            <p:cNvSpPr/>
            <p:nvPr/>
          </p:nvSpPr>
          <p:spPr>
            <a:xfrm>
              <a:off x="-552925" y="3376475"/>
              <a:ext cx="295625" cy="540300"/>
            </a:xfrm>
            <a:custGeom>
              <a:avLst/>
              <a:gdLst/>
              <a:ahLst/>
              <a:cxnLst/>
              <a:rect l="l" t="t" r="r" b="b"/>
              <a:pathLst>
                <a:path w="11825" h="21612" extrusionOk="0">
                  <a:moveTo>
                    <a:pt x="5714" y="1"/>
                  </a:moveTo>
                  <a:cubicBezTo>
                    <a:pt x="5714" y="1"/>
                    <a:pt x="2979" y="3283"/>
                    <a:pt x="0" y="8390"/>
                  </a:cubicBezTo>
                  <a:cubicBezTo>
                    <a:pt x="1733" y="13253"/>
                    <a:pt x="4438" y="17782"/>
                    <a:pt x="7903" y="21612"/>
                  </a:cubicBezTo>
                  <a:cubicBezTo>
                    <a:pt x="9696" y="16657"/>
                    <a:pt x="11824" y="10122"/>
                    <a:pt x="11824" y="10122"/>
                  </a:cubicBezTo>
                  <a:lnTo>
                    <a:pt x="5714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18;p49">
              <a:extLst>
                <a:ext uri="{FF2B5EF4-FFF2-40B4-BE49-F238E27FC236}">
                  <a16:creationId xmlns:a16="http://schemas.microsoft.com/office/drawing/2014/main" id="{3A65D1D5-7DBA-0DBB-9564-B2F94D9E1D91}"/>
                </a:ext>
              </a:extLst>
            </p:cNvPr>
            <p:cNvSpPr/>
            <p:nvPr/>
          </p:nvSpPr>
          <p:spPr>
            <a:xfrm>
              <a:off x="29150" y="4085975"/>
              <a:ext cx="405800" cy="297375"/>
            </a:xfrm>
            <a:custGeom>
              <a:avLst/>
              <a:gdLst/>
              <a:ahLst/>
              <a:cxnLst/>
              <a:rect l="l" t="t" r="r" b="b"/>
              <a:pathLst>
                <a:path w="16232" h="11895" extrusionOk="0">
                  <a:moveTo>
                    <a:pt x="10987" y="0"/>
                  </a:moveTo>
                  <a:cubicBezTo>
                    <a:pt x="7138" y="0"/>
                    <a:pt x="3374" y="1662"/>
                    <a:pt x="0" y="3566"/>
                  </a:cubicBezTo>
                  <a:lnTo>
                    <a:pt x="1642" y="11895"/>
                  </a:lnTo>
                  <a:cubicBezTo>
                    <a:pt x="4468" y="10892"/>
                    <a:pt x="6900" y="9220"/>
                    <a:pt x="9514" y="7731"/>
                  </a:cubicBezTo>
                  <a:cubicBezTo>
                    <a:pt x="10213" y="7305"/>
                    <a:pt x="10973" y="6940"/>
                    <a:pt x="11794" y="6788"/>
                  </a:cubicBezTo>
                  <a:cubicBezTo>
                    <a:pt x="12206" y="6697"/>
                    <a:pt x="12623" y="6665"/>
                    <a:pt x="13042" y="6665"/>
                  </a:cubicBezTo>
                  <a:cubicBezTo>
                    <a:pt x="13732" y="6665"/>
                    <a:pt x="14425" y="6751"/>
                    <a:pt x="15107" y="6788"/>
                  </a:cubicBezTo>
                  <a:cubicBezTo>
                    <a:pt x="15289" y="6788"/>
                    <a:pt x="15502" y="6758"/>
                    <a:pt x="15563" y="6606"/>
                  </a:cubicBezTo>
                  <a:cubicBezTo>
                    <a:pt x="15593" y="6515"/>
                    <a:pt x="15563" y="6424"/>
                    <a:pt x="15502" y="6363"/>
                  </a:cubicBezTo>
                  <a:cubicBezTo>
                    <a:pt x="15259" y="5876"/>
                    <a:pt x="14712" y="5633"/>
                    <a:pt x="14195" y="5512"/>
                  </a:cubicBezTo>
                  <a:cubicBezTo>
                    <a:pt x="13281" y="5232"/>
                    <a:pt x="12303" y="5102"/>
                    <a:pt x="11350" y="5102"/>
                  </a:cubicBezTo>
                  <a:cubicBezTo>
                    <a:pt x="11162" y="5102"/>
                    <a:pt x="10976" y="5107"/>
                    <a:pt x="10791" y="5117"/>
                  </a:cubicBezTo>
                  <a:cubicBezTo>
                    <a:pt x="11341" y="4928"/>
                    <a:pt x="11915" y="4869"/>
                    <a:pt x="12497" y="4869"/>
                  </a:cubicBezTo>
                  <a:cubicBezTo>
                    <a:pt x="13041" y="4869"/>
                    <a:pt x="13591" y="4921"/>
                    <a:pt x="14134" y="4965"/>
                  </a:cubicBezTo>
                  <a:cubicBezTo>
                    <a:pt x="14422" y="4985"/>
                    <a:pt x="14864" y="5061"/>
                    <a:pt x="15251" y="5061"/>
                  </a:cubicBezTo>
                  <a:cubicBezTo>
                    <a:pt x="15435" y="5061"/>
                    <a:pt x="15608" y="5044"/>
                    <a:pt x="15745" y="4995"/>
                  </a:cubicBezTo>
                  <a:cubicBezTo>
                    <a:pt x="16140" y="4873"/>
                    <a:pt x="15897" y="4478"/>
                    <a:pt x="15624" y="4296"/>
                  </a:cubicBezTo>
                  <a:cubicBezTo>
                    <a:pt x="15259" y="4083"/>
                    <a:pt x="14833" y="3901"/>
                    <a:pt x="14438" y="3779"/>
                  </a:cubicBezTo>
                  <a:cubicBezTo>
                    <a:pt x="13952" y="3627"/>
                    <a:pt x="13435" y="3566"/>
                    <a:pt x="12918" y="3506"/>
                  </a:cubicBezTo>
                  <a:cubicBezTo>
                    <a:pt x="11642" y="3384"/>
                    <a:pt x="10365" y="3475"/>
                    <a:pt x="9149" y="3232"/>
                  </a:cubicBezTo>
                  <a:cubicBezTo>
                    <a:pt x="9940" y="3183"/>
                    <a:pt x="10730" y="3159"/>
                    <a:pt x="11520" y="3159"/>
                  </a:cubicBezTo>
                  <a:cubicBezTo>
                    <a:pt x="12706" y="3159"/>
                    <a:pt x="13891" y="3214"/>
                    <a:pt x="15076" y="3323"/>
                  </a:cubicBezTo>
                  <a:cubicBezTo>
                    <a:pt x="15221" y="3323"/>
                    <a:pt x="15535" y="3409"/>
                    <a:pt x="15793" y="3409"/>
                  </a:cubicBezTo>
                  <a:cubicBezTo>
                    <a:pt x="15971" y="3409"/>
                    <a:pt x="16121" y="3368"/>
                    <a:pt x="16171" y="3232"/>
                  </a:cubicBezTo>
                  <a:cubicBezTo>
                    <a:pt x="16231" y="3019"/>
                    <a:pt x="15988" y="2867"/>
                    <a:pt x="15836" y="2776"/>
                  </a:cubicBezTo>
                  <a:cubicBezTo>
                    <a:pt x="15472" y="2533"/>
                    <a:pt x="15046" y="2381"/>
                    <a:pt x="14621" y="2259"/>
                  </a:cubicBezTo>
                  <a:cubicBezTo>
                    <a:pt x="14013" y="2077"/>
                    <a:pt x="13374" y="1925"/>
                    <a:pt x="12766" y="1925"/>
                  </a:cubicBezTo>
                  <a:cubicBezTo>
                    <a:pt x="12189" y="1895"/>
                    <a:pt x="11642" y="1773"/>
                    <a:pt x="11064" y="1773"/>
                  </a:cubicBezTo>
                  <a:cubicBezTo>
                    <a:pt x="10335" y="1773"/>
                    <a:pt x="9575" y="1773"/>
                    <a:pt x="8815" y="1803"/>
                  </a:cubicBezTo>
                  <a:cubicBezTo>
                    <a:pt x="9641" y="1334"/>
                    <a:pt x="10527" y="1244"/>
                    <a:pt x="11423" y="1244"/>
                  </a:cubicBezTo>
                  <a:cubicBezTo>
                    <a:pt x="11980" y="1244"/>
                    <a:pt x="12542" y="1279"/>
                    <a:pt x="13095" y="1279"/>
                  </a:cubicBezTo>
                  <a:cubicBezTo>
                    <a:pt x="13321" y="1279"/>
                    <a:pt x="13546" y="1273"/>
                    <a:pt x="13769" y="1256"/>
                  </a:cubicBezTo>
                  <a:cubicBezTo>
                    <a:pt x="13982" y="1226"/>
                    <a:pt x="14621" y="1196"/>
                    <a:pt x="14681" y="922"/>
                  </a:cubicBezTo>
                  <a:cubicBezTo>
                    <a:pt x="14772" y="679"/>
                    <a:pt x="14347" y="618"/>
                    <a:pt x="14165" y="557"/>
                  </a:cubicBezTo>
                  <a:cubicBezTo>
                    <a:pt x="13557" y="375"/>
                    <a:pt x="12979" y="132"/>
                    <a:pt x="12341" y="71"/>
                  </a:cubicBezTo>
                  <a:cubicBezTo>
                    <a:pt x="11889" y="23"/>
                    <a:pt x="11437" y="0"/>
                    <a:pt x="10987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19;p49">
              <a:extLst>
                <a:ext uri="{FF2B5EF4-FFF2-40B4-BE49-F238E27FC236}">
                  <a16:creationId xmlns:a16="http://schemas.microsoft.com/office/drawing/2014/main" id="{26C3E507-BBD2-1A5A-DBAD-7B5A4794A1E3}"/>
                </a:ext>
              </a:extLst>
            </p:cNvPr>
            <p:cNvSpPr/>
            <p:nvPr/>
          </p:nvSpPr>
          <p:spPr>
            <a:xfrm>
              <a:off x="919350" y="2832200"/>
              <a:ext cx="304900" cy="525300"/>
            </a:xfrm>
            <a:custGeom>
              <a:avLst/>
              <a:gdLst/>
              <a:ahLst/>
              <a:cxnLst/>
              <a:rect l="l" t="t" r="r" b="b"/>
              <a:pathLst>
                <a:path w="12196" h="21012" extrusionOk="0">
                  <a:moveTo>
                    <a:pt x="7827" y="1"/>
                  </a:moveTo>
                  <a:cubicBezTo>
                    <a:pt x="7487" y="1"/>
                    <a:pt x="7181" y="692"/>
                    <a:pt x="7037" y="951"/>
                  </a:cubicBezTo>
                  <a:cubicBezTo>
                    <a:pt x="6794" y="1407"/>
                    <a:pt x="6642" y="1893"/>
                    <a:pt x="6460" y="2379"/>
                  </a:cubicBezTo>
                  <a:cubicBezTo>
                    <a:pt x="5822" y="4385"/>
                    <a:pt x="5274" y="6452"/>
                    <a:pt x="4727" y="8519"/>
                  </a:cubicBezTo>
                  <a:cubicBezTo>
                    <a:pt x="4849" y="7273"/>
                    <a:pt x="4940" y="6057"/>
                    <a:pt x="5031" y="4811"/>
                  </a:cubicBezTo>
                  <a:cubicBezTo>
                    <a:pt x="5153" y="3443"/>
                    <a:pt x="5244" y="2075"/>
                    <a:pt x="5031" y="738"/>
                  </a:cubicBezTo>
                  <a:cubicBezTo>
                    <a:pt x="5001" y="586"/>
                    <a:pt x="4940" y="373"/>
                    <a:pt x="4788" y="343"/>
                  </a:cubicBezTo>
                  <a:cubicBezTo>
                    <a:pt x="4666" y="343"/>
                    <a:pt x="4545" y="404"/>
                    <a:pt x="4484" y="495"/>
                  </a:cubicBezTo>
                  <a:cubicBezTo>
                    <a:pt x="3876" y="1103"/>
                    <a:pt x="3694" y="1984"/>
                    <a:pt x="3542" y="2835"/>
                  </a:cubicBezTo>
                  <a:cubicBezTo>
                    <a:pt x="3177" y="5024"/>
                    <a:pt x="3147" y="7243"/>
                    <a:pt x="3086" y="9461"/>
                  </a:cubicBezTo>
                  <a:cubicBezTo>
                    <a:pt x="3086" y="9127"/>
                    <a:pt x="2843" y="8641"/>
                    <a:pt x="2721" y="8276"/>
                  </a:cubicBezTo>
                  <a:cubicBezTo>
                    <a:pt x="2600" y="7881"/>
                    <a:pt x="2478" y="7455"/>
                    <a:pt x="2296" y="7060"/>
                  </a:cubicBezTo>
                  <a:cubicBezTo>
                    <a:pt x="1992" y="6300"/>
                    <a:pt x="1657" y="5601"/>
                    <a:pt x="928" y="5145"/>
                  </a:cubicBezTo>
                  <a:cubicBezTo>
                    <a:pt x="766" y="5046"/>
                    <a:pt x="645" y="5002"/>
                    <a:pt x="557" y="5002"/>
                  </a:cubicBezTo>
                  <a:cubicBezTo>
                    <a:pt x="0" y="5002"/>
                    <a:pt x="766" y="6741"/>
                    <a:pt x="897" y="7030"/>
                  </a:cubicBezTo>
                  <a:cubicBezTo>
                    <a:pt x="1961" y="9583"/>
                    <a:pt x="1992" y="12258"/>
                    <a:pt x="1566" y="14933"/>
                  </a:cubicBezTo>
                  <a:lnTo>
                    <a:pt x="8891" y="21012"/>
                  </a:lnTo>
                  <a:cubicBezTo>
                    <a:pt x="9743" y="17638"/>
                    <a:pt x="9864" y="14203"/>
                    <a:pt x="10320" y="10799"/>
                  </a:cubicBezTo>
                  <a:cubicBezTo>
                    <a:pt x="10472" y="9613"/>
                    <a:pt x="10806" y="8458"/>
                    <a:pt x="11354" y="7395"/>
                  </a:cubicBezTo>
                  <a:cubicBezTo>
                    <a:pt x="11627" y="6817"/>
                    <a:pt x="11961" y="6270"/>
                    <a:pt x="12083" y="5632"/>
                  </a:cubicBezTo>
                  <a:cubicBezTo>
                    <a:pt x="12139" y="5380"/>
                    <a:pt x="12195" y="4611"/>
                    <a:pt x="11751" y="4611"/>
                  </a:cubicBezTo>
                  <a:cubicBezTo>
                    <a:pt x="11714" y="4611"/>
                    <a:pt x="11672" y="4617"/>
                    <a:pt x="11627" y="4629"/>
                  </a:cubicBezTo>
                  <a:cubicBezTo>
                    <a:pt x="11293" y="4750"/>
                    <a:pt x="10898" y="5267"/>
                    <a:pt x="10715" y="5540"/>
                  </a:cubicBezTo>
                  <a:cubicBezTo>
                    <a:pt x="10442" y="5875"/>
                    <a:pt x="10199" y="6240"/>
                    <a:pt x="9986" y="6604"/>
                  </a:cubicBezTo>
                  <a:cubicBezTo>
                    <a:pt x="9530" y="7334"/>
                    <a:pt x="9074" y="8094"/>
                    <a:pt x="8375" y="8641"/>
                  </a:cubicBezTo>
                  <a:cubicBezTo>
                    <a:pt x="8952" y="7091"/>
                    <a:pt x="9499" y="5571"/>
                    <a:pt x="10077" y="4051"/>
                  </a:cubicBezTo>
                  <a:cubicBezTo>
                    <a:pt x="10350" y="3261"/>
                    <a:pt x="10624" y="2288"/>
                    <a:pt x="10077" y="1650"/>
                  </a:cubicBezTo>
                  <a:cubicBezTo>
                    <a:pt x="8375" y="3352"/>
                    <a:pt x="7615" y="5784"/>
                    <a:pt x="6946" y="8094"/>
                  </a:cubicBezTo>
                  <a:cubicBezTo>
                    <a:pt x="7007" y="6604"/>
                    <a:pt x="7463" y="5206"/>
                    <a:pt x="7828" y="3778"/>
                  </a:cubicBezTo>
                  <a:cubicBezTo>
                    <a:pt x="7980" y="3078"/>
                    <a:pt x="8132" y="2379"/>
                    <a:pt x="8192" y="1650"/>
                  </a:cubicBezTo>
                  <a:cubicBezTo>
                    <a:pt x="8223" y="1315"/>
                    <a:pt x="8375" y="100"/>
                    <a:pt x="7888" y="8"/>
                  </a:cubicBezTo>
                  <a:cubicBezTo>
                    <a:pt x="7868" y="3"/>
                    <a:pt x="7848" y="1"/>
                    <a:pt x="7827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8" name="Google Shape;1603;p48">
            <a:extLst>
              <a:ext uri="{FF2B5EF4-FFF2-40B4-BE49-F238E27FC236}">
                <a16:creationId xmlns:a16="http://schemas.microsoft.com/office/drawing/2014/main" id="{A6B0C57F-32B0-EB13-BEBC-2152E9607956}"/>
              </a:ext>
            </a:extLst>
          </p:cNvPr>
          <p:cNvGrpSpPr/>
          <p:nvPr/>
        </p:nvGrpSpPr>
        <p:grpSpPr>
          <a:xfrm>
            <a:off x="-537993" y="-348748"/>
            <a:ext cx="3238657" cy="1179451"/>
            <a:chOff x="-61975" y="3"/>
            <a:chExt cx="2945572" cy="1072716"/>
          </a:xfrm>
        </p:grpSpPr>
        <p:sp>
          <p:nvSpPr>
            <p:cNvPr id="1749" name="Google Shape;1604;p48">
              <a:extLst>
                <a:ext uri="{FF2B5EF4-FFF2-40B4-BE49-F238E27FC236}">
                  <a16:creationId xmlns:a16="http://schemas.microsoft.com/office/drawing/2014/main" id="{C9B418BC-4105-0490-7081-9FF88843316F}"/>
                </a:ext>
              </a:extLst>
            </p:cNvPr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605;p48">
              <a:extLst>
                <a:ext uri="{FF2B5EF4-FFF2-40B4-BE49-F238E27FC236}">
                  <a16:creationId xmlns:a16="http://schemas.microsoft.com/office/drawing/2014/main" id="{BCFFDC2C-1772-7476-541D-72128DE94A24}"/>
                </a:ext>
              </a:extLst>
            </p:cNvPr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606;p48">
              <a:extLst>
                <a:ext uri="{FF2B5EF4-FFF2-40B4-BE49-F238E27FC236}">
                  <a16:creationId xmlns:a16="http://schemas.microsoft.com/office/drawing/2014/main" id="{3177EE9D-EB5F-94AA-B6C6-CB4B05C128D0}"/>
                </a:ext>
              </a:extLst>
            </p:cNvPr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607;p48">
              <a:extLst>
                <a:ext uri="{FF2B5EF4-FFF2-40B4-BE49-F238E27FC236}">
                  <a16:creationId xmlns:a16="http://schemas.microsoft.com/office/drawing/2014/main" id="{1E9D0A4D-7277-9C65-8434-D0EC972FBE7E}"/>
                </a:ext>
              </a:extLst>
            </p:cNvPr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608;p48">
              <a:extLst>
                <a:ext uri="{FF2B5EF4-FFF2-40B4-BE49-F238E27FC236}">
                  <a16:creationId xmlns:a16="http://schemas.microsoft.com/office/drawing/2014/main" id="{FE9777A0-434D-D9C6-CB24-1789FE9D8B82}"/>
                </a:ext>
              </a:extLst>
            </p:cNvPr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609;p48">
              <a:extLst>
                <a:ext uri="{FF2B5EF4-FFF2-40B4-BE49-F238E27FC236}">
                  <a16:creationId xmlns:a16="http://schemas.microsoft.com/office/drawing/2014/main" id="{BF5A10D0-66AC-CC72-3A4A-1BAA03E37481}"/>
                </a:ext>
              </a:extLst>
            </p:cNvPr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610;p48">
              <a:extLst>
                <a:ext uri="{FF2B5EF4-FFF2-40B4-BE49-F238E27FC236}">
                  <a16:creationId xmlns:a16="http://schemas.microsoft.com/office/drawing/2014/main" id="{EB347C1B-E311-9C81-4466-B206834A7721}"/>
                </a:ext>
              </a:extLst>
            </p:cNvPr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611;p48">
              <a:extLst>
                <a:ext uri="{FF2B5EF4-FFF2-40B4-BE49-F238E27FC236}">
                  <a16:creationId xmlns:a16="http://schemas.microsoft.com/office/drawing/2014/main" id="{5288B3FF-DF71-6E6D-D83D-7B6453284AF1}"/>
                </a:ext>
              </a:extLst>
            </p:cNvPr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612;p48">
              <a:extLst>
                <a:ext uri="{FF2B5EF4-FFF2-40B4-BE49-F238E27FC236}">
                  <a16:creationId xmlns:a16="http://schemas.microsoft.com/office/drawing/2014/main" id="{FD9E33A7-EC4C-9984-5AEA-132A3E7C68A2}"/>
                </a:ext>
              </a:extLst>
            </p:cNvPr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613;p48">
              <a:extLst>
                <a:ext uri="{FF2B5EF4-FFF2-40B4-BE49-F238E27FC236}">
                  <a16:creationId xmlns:a16="http://schemas.microsoft.com/office/drawing/2014/main" id="{F1058017-707C-AAAD-6022-DBA07E3C5BE0}"/>
                </a:ext>
              </a:extLst>
            </p:cNvPr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614;p48">
              <a:extLst>
                <a:ext uri="{FF2B5EF4-FFF2-40B4-BE49-F238E27FC236}">
                  <a16:creationId xmlns:a16="http://schemas.microsoft.com/office/drawing/2014/main" id="{4A282D77-590D-E1F0-FF6A-8958BF4FCCAF}"/>
                </a:ext>
              </a:extLst>
            </p:cNvPr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615;p48">
              <a:extLst>
                <a:ext uri="{FF2B5EF4-FFF2-40B4-BE49-F238E27FC236}">
                  <a16:creationId xmlns:a16="http://schemas.microsoft.com/office/drawing/2014/main" id="{1D655C6D-89C6-913C-8C4F-6865C8784508}"/>
                </a:ext>
              </a:extLst>
            </p:cNvPr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616;p48">
              <a:extLst>
                <a:ext uri="{FF2B5EF4-FFF2-40B4-BE49-F238E27FC236}">
                  <a16:creationId xmlns:a16="http://schemas.microsoft.com/office/drawing/2014/main" id="{D118197D-E901-9E77-5029-B6A2C4921DCD}"/>
                </a:ext>
              </a:extLst>
            </p:cNvPr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617;p48">
              <a:extLst>
                <a:ext uri="{FF2B5EF4-FFF2-40B4-BE49-F238E27FC236}">
                  <a16:creationId xmlns:a16="http://schemas.microsoft.com/office/drawing/2014/main" id="{FB40FC1F-25E6-D6AE-2AB8-06A3CD301A9B}"/>
                </a:ext>
              </a:extLst>
            </p:cNvPr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618;p48">
              <a:extLst>
                <a:ext uri="{FF2B5EF4-FFF2-40B4-BE49-F238E27FC236}">
                  <a16:creationId xmlns:a16="http://schemas.microsoft.com/office/drawing/2014/main" id="{DB6196CD-5E6D-6445-3989-71AAC97A3914}"/>
                </a:ext>
              </a:extLst>
            </p:cNvPr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619;p48">
              <a:extLst>
                <a:ext uri="{FF2B5EF4-FFF2-40B4-BE49-F238E27FC236}">
                  <a16:creationId xmlns:a16="http://schemas.microsoft.com/office/drawing/2014/main" id="{12F0FB95-4E46-ABD5-781D-C0E383CF41F2}"/>
                </a:ext>
              </a:extLst>
            </p:cNvPr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620;p48">
              <a:extLst>
                <a:ext uri="{FF2B5EF4-FFF2-40B4-BE49-F238E27FC236}">
                  <a16:creationId xmlns:a16="http://schemas.microsoft.com/office/drawing/2014/main" id="{625BFF7B-99BA-D2F3-070E-F9F4EC269A99}"/>
                </a:ext>
              </a:extLst>
            </p:cNvPr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621;p48">
              <a:extLst>
                <a:ext uri="{FF2B5EF4-FFF2-40B4-BE49-F238E27FC236}">
                  <a16:creationId xmlns:a16="http://schemas.microsoft.com/office/drawing/2014/main" id="{8E1634FD-985B-1BC8-78C9-0C32634AC085}"/>
                </a:ext>
              </a:extLst>
            </p:cNvPr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622;p48">
              <a:extLst>
                <a:ext uri="{FF2B5EF4-FFF2-40B4-BE49-F238E27FC236}">
                  <a16:creationId xmlns:a16="http://schemas.microsoft.com/office/drawing/2014/main" id="{FEF290FB-DE76-EC19-BF7E-6339778A99B4}"/>
                </a:ext>
              </a:extLst>
            </p:cNvPr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623;p48">
              <a:extLst>
                <a:ext uri="{FF2B5EF4-FFF2-40B4-BE49-F238E27FC236}">
                  <a16:creationId xmlns:a16="http://schemas.microsoft.com/office/drawing/2014/main" id="{D3713B9C-CA7E-D9E9-3D38-D585A51D062F}"/>
                </a:ext>
              </a:extLst>
            </p:cNvPr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624;p48">
              <a:extLst>
                <a:ext uri="{FF2B5EF4-FFF2-40B4-BE49-F238E27FC236}">
                  <a16:creationId xmlns:a16="http://schemas.microsoft.com/office/drawing/2014/main" id="{C9611300-23A6-EC97-F92B-9E8CB31550EA}"/>
                </a:ext>
              </a:extLst>
            </p:cNvPr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625;p48">
              <a:extLst>
                <a:ext uri="{FF2B5EF4-FFF2-40B4-BE49-F238E27FC236}">
                  <a16:creationId xmlns:a16="http://schemas.microsoft.com/office/drawing/2014/main" id="{2A8EF501-CD55-1542-1AD0-5E4C6C6DD951}"/>
                </a:ext>
              </a:extLst>
            </p:cNvPr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626;p48">
              <a:extLst>
                <a:ext uri="{FF2B5EF4-FFF2-40B4-BE49-F238E27FC236}">
                  <a16:creationId xmlns:a16="http://schemas.microsoft.com/office/drawing/2014/main" id="{32B5CCB0-C4B3-AE7A-FA03-0FEB51C26846}"/>
                </a:ext>
              </a:extLst>
            </p:cNvPr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627;p48">
              <a:extLst>
                <a:ext uri="{FF2B5EF4-FFF2-40B4-BE49-F238E27FC236}">
                  <a16:creationId xmlns:a16="http://schemas.microsoft.com/office/drawing/2014/main" id="{5C69F48A-88F9-F546-344F-8D748CD84F82}"/>
                </a:ext>
              </a:extLst>
            </p:cNvPr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628;p48">
              <a:extLst>
                <a:ext uri="{FF2B5EF4-FFF2-40B4-BE49-F238E27FC236}">
                  <a16:creationId xmlns:a16="http://schemas.microsoft.com/office/drawing/2014/main" id="{D74A6785-904D-244D-8A81-A39D9D49A696}"/>
                </a:ext>
              </a:extLst>
            </p:cNvPr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629;p48">
              <a:extLst>
                <a:ext uri="{FF2B5EF4-FFF2-40B4-BE49-F238E27FC236}">
                  <a16:creationId xmlns:a16="http://schemas.microsoft.com/office/drawing/2014/main" id="{F6DA71F5-FDED-63AE-B856-66C470681169}"/>
                </a:ext>
              </a:extLst>
            </p:cNvPr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630;p48">
              <a:extLst>
                <a:ext uri="{FF2B5EF4-FFF2-40B4-BE49-F238E27FC236}">
                  <a16:creationId xmlns:a16="http://schemas.microsoft.com/office/drawing/2014/main" id="{EAEAD0CB-5949-BDE1-6180-2537319991A0}"/>
                </a:ext>
              </a:extLst>
            </p:cNvPr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631;p48">
              <a:extLst>
                <a:ext uri="{FF2B5EF4-FFF2-40B4-BE49-F238E27FC236}">
                  <a16:creationId xmlns:a16="http://schemas.microsoft.com/office/drawing/2014/main" id="{34F75FE3-5A17-4CDC-1E98-438916C0F4D4}"/>
                </a:ext>
              </a:extLst>
            </p:cNvPr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632;p48">
              <a:extLst>
                <a:ext uri="{FF2B5EF4-FFF2-40B4-BE49-F238E27FC236}">
                  <a16:creationId xmlns:a16="http://schemas.microsoft.com/office/drawing/2014/main" id="{D1D5EBD9-2EC0-7637-7866-576B78BB5A9F}"/>
                </a:ext>
              </a:extLst>
            </p:cNvPr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633;p48">
              <a:extLst>
                <a:ext uri="{FF2B5EF4-FFF2-40B4-BE49-F238E27FC236}">
                  <a16:creationId xmlns:a16="http://schemas.microsoft.com/office/drawing/2014/main" id="{F78B8D2B-5E25-75D1-645B-AEBC09F40097}"/>
                </a:ext>
              </a:extLst>
            </p:cNvPr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634;p48">
              <a:extLst>
                <a:ext uri="{FF2B5EF4-FFF2-40B4-BE49-F238E27FC236}">
                  <a16:creationId xmlns:a16="http://schemas.microsoft.com/office/drawing/2014/main" id="{BDCF3675-D0A3-E19E-494B-724DAD9F8B4F}"/>
                </a:ext>
              </a:extLst>
            </p:cNvPr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635;p48">
              <a:extLst>
                <a:ext uri="{FF2B5EF4-FFF2-40B4-BE49-F238E27FC236}">
                  <a16:creationId xmlns:a16="http://schemas.microsoft.com/office/drawing/2014/main" id="{B5F02259-C4C1-77AA-FEFC-43CE52D99247}"/>
                </a:ext>
              </a:extLst>
            </p:cNvPr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636;p48">
              <a:extLst>
                <a:ext uri="{FF2B5EF4-FFF2-40B4-BE49-F238E27FC236}">
                  <a16:creationId xmlns:a16="http://schemas.microsoft.com/office/drawing/2014/main" id="{5D637768-206F-634A-6C24-2B4B6093F541}"/>
                </a:ext>
              </a:extLst>
            </p:cNvPr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637;p48">
              <a:extLst>
                <a:ext uri="{FF2B5EF4-FFF2-40B4-BE49-F238E27FC236}">
                  <a16:creationId xmlns:a16="http://schemas.microsoft.com/office/drawing/2014/main" id="{C59C2CD9-5269-C0A0-DF28-EE06CBD7526F}"/>
                </a:ext>
              </a:extLst>
            </p:cNvPr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638;p48">
              <a:extLst>
                <a:ext uri="{FF2B5EF4-FFF2-40B4-BE49-F238E27FC236}">
                  <a16:creationId xmlns:a16="http://schemas.microsoft.com/office/drawing/2014/main" id="{A0172E12-0C32-2F2D-C8E8-81A01B11B55E}"/>
                </a:ext>
              </a:extLst>
            </p:cNvPr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639;p48">
              <a:extLst>
                <a:ext uri="{FF2B5EF4-FFF2-40B4-BE49-F238E27FC236}">
                  <a16:creationId xmlns:a16="http://schemas.microsoft.com/office/drawing/2014/main" id="{0083FC5F-9FAD-BB9D-95DD-186050FFDDD3}"/>
                </a:ext>
              </a:extLst>
            </p:cNvPr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640;p48">
              <a:extLst>
                <a:ext uri="{FF2B5EF4-FFF2-40B4-BE49-F238E27FC236}">
                  <a16:creationId xmlns:a16="http://schemas.microsoft.com/office/drawing/2014/main" id="{BAACCE62-D772-2EEF-BC08-637D52BBE479}"/>
                </a:ext>
              </a:extLst>
            </p:cNvPr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641;p48">
              <a:extLst>
                <a:ext uri="{FF2B5EF4-FFF2-40B4-BE49-F238E27FC236}">
                  <a16:creationId xmlns:a16="http://schemas.microsoft.com/office/drawing/2014/main" id="{F0658997-C612-3538-F1C5-95842238B670}"/>
                </a:ext>
              </a:extLst>
            </p:cNvPr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642;p48">
              <a:extLst>
                <a:ext uri="{FF2B5EF4-FFF2-40B4-BE49-F238E27FC236}">
                  <a16:creationId xmlns:a16="http://schemas.microsoft.com/office/drawing/2014/main" id="{82B77DA9-E8C1-BA1F-8EF8-BDE195EA6439}"/>
                </a:ext>
              </a:extLst>
            </p:cNvPr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643;p48">
              <a:extLst>
                <a:ext uri="{FF2B5EF4-FFF2-40B4-BE49-F238E27FC236}">
                  <a16:creationId xmlns:a16="http://schemas.microsoft.com/office/drawing/2014/main" id="{5F8F8A07-274D-6E96-526D-1F4392275E11}"/>
                </a:ext>
              </a:extLst>
            </p:cNvPr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644;p48">
              <a:extLst>
                <a:ext uri="{FF2B5EF4-FFF2-40B4-BE49-F238E27FC236}">
                  <a16:creationId xmlns:a16="http://schemas.microsoft.com/office/drawing/2014/main" id="{011A5482-8FBC-F94E-6A28-B606F297F103}"/>
                </a:ext>
              </a:extLst>
            </p:cNvPr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645;p48">
              <a:extLst>
                <a:ext uri="{FF2B5EF4-FFF2-40B4-BE49-F238E27FC236}">
                  <a16:creationId xmlns:a16="http://schemas.microsoft.com/office/drawing/2014/main" id="{DF8C4E50-AF0A-7B14-647D-2F4EED0FC82E}"/>
                </a:ext>
              </a:extLst>
            </p:cNvPr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646;p48">
              <a:extLst>
                <a:ext uri="{FF2B5EF4-FFF2-40B4-BE49-F238E27FC236}">
                  <a16:creationId xmlns:a16="http://schemas.microsoft.com/office/drawing/2014/main" id="{D8AB0341-731B-74EA-153D-7125357AFF9C}"/>
                </a:ext>
              </a:extLst>
            </p:cNvPr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647;p48">
              <a:extLst>
                <a:ext uri="{FF2B5EF4-FFF2-40B4-BE49-F238E27FC236}">
                  <a16:creationId xmlns:a16="http://schemas.microsoft.com/office/drawing/2014/main" id="{2C539C5E-A1FD-7CDE-0380-7E7B418F2F0D}"/>
                </a:ext>
              </a:extLst>
            </p:cNvPr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648;p48">
              <a:extLst>
                <a:ext uri="{FF2B5EF4-FFF2-40B4-BE49-F238E27FC236}">
                  <a16:creationId xmlns:a16="http://schemas.microsoft.com/office/drawing/2014/main" id="{5F98D3A2-DCFB-85CB-B4BB-9E1A76C4532C}"/>
                </a:ext>
              </a:extLst>
            </p:cNvPr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649;p48">
              <a:extLst>
                <a:ext uri="{FF2B5EF4-FFF2-40B4-BE49-F238E27FC236}">
                  <a16:creationId xmlns:a16="http://schemas.microsoft.com/office/drawing/2014/main" id="{C468DE59-6A82-FFBB-FDF5-B67AF6E96257}"/>
                </a:ext>
              </a:extLst>
            </p:cNvPr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650;p48">
              <a:extLst>
                <a:ext uri="{FF2B5EF4-FFF2-40B4-BE49-F238E27FC236}">
                  <a16:creationId xmlns:a16="http://schemas.microsoft.com/office/drawing/2014/main" id="{FE3FDC61-CD5B-5660-4900-7A2DC32A0900}"/>
                </a:ext>
              </a:extLst>
            </p:cNvPr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651;p48">
              <a:extLst>
                <a:ext uri="{FF2B5EF4-FFF2-40B4-BE49-F238E27FC236}">
                  <a16:creationId xmlns:a16="http://schemas.microsoft.com/office/drawing/2014/main" id="{1A84EABB-25E2-9762-34EC-52572A0AD4C5}"/>
                </a:ext>
              </a:extLst>
            </p:cNvPr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652;p48">
              <a:extLst>
                <a:ext uri="{FF2B5EF4-FFF2-40B4-BE49-F238E27FC236}">
                  <a16:creationId xmlns:a16="http://schemas.microsoft.com/office/drawing/2014/main" id="{07C87B72-8C20-EBC3-0A62-A00C5EF6C455}"/>
                </a:ext>
              </a:extLst>
            </p:cNvPr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653;p48">
              <a:extLst>
                <a:ext uri="{FF2B5EF4-FFF2-40B4-BE49-F238E27FC236}">
                  <a16:creationId xmlns:a16="http://schemas.microsoft.com/office/drawing/2014/main" id="{1033F6C2-FC20-7BE2-9824-35BCC88201F6}"/>
                </a:ext>
              </a:extLst>
            </p:cNvPr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654;p48">
              <a:extLst>
                <a:ext uri="{FF2B5EF4-FFF2-40B4-BE49-F238E27FC236}">
                  <a16:creationId xmlns:a16="http://schemas.microsoft.com/office/drawing/2014/main" id="{F1C4A62A-1025-77C9-ED11-61E67490FE7B}"/>
                </a:ext>
              </a:extLst>
            </p:cNvPr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655;p48">
              <a:extLst>
                <a:ext uri="{FF2B5EF4-FFF2-40B4-BE49-F238E27FC236}">
                  <a16:creationId xmlns:a16="http://schemas.microsoft.com/office/drawing/2014/main" id="{5D24FDEC-BC29-51F1-1086-7CE8D1222399}"/>
                </a:ext>
              </a:extLst>
            </p:cNvPr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656;p48">
              <a:extLst>
                <a:ext uri="{FF2B5EF4-FFF2-40B4-BE49-F238E27FC236}">
                  <a16:creationId xmlns:a16="http://schemas.microsoft.com/office/drawing/2014/main" id="{3BFB7C85-A05E-DA53-626F-D77D941FB160}"/>
                </a:ext>
              </a:extLst>
            </p:cNvPr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657;p48">
              <a:extLst>
                <a:ext uri="{FF2B5EF4-FFF2-40B4-BE49-F238E27FC236}">
                  <a16:creationId xmlns:a16="http://schemas.microsoft.com/office/drawing/2014/main" id="{E716625E-93E1-F7DC-35A7-6D2A1B96E4E1}"/>
                </a:ext>
              </a:extLst>
            </p:cNvPr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658;p48">
              <a:extLst>
                <a:ext uri="{FF2B5EF4-FFF2-40B4-BE49-F238E27FC236}">
                  <a16:creationId xmlns:a16="http://schemas.microsoft.com/office/drawing/2014/main" id="{FE2C83AC-6697-F2FF-5F7B-8584C849F7A1}"/>
                </a:ext>
              </a:extLst>
            </p:cNvPr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659;p48">
              <a:extLst>
                <a:ext uri="{FF2B5EF4-FFF2-40B4-BE49-F238E27FC236}">
                  <a16:creationId xmlns:a16="http://schemas.microsoft.com/office/drawing/2014/main" id="{33F2F331-C08B-8B3D-C636-98FA639F24F2}"/>
                </a:ext>
              </a:extLst>
            </p:cNvPr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660;p48">
              <a:extLst>
                <a:ext uri="{FF2B5EF4-FFF2-40B4-BE49-F238E27FC236}">
                  <a16:creationId xmlns:a16="http://schemas.microsoft.com/office/drawing/2014/main" id="{5918C652-BF76-0B1F-039C-55DD5384077B}"/>
                </a:ext>
              </a:extLst>
            </p:cNvPr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661;p48">
              <a:extLst>
                <a:ext uri="{FF2B5EF4-FFF2-40B4-BE49-F238E27FC236}">
                  <a16:creationId xmlns:a16="http://schemas.microsoft.com/office/drawing/2014/main" id="{207E65F3-3AFB-3275-1789-9ACCBB5C24D4}"/>
                </a:ext>
              </a:extLst>
            </p:cNvPr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662;p48">
              <a:extLst>
                <a:ext uri="{FF2B5EF4-FFF2-40B4-BE49-F238E27FC236}">
                  <a16:creationId xmlns:a16="http://schemas.microsoft.com/office/drawing/2014/main" id="{F0F2C890-74B8-435F-6F79-1C598DE2FFC4}"/>
                </a:ext>
              </a:extLst>
            </p:cNvPr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663;p48">
              <a:extLst>
                <a:ext uri="{FF2B5EF4-FFF2-40B4-BE49-F238E27FC236}">
                  <a16:creationId xmlns:a16="http://schemas.microsoft.com/office/drawing/2014/main" id="{E413003C-7C97-4053-AA2F-B84E0F9402E9}"/>
                </a:ext>
              </a:extLst>
            </p:cNvPr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664;p48">
              <a:extLst>
                <a:ext uri="{FF2B5EF4-FFF2-40B4-BE49-F238E27FC236}">
                  <a16:creationId xmlns:a16="http://schemas.microsoft.com/office/drawing/2014/main" id="{FCFC7C0A-357E-BBB1-91EA-4F80908DF56A}"/>
                </a:ext>
              </a:extLst>
            </p:cNvPr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665;p48">
              <a:extLst>
                <a:ext uri="{FF2B5EF4-FFF2-40B4-BE49-F238E27FC236}">
                  <a16:creationId xmlns:a16="http://schemas.microsoft.com/office/drawing/2014/main" id="{A519689F-5037-94AF-F625-BE5F8D1AC215}"/>
                </a:ext>
              </a:extLst>
            </p:cNvPr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666;p48">
              <a:extLst>
                <a:ext uri="{FF2B5EF4-FFF2-40B4-BE49-F238E27FC236}">
                  <a16:creationId xmlns:a16="http://schemas.microsoft.com/office/drawing/2014/main" id="{B31A4569-24AD-6722-4FDC-3D2F2F3C2F16}"/>
                </a:ext>
              </a:extLst>
            </p:cNvPr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667;p48">
              <a:extLst>
                <a:ext uri="{FF2B5EF4-FFF2-40B4-BE49-F238E27FC236}">
                  <a16:creationId xmlns:a16="http://schemas.microsoft.com/office/drawing/2014/main" id="{D859696C-2014-0B4F-D72C-7023EFA25886}"/>
                </a:ext>
              </a:extLst>
            </p:cNvPr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668;p48">
              <a:extLst>
                <a:ext uri="{FF2B5EF4-FFF2-40B4-BE49-F238E27FC236}">
                  <a16:creationId xmlns:a16="http://schemas.microsoft.com/office/drawing/2014/main" id="{3D7EFEE0-7267-6032-389B-FB1CF4E0F998}"/>
                </a:ext>
              </a:extLst>
            </p:cNvPr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669;p48">
              <a:extLst>
                <a:ext uri="{FF2B5EF4-FFF2-40B4-BE49-F238E27FC236}">
                  <a16:creationId xmlns:a16="http://schemas.microsoft.com/office/drawing/2014/main" id="{33108B13-2FE0-437E-2230-83784BFC630D}"/>
                </a:ext>
              </a:extLst>
            </p:cNvPr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670;p48">
              <a:extLst>
                <a:ext uri="{FF2B5EF4-FFF2-40B4-BE49-F238E27FC236}">
                  <a16:creationId xmlns:a16="http://schemas.microsoft.com/office/drawing/2014/main" id="{DEA44B2E-2A03-2DC0-13C7-4D3D9E8F0A4C}"/>
                </a:ext>
              </a:extLst>
            </p:cNvPr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671;p48">
              <a:extLst>
                <a:ext uri="{FF2B5EF4-FFF2-40B4-BE49-F238E27FC236}">
                  <a16:creationId xmlns:a16="http://schemas.microsoft.com/office/drawing/2014/main" id="{4143252B-18FC-2C28-E322-D8438F763930}"/>
                </a:ext>
              </a:extLst>
            </p:cNvPr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672;p48">
              <a:extLst>
                <a:ext uri="{FF2B5EF4-FFF2-40B4-BE49-F238E27FC236}">
                  <a16:creationId xmlns:a16="http://schemas.microsoft.com/office/drawing/2014/main" id="{2B975C80-D703-F69B-CFBA-8C98B5D6462F}"/>
                </a:ext>
              </a:extLst>
            </p:cNvPr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673;p48">
              <a:extLst>
                <a:ext uri="{FF2B5EF4-FFF2-40B4-BE49-F238E27FC236}">
                  <a16:creationId xmlns:a16="http://schemas.microsoft.com/office/drawing/2014/main" id="{E54DFFE8-BAA9-66E0-0696-BA65C32AEA33}"/>
                </a:ext>
              </a:extLst>
            </p:cNvPr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674;p48">
              <a:extLst>
                <a:ext uri="{FF2B5EF4-FFF2-40B4-BE49-F238E27FC236}">
                  <a16:creationId xmlns:a16="http://schemas.microsoft.com/office/drawing/2014/main" id="{24E8BF34-9845-DF16-8596-8D39C5C7C990}"/>
                </a:ext>
              </a:extLst>
            </p:cNvPr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675;p48">
              <a:extLst>
                <a:ext uri="{FF2B5EF4-FFF2-40B4-BE49-F238E27FC236}">
                  <a16:creationId xmlns:a16="http://schemas.microsoft.com/office/drawing/2014/main" id="{2B071B4D-EFDB-FFB1-5200-21B973096046}"/>
                </a:ext>
              </a:extLst>
            </p:cNvPr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676;p48">
              <a:extLst>
                <a:ext uri="{FF2B5EF4-FFF2-40B4-BE49-F238E27FC236}">
                  <a16:creationId xmlns:a16="http://schemas.microsoft.com/office/drawing/2014/main" id="{9302EE8F-D4D6-BC7B-EF91-E13E7A8FB5F1}"/>
                </a:ext>
              </a:extLst>
            </p:cNvPr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677;p48">
              <a:extLst>
                <a:ext uri="{FF2B5EF4-FFF2-40B4-BE49-F238E27FC236}">
                  <a16:creationId xmlns:a16="http://schemas.microsoft.com/office/drawing/2014/main" id="{9130DE7C-CB93-4E74-B69E-A6242326F03E}"/>
                </a:ext>
              </a:extLst>
            </p:cNvPr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678;p48">
              <a:extLst>
                <a:ext uri="{FF2B5EF4-FFF2-40B4-BE49-F238E27FC236}">
                  <a16:creationId xmlns:a16="http://schemas.microsoft.com/office/drawing/2014/main" id="{34428415-5537-73A4-877E-E873F2A9A32C}"/>
                </a:ext>
              </a:extLst>
            </p:cNvPr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679;p48">
              <a:extLst>
                <a:ext uri="{FF2B5EF4-FFF2-40B4-BE49-F238E27FC236}">
                  <a16:creationId xmlns:a16="http://schemas.microsoft.com/office/drawing/2014/main" id="{D253562D-6215-089C-D31D-FC222281AE83}"/>
                </a:ext>
              </a:extLst>
            </p:cNvPr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680;p48">
              <a:extLst>
                <a:ext uri="{FF2B5EF4-FFF2-40B4-BE49-F238E27FC236}">
                  <a16:creationId xmlns:a16="http://schemas.microsoft.com/office/drawing/2014/main" id="{D4A5885C-1210-BC92-B288-994338A3A28E}"/>
                </a:ext>
              </a:extLst>
            </p:cNvPr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681;p48">
              <a:extLst>
                <a:ext uri="{FF2B5EF4-FFF2-40B4-BE49-F238E27FC236}">
                  <a16:creationId xmlns:a16="http://schemas.microsoft.com/office/drawing/2014/main" id="{2FA3172C-C3F2-F018-4AB8-5FB306516800}"/>
                </a:ext>
              </a:extLst>
            </p:cNvPr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682;p48">
              <a:extLst>
                <a:ext uri="{FF2B5EF4-FFF2-40B4-BE49-F238E27FC236}">
                  <a16:creationId xmlns:a16="http://schemas.microsoft.com/office/drawing/2014/main" id="{3D234DF1-7E6A-8BBE-72B7-3D730C035BCD}"/>
                </a:ext>
              </a:extLst>
            </p:cNvPr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683;p48">
              <a:extLst>
                <a:ext uri="{FF2B5EF4-FFF2-40B4-BE49-F238E27FC236}">
                  <a16:creationId xmlns:a16="http://schemas.microsoft.com/office/drawing/2014/main" id="{BA0DDFB1-394A-F043-38B6-774D59520E93}"/>
                </a:ext>
              </a:extLst>
            </p:cNvPr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63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/>
      <p:bldP spid="1705" grpId="0" animBg="1"/>
      <p:bldP spid="1706" grpId="0" animBg="1"/>
      <p:bldP spid="1707" grpId="0" animBg="1"/>
      <p:bldP spid="1708" grpId="0" animBg="1"/>
      <p:bldP spid="1709" grpId="0" animBg="1"/>
      <p:bldP spid="1710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5740" y="258650"/>
            <a:ext cx="7704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272783" y="223948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4617801" y="15893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4546263" y="3826939"/>
            <a:ext cx="190685" cy="19081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425535" y="350680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5101222" y="2606270"/>
            <a:ext cx="278340" cy="345372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8525954" y="373648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5" name="Google Shape;3318;p64">
            <a:extLst>
              <a:ext uri="{FF2B5EF4-FFF2-40B4-BE49-F238E27FC236}">
                <a16:creationId xmlns:a16="http://schemas.microsoft.com/office/drawing/2014/main" id="{7498B021-0B48-7283-5451-DF91448074A9}"/>
              </a:ext>
            </a:extLst>
          </p:cNvPr>
          <p:cNvSpPr/>
          <p:nvPr/>
        </p:nvSpPr>
        <p:spPr>
          <a:xfrm>
            <a:off x="5846201" y="1391822"/>
            <a:ext cx="1003014" cy="659714"/>
          </a:xfrm>
          <a:custGeom>
            <a:avLst/>
            <a:gdLst/>
            <a:ahLst/>
            <a:cxnLst/>
            <a:rect l="l" t="t" r="r" b="b"/>
            <a:pathLst>
              <a:path w="49182" h="39873" extrusionOk="0">
                <a:moveTo>
                  <a:pt x="23224" y="0"/>
                </a:moveTo>
                <a:cubicBezTo>
                  <a:pt x="19756" y="0"/>
                  <a:pt x="16287" y="152"/>
                  <a:pt x="12828" y="388"/>
                </a:cubicBezTo>
                <a:cubicBezTo>
                  <a:pt x="10214" y="571"/>
                  <a:pt x="7478" y="875"/>
                  <a:pt x="5442" y="2547"/>
                </a:cubicBezTo>
                <a:cubicBezTo>
                  <a:pt x="3375" y="4218"/>
                  <a:pt x="2524" y="6984"/>
                  <a:pt x="1977" y="9598"/>
                </a:cubicBezTo>
                <a:cubicBezTo>
                  <a:pt x="730" y="15677"/>
                  <a:pt x="1" y="22456"/>
                  <a:pt x="1673" y="28474"/>
                </a:cubicBezTo>
                <a:cubicBezTo>
                  <a:pt x="2432" y="31301"/>
                  <a:pt x="4682" y="32061"/>
                  <a:pt x="7326" y="32638"/>
                </a:cubicBezTo>
                <a:cubicBezTo>
                  <a:pt x="8846" y="32972"/>
                  <a:pt x="10366" y="33246"/>
                  <a:pt x="11916" y="33520"/>
                </a:cubicBezTo>
                <a:cubicBezTo>
                  <a:pt x="11946" y="34583"/>
                  <a:pt x="12038" y="35647"/>
                  <a:pt x="12129" y="36742"/>
                </a:cubicBezTo>
                <a:cubicBezTo>
                  <a:pt x="12220" y="37866"/>
                  <a:pt x="12372" y="39082"/>
                  <a:pt x="13193" y="39872"/>
                </a:cubicBezTo>
                <a:cubicBezTo>
                  <a:pt x="13952" y="39508"/>
                  <a:pt x="14287" y="38626"/>
                  <a:pt x="14530" y="37836"/>
                </a:cubicBezTo>
                <a:cubicBezTo>
                  <a:pt x="14925" y="36559"/>
                  <a:pt x="15351" y="35313"/>
                  <a:pt x="15746" y="34036"/>
                </a:cubicBezTo>
                <a:cubicBezTo>
                  <a:pt x="20996" y="34687"/>
                  <a:pt x="26284" y="34936"/>
                  <a:pt x="31581" y="34936"/>
                </a:cubicBezTo>
                <a:cubicBezTo>
                  <a:pt x="32969" y="34936"/>
                  <a:pt x="34357" y="34919"/>
                  <a:pt x="35746" y="34887"/>
                </a:cubicBezTo>
                <a:cubicBezTo>
                  <a:pt x="38543" y="34827"/>
                  <a:pt x="41521" y="34644"/>
                  <a:pt x="43801" y="33003"/>
                </a:cubicBezTo>
                <a:cubicBezTo>
                  <a:pt x="46293" y="31210"/>
                  <a:pt x="47388" y="28079"/>
                  <a:pt x="47996" y="25100"/>
                </a:cubicBezTo>
                <a:cubicBezTo>
                  <a:pt x="49151" y="19629"/>
                  <a:pt x="49181" y="14188"/>
                  <a:pt x="48512" y="8686"/>
                </a:cubicBezTo>
                <a:cubicBezTo>
                  <a:pt x="48300" y="6954"/>
                  <a:pt x="47752" y="5768"/>
                  <a:pt x="46962" y="4857"/>
                </a:cubicBezTo>
                <a:cubicBezTo>
                  <a:pt x="45746" y="3489"/>
                  <a:pt x="43953" y="2790"/>
                  <a:pt x="41673" y="2121"/>
                </a:cubicBezTo>
                <a:cubicBezTo>
                  <a:pt x="38391" y="1118"/>
                  <a:pt x="34956" y="632"/>
                  <a:pt x="31552" y="328"/>
                </a:cubicBezTo>
                <a:cubicBezTo>
                  <a:pt x="28780" y="98"/>
                  <a:pt x="26002" y="0"/>
                  <a:pt x="23224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56" name="Google Shape;3319;p64">
            <a:extLst>
              <a:ext uri="{FF2B5EF4-FFF2-40B4-BE49-F238E27FC236}">
                <a16:creationId xmlns:a16="http://schemas.microsoft.com/office/drawing/2014/main" id="{3CE48756-5B9F-741D-93EF-57AB2F61299F}"/>
              </a:ext>
            </a:extLst>
          </p:cNvPr>
          <p:cNvGrpSpPr/>
          <p:nvPr/>
        </p:nvGrpSpPr>
        <p:grpSpPr>
          <a:xfrm>
            <a:off x="5868842" y="2020905"/>
            <a:ext cx="2616191" cy="3431162"/>
            <a:chOff x="5982025" y="2183425"/>
            <a:chExt cx="1841350" cy="2414950"/>
          </a:xfrm>
        </p:grpSpPr>
        <p:sp>
          <p:nvSpPr>
            <p:cNvPr id="1957" name="Google Shape;3320;p64">
              <a:extLst>
                <a:ext uri="{FF2B5EF4-FFF2-40B4-BE49-F238E27FC236}">
                  <a16:creationId xmlns:a16="http://schemas.microsoft.com/office/drawing/2014/main" id="{67FDF066-6EB0-7655-0701-DD97E51C5FCE}"/>
                </a:ext>
              </a:extLst>
            </p:cNvPr>
            <p:cNvSpPr/>
            <p:nvPr/>
          </p:nvSpPr>
          <p:spPr>
            <a:xfrm>
              <a:off x="5982025" y="2941825"/>
              <a:ext cx="321575" cy="464325"/>
            </a:xfrm>
            <a:custGeom>
              <a:avLst/>
              <a:gdLst/>
              <a:ahLst/>
              <a:cxnLst/>
              <a:rect l="l" t="t" r="r" b="b"/>
              <a:pathLst>
                <a:path w="12863" h="18573" extrusionOk="0">
                  <a:moveTo>
                    <a:pt x="5020" y="0"/>
                  </a:moveTo>
                  <a:cubicBezTo>
                    <a:pt x="4747" y="122"/>
                    <a:pt x="4686" y="426"/>
                    <a:pt x="4656" y="730"/>
                  </a:cubicBezTo>
                  <a:cubicBezTo>
                    <a:pt x="4413" y="3435"/>
                    <a:pt x="5598" y="6080"/>
                    <a:pt x="5780" y="8815"/>
                  </a:cubicBezTo>
                  <a:cubicBezTo>
                    <a:pt x="4960" y="7052"/>
                    <a:pt x="4109" y="5259"/>
                    <a:pt x="3288" y="3496"/>
                  </a:cubicBezTo>
                  <a:cubicBezTo>
                    <a:pt x="3045" y="3040"/>
                    <a:pt x="2832" y="2554"/>
                    <a:pt x="2406" y="2250"/>
                  </a:cubicBezTo>
                  <a:lnTo>
                    <a:pt x="2406" y="2250"/>
                  </a:lnTo>
                  <a:cubicBezTo>
                    <a:pt x="1829" y="3192"/>
                    <a:pt x="2376" y="4712"/>
                    <a:pt x="2650" y="5684"/>
                  </a:cubicBezTo>
                  <a:cubicBezTo>
                    <a:pt x="2983" y="6928"/>
                    <a:pt x="3468" y="8171"/>
                    <a:pt x="3621" y="9475"/>
                  </a:cubicBezTo>
                  <a:lnTo>
                    <a:pt x="3621" y="9475"/>
                  </a:lnTo>
                  <a:cubicBezTo>
                    <a:pt x="3494" y="8412"/>
                    <a:pt x="2344" y="7020"/>
                    <a:pt x="1707" y="6232"/>
                  </a:cubicBezTo>
                  <a:cubicBezTo>
                    <a:pt x="1495" y="5928"/>
                    <a:pt x="1039" y="5198"/>
                    <a:pt x="643" y="5137"/>
                  </a:cubicBezTo>
                  <a:cubicBezTo>
                    <a:pt x="607" y="5132"/>
                    <a:pt x="574" y="5130"/>
                    <a:pt x="543" y="5130"/>
                  </a:cubicBezTo>
                  <a:cubicBezTo>
                    <a:pt x="1" y="5130"/>
                    <a:pt x="231" y="5858"/>
                    <a:pt x="461" y="6232"/>
                  </a:cubicBezTo>
                  <a:cubicBezTo>
                    <a:pt x="1373" y="7751"/>
                    <a:pt x="2254" y="9332"/>
                    <a:pt x="2710" y="11064"/>
                  </a:cubicBezTo>
                  <a:cubicBezTo>
                    <a:pt x="3075" y="12371"/>
                    <a:pt x="3105" y="13770"/>
                    <a:pt x="3379" y="15107"/>
                  </a:cubicBezTo>
                  <a:cubicBezTo>
                    <a:pt x="3653" y="16444"/>
                    <a:pt x="4230" y="17812"/>
                    <a:pt x="5385" y="18572"/>
                  </a:cubicBezTo>
                  <a:lnTo>
                    <a:pt x="10674" y="17174"/>
                  </a:lnTo>
                  <a:cubicBezTo>
                    <a:pt x="10431" y="14438"/>
                    <a:pt x="10218" y="11520"/>
                    <a:pt x="11404" y="9058"/>
                  </a:cubicBezTo>
                  <a:cubicBezTo>
                    <a:pt x="11829" y="8207"/>
                    <a:pt x="12407" y="7417"/>
                    <a:pt x="12711" y="6535"/>
                  </a:cubicBezTo>
                  <a:cubicBezTo>
                    <a:pt x="12802" y="6232"/>
                    <a:pt x="12863" y="5928"/>
                    <a:pt x="12832" y="5624"/>
                  </a:cubicBezTo>
                  <a:cubicBezTo>
                    <a:pt x="12832" y="5502"/>
                    <a:pt x="12832" y="5380"/>
                    <a:pt x="12771" y="5320"/>
                  </a:cubicBezTo>
                  <a:cubicBezTo>
                    <a:pt x="12700" y="5212"/>
                    <a:pt x="12595" y="5170"/>
                    <a:pt x="12480" y="5170"/>
                  </a:cubicBezTo>
                  <a:cubicBezTo>
                    <a:pt x="12302" y="5170"/>
                    <a:pt x="12098" y="5270"/>
                    <a:pt x="11951" y="5380"/>
                  </a:cubicBezTo>
                  <a:cubicBezTo>
                    <a:pt x="10644" y="6353"/>
                    <a:pt x="10157" y="8025"/>
                    <a:pt x="9701" y="9605"/>
                  </a:cubicBezTo>
                  <a:cubicBezTo>
                    <a:pt x="9397" y="7721"/>
                    <a:pt x="9245" y="5836"/>
                    <a:pt x="9215" y="3921"/>
                  </a:cubicBezTo>
                  <a:cubicBezTo>
                    <a:pt x="9215" y="3010"/>
                    <a:pt x="9215" y="2067"/>
                    <a:pt x="8729" y="1307"/>
                  </a:cubicBezTo>
                  <a:cubicBezTo>
                    <a:pt x="7634" y="1855"/>
                    <a:pt x="7604" y="3648"/>
                    <a:pt x="7543" y="4712"/>
                  </a:cubicBezTo>
                  <a:cubicBezTo>
                    <a:pt x="7513" y="5806"/>
                    <a:pt x="7604" y="6900"/>
                    <a:pt x="7482" y="7964"/>
                  </a:cubicBezTo>
                  <a:cubicBezTo>
                    <a:pt x="7057" y="5107"/>
                    <a:pt x="6419" y="2554"/>
                    <a:pt x="5020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3321;p64">
              <a:extLst>
                <a:ext uri="{FF2B5EF4-FFF2-40B4-BE49-F238E27FC236}">
                  <a16:creationId xmlns:a16="http://schemas.microsoft.com/office/drawing/2014/main" id="{F448BD9C-1FEA-36D5-CF25-24B05BA92830}"/>
                </a:ext>
              </a:extLst>
            </p:cNvPr>
            <p:cNvSpPr/>
            <p:nvPr/>
          </p:nvSpPr>
          <p:spPr>
            <a:xfrm>
              <a:off x="6494300" y="2183425"/>
              <a:ext cx="1329075" cy="1464350"/>
            </a:xfrm>
            <a:custGeom>
              <a:avLst/>
              <a:gdLst/>
              <a:ahLst/>
              <a:cxnLst/>
              <a:rect l="l" t="t" r="r" b="b"/>
              <a:pathLst>
                <a:path w="53163" h="58574" extrusionOk="0">
                  <a:moveTo>
                    <a:pt x="23720" y="0"/>
                  </a:moveTo>
                  <a:cubicBezTo>
                    <a:pt x="23211" y="0"/>
                    <a:pt x="22700" y="21"/>
                    <a:pt x="22190" y="62"/>
                  </a:cubicBezTo>
                  <a:cubicBezTo>
                    <a:pt x="13588" y="822"/>
                    <a:pt x="6870" y="5442"/>
                    <a:pt x="6506" y="14652"/>
                  </a:cubicBezTo>
                  <a:cubicBezTo>
                    <a:pt x="6384" y="18026"/>
                    <a:pt x="6840" y="21431"/>
                    <a:pt x="6293" y="24774"/>
                  </a:cubicBezTo>
                  <a:cubicBezTo>
                    <a:pt x="5411" y="30154"/>
                    <a:pt x="2068" y="34835"/>
                    <a:pt x="913" y="40154"/>
                  </a:cubicBezTo>
                  <a:cubicBezTo>
                    <a:pt x="1" y="44227"/>
                    <a:pt x="518" y="48695"/>
                    <a:pt x="2676" y="52252"/>
                  </a:cubicBezTo>
                  <a:cubicBezTo>
                    <a:pt x="4864" y="55838"/>
                    <a:pt x="8755" y="58422"/>
                    <a:pt x="12949" y="58574"/>
                  </a:cubicBezTo>
                  <a:lnTo>
                    <a:pt x="47297" y="57328"/>
                  </a:lnTo>
                  <a:cubicBezTo>
                    <a:pt x="50914" y="55200"/>
                    <a:pt x="53163" y="50884"/>
                    <a:pt x="52798" y="46689"/>
                  </a:cubicBezTo>
                  <a:cubicBezTo>
                    <a:pt x="52555" y="44166"/>
                    <a:pt x="51491" y="41796"/>
                    <a:pt x="50275" y="39577"/>
                  </a:cubicBezTo>
                  <a:cubicBezTo>
                    <a:pt x="48026" y="35473"/>
                    <a:pt x="45169" y="31704"/>
                    <a:pt x="43072" y="27510"/>
                  </a:cubicBezTo>
                  <a:cubicBezTo>
                    <a:pt x="42160" y="25686"/>
                    <a:pt x="41339" y="23984"/>
                    <a:pt x="41339" y="21917"/>
                  </a:cubicBezTo>
                  <a:cubicBezTo>
                    <a:pt x="41309" y="19637"/>
                    <a:pt x="41096" y="17297"/>
                    <a:pt x="40853" y="15017"/>
                  </a:cubicBezTo>
                  <a:cubicBezTo>
                    <a:pt x="40306" y="10427"/>
                    <a:pt x="38603" y="6263"/>
                    <a:pt x="34804" y="3558"/>
                  </a:cubicBezTo>
                  <a:cubicBezTo>
                    <a:pt x="31573" y="1242"/>
                    <a:pt x="27674" y="0"/>
                    <a:pt x="23720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3322;p64">
              <a:extLst>
                <a:ext uri="{FF2B5EF4-FFF2-40B4-BE49-F238E27FC236}">
                  <a16:creationId xmlns:a16="http://schemas.microsoft.com/office/drawing/2014/main" id="{DAC259ED-A8E7-384E-7AF8-AD20B9F80493}"/>
                </a:ext>
              </a:extLst>
            </p:cNvPr>
            <p:cNvSpPr/>
            <p:nvPr/>
          </p:nvSpPr>
          <p:spPr>
            <a:xfrm>
              <a:off x="6591575" y="2603675"/>
              <a:ext cx="211275" cy="28150"/>
            </a:xfrm>
            <a:custGeom>
              <a:avLst/>
              <a:gdLst/>
              <a:ahLst/>
              <a:cxnLst/>
              <a:rect l="l" t="t" r="r" b="b"/>
              <a:pathLst>
                <a:path w="8451" h="1126" extrusionOk="0">
                  <a:moveTo>
                    <a:pt x="183" y="0"/>
                  </a:moveTo>
                  <a:cubicBezTo>
                    <a:pt x="183" y="304"/>
                    <a:pt x="122" y="608"/>
                    <a:pt x="0" y="851"/>
                  </a:cubicBezTo>
                  <a:lnTo>
                    <a:pt x="7995" y="1125"/>
                  </a:lnTo>
                  <a:cubicBezTo>
                    <a:pt x="8238" y="1125"/>
                    <a:pt x="8420" y="943"/>
                    <a:pt x="8450" y="730"/>
                  </a:cubicBezTo>
                  <a:cubicBezTo>
                    <a:pt x="8450" y="487"/>
                    <a:pt x="8268" y="274"/>
                    <a:pt x="8025" y="274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3323;p64">
              <a:extLst>
                <a:ext uri="{FF2B5EF4-FFF2-40B4-BE49-F238E27FC236}">
                  <a16:creationId xmlns:a16="http://schemas.microsoft.com/office/drawing/2014/main" id="{176B5CDD-1FDA-BCF3-0A63-2953122813B5}"/>
                </a:ext>
              </a:extLst>
            </p:cNvPr>
            <p:cNvSpPr/>
            <p:nvPr/>
          </p:nvSpPr>
          <p:spPr>
            <a:xfrm>
              <a:off x="6582450" y="2298200"/>
              <a:ext cx="997775" cy="1295825"/>
            </a:xfrm>
            <a:custGeom>
              <a:avLst/>
              <a:gdLst/>
              <a:ahLst/>
              <a:cxnLst/>
              <a:rect l="l" t="t" r="r" b="b"/>
              <a:pathLst>
                <a:path w="39911" h="51833" extrusionOk="0">
                  <a:moveTo>
                    <a:pt x="10214" y="0"/>
                  </a:moveTo>
                  <a:cubicBezTo>
                    <a:pt x="8512" y="608"/>
                    <a:pt x="7174" y="2006"/>
                    <a:pt x="6293" y="3617"/>
                  </a:cubicBezTo>
                  <a:cubicBezTo>
                    <a:pt x="5442" y="5198"/>
                    <a:pt x="5046" y="7022"/>
                    <a:pt x="4773" y="8815"/>
                  </a:cubicBezTo>
                  <a:cubicBezTo>
                    <a:pt x="4347" y="11733"/>
                    <a:pt x="4226" y="14712"/>
                    <a:pt x="4439" y="17691"/>
                  </a:cubicBezTo>
                  <a:cubicBezTo>
                    <a:pt x="4621" y="20183"/>
                    <a:pt x="5046" y="22706"/>
                    <a:pt x="4590" y="25168"/>
                  </a:cubicBezTo>
                  <a:cubicBezTo>
                    <a:pt x="4165" y="27448"/>
                    <a:pt x="2980" y="29514"/>
                    <a:pt x="2098" y="31673"/>
                  </a:cubicBezTo>
                  <a:cubicBezTo>
                    <a:pt x="730" y="35077"/>
                    <a:pt x="1" y="38846"/>
                    <a:pt x="730" y="42463"/>
                  </a:cubicBezTo>
                  <a:cubicBezTo>
                    <a:pt x="1460" y="46080"/>
                    <a:pt x="3770" y="49454"/>
                    <a:pt x="7144" y="50913"/>
                  </a:cubicBezTo>
                  <a:cubicBezTo>
                    <a:pt x="8670" y="51584"/>
                    <a:pt x="10338" y="51832"/>
                    <a:pt x="12012" y="51832"/>
                  </a:cubicBezTo>
                  <a:cubicBezTo>
                    <a:pt x="12538" y="51832"/>
                    <a:pt x="13065" y="51808"/>
                    <a:pt x="13588" y="51764"/>
                  </a:cubicBezTo>
                  <a:cubicBezTo>
                    <a:pt x="15837" y="51612"/>
                    <a:pt x="18086" y="51095"/>
                    <a:pt x="20001" y="49910"/>
                  </a:cubicBezTo>
                  <a:cubicBezTo>
                    <a:pt x="21460" y="48998"/>
                    <a:pt x="22646" y="47752"/>
                    <a:pt x="24165" y="46931"/>
                  </a:cubicBezTo>
                  <a:cubicBezTo>
                    <a:pt x="25333" y="46292"/>
                    <a:pt x="26661" y="45973"/>
                    <a:pt x="27986" y="45973"/>
                  </a:cubicBezTo>
                  <a:cubicBezTo>
                    <a:pt x="28489" y="45973"/>
                    <a:pt x="28991" y="46019"/>
                    <a:pt x="29485" y="46110"/>
                  </a:cubicBezTo>
                  <a:cubicBezTo>
                    <a:pt x="31200" y="46443"/>
                    <a:pt x="32866" y="47354"/>
                    <a:pt x="34595" y="47354"/>
                  </a:cubicBezTo>
                  <a:cubicBezTo>
                    <a:pt x="34766" y="47354"/>
                    <a:pt x="34936" y="47345"/>
                    <a:pt x="35108" y="47326"/>
                  </a:cubicBezTo>
                  <a:cubicBezTo>
                    <a:pt x="37448" y="47053"/>
                    <a:pt x="39242" y="44803"/>
                    <a:pt x="39576" y="42463"/>
                  </a:cubicBezTo>
                  <a:cubicBezTo>
                    <a:pt x="39910" y="40123"/>
                    <a:pt x="39029" y="37752"/>
                    <a:pt x="37752" y="35746"/>
                  </a:cubicBezTo>
                  <a:cubicBezTo>
                    <a:pt x="34865" y="31125"/>
                    <a:pt x="29849" y="27752"/>
                    <a:pt x="28330" y="22523"/>
                  </a:cubicBezTo>
                  <a:cubicBezTo>
                    <a:pt x="27874" y="20943"/>
                    <a:pt x="27752" y="19271"/>
                    <a:pt x="27235" y="17691"/>
                  </a:cubicBezTo>
                  <a:cubicBezTo>
                    <a:pt x="25973" y="13933"/>
                    <a:pt x="22153" y="11215"/>
                    <a:pt x="18216" y="11215"/>
                  </a:cubicBezTo>
                  <a:cubicBezTo>
                    <a:pt x="18173" y="11215"/>
                    <a:pt x="18130" y="11216"/>
                    <a:pt x="18086" y="11216"/>
                  </a:cubicBezTo>
                  <a:lnTo>
                    <a:pt x="10214" y="0"/>
                  </a:ln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3324;p64">
              <a:extLst>
                <a:ext uri="{FF2B5EF4-FFF2-40B4-BE49-F238E27FC236}">
                  <a16:creationId xmlns:a16="http://schemas.microsoft.com/office/drawing/2014/main" id="{EF3794BB-31EA-AC17-DA58-938E1FAD5188}"/>
                </a:ext>
              </a:extLst>
            </p:cNvPr>
            <p:cNvSpPr/>
            <p:nvPr/>
          </p:nvSpPr>
          <p:spPr>
            <a:xfrm>
              <a:off x="6704050" y="2242150"/>
              <a:ext cx="705950" cy="837075"/>
            </a:xfrm>
            <a:custGeom>
              <a:avLst/>
              <a:gdLst/>
              <a:ahLst/>
              <a:cxnLst/>
              <a:rect l="l" t="t" r="r" b="b"/>
              <a:pathLst>
                <a:path w="28238" h="33483" extrusionOk="0">
                  <a:moveTo>
                    <a:pt x="13119" y="0"/>
                  </a:moveTo>
                  <a:cubicBezTo>
                    <a:pt x="9761" y="0"/>
                    <a:pt x="6313" y="822"/>
                    <a:pt x="4043" y="3185"/>
                  </a:cubicBezTo>
                  <a:cubicBezTo>
                    <a:pt x="2310" y="4978"/>
                    <a:pt x="1368" y="8595"/>
                    <a:pt x="851" y="10966"/>
                  </a:cubicBezTo>
                  <a:cubicBezTo>
                    <a:pt x="0" y="14917"/>
                    <a:pt x="122" y="18990"/>
                    <a:pt x="638" y="22972"/>
                  </a:cubicBezTo>
                  <a:cubicBezTo>
                    <a:pt x="851" y="24948"/>
                    <a:pt x="1216" y="26924"/>
                    <a:pt x="2189" y="28626"/>
                  </a:cubicBezTo>
                  <a:cubicBezTo>
                    <a:pt x="4174" y="32071"/>
                    <a:pt x="8759" y="33482"/>
                    <a:pt x="12845" y="33482"/>
                  </a:cubicBezTo>
                  <a:cubicBezTo>
                    <a:pt x="13949" y="33482"/>
                    <a:pt x="15018" y="33379"/>
                    <a:pt x="15988" y="33185"/>
                  </a:cubicBezTo>
                  <a:cubicBezTo>
                    <a:pt x="23739" y="31574"/>
                    <a:pt x="25532" y="21848"/>
                    <a:pt x="26748" y="15434"/>
                  </a:cubicBezTo>
                  <a:cubicBezTo>
                    <a:pt x="27417" y="11817"/>
                    <a:pt x="28238" y="8382"/>
                    <a:pt x="25806" y="5130"/>
                  </a:cubicBezTo>
                  <a:cubicBezTo>
                    <a:pt x="23739" y="2364"/>
                    <a:pt x="21125" y="1239"/>
                    <a:pt x="17873" y="510"/>
                  </a:cubicBezTo>
                  <a:cubicBezTo>
                    <a:pt x="17386" y="419"/>
                    <a:pt x="16870" y="327"/>
                    <a:pt x="16323" y="236"/>
                  </a:cubicBezTo>
                  <a:cubicBezTo>
                    <a:pt x="15293" y="87"/>
                    <a:pt x="14211" y="0"/>
                    <a:pt x="1311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3325;p64">
              <a:extLst>
                <a:ext uri="{FF2B5EF4-FFF2-40B4-BE49-F238E27FC236}">
                  <a16:creationId xmlns:a16="http://schemas.microsoft.com/office/drawing/2014/main" id="{4D2FF592-E26B-9952-8E64-6580FBCD1A26}"/>
                </a:ext>
              </a:extLst>
            </p:cNvPr>
            <p:cNvSpPr/>
            <p:nvPr/>
          </p:nvSpPr>
          <p:spPr>
            <a:xfrm>
              <a:off x="6058900" y="2972225"/>
              <a:ext cx="1709025" cy="1626150"/>
            </a:xfrm>
            <a:custGeom>
              <a:avLst/>
              <a:gdLst/>
              <a:ahLst/>
              <a:cxnLst/>
              <a:rect l="l" t="t" r="r" b="b"/>
              <a:pathLst>
                <a:path w="68361" h="65046" extrusionOk="0">
                  <a:moveTo>
                    <a:pt x="42888" y="0"/>
                  </a:moveTo>
                  <a:lnTo>
                    <a:pt x="36627" y="2432"/>
                  </a:lnTo>
                  <a:lnTo>
                    <a:pt x="36779" y="10730"/>
                  </a:lnTo>
                  <a:cubicBezTo>
                    <a:pt x="36779" y="10730"/>
                    <a:pt x="26536" y="12554"/>
                    <a:pt x="24590" y="17538"/>
                  </a:cubicBezTo>
                  <a:cubicBezTo>
                    <a:pt x="22707" y="22364"/>
                    <a:pt x="18402" y="38870"/>
                    <a:pt x="15840" y="38870"/>
                  </a:cubicBezTo>
                  <a:cubicBezTo>
                    <a:pt x="15756" y="38870"/>
                    <a:pt x="15674" y="38852"/>
                    <a:pt x="15593" y="38815"/>
                  </a:cubicBezTo>
                  <a:cubicBezTo>
                    <a:pt x="13253" y="37752"/>
                    <a:pt x="9392" y="25563"/>
                    <a:pt x="8237" y="12858"/>
                  </a:cubicBezTo>
                  <a:cubicBezTo>
                    <a:pt x="5380" y="12979"/>
                    <a:pt x="2584" y="13405"/>
                    <a:pt x="0" y="14256"/>
                  </a:cubicBezTo>
                  <a:cubicBezTo>
                    <a:pt x="182" y="22767"/>
                    <a:pt x="1885" y="49575"/>
                    <a:pt x="14651" y="54834"/>
                  </a:cubicBezTo>
                  <a:cubicBezTo>
                    <a:pt x="14651" y="54834"/>
                    <a:pt x="15046" y="54989"/>
                    <a:pt x="15722" y="54989"/>
                  </a:cubicBezTo>
                  <a:cubicBezTo>
                    <a:pt x="17918" y="54989"/>
                    <a:pt x="23074" y="53353"/>
                    <a:pt x="27235" y="39454"/>
                  </a:cubicBezTo>
                  <a:lnTo>
                    <a:pt x="27812" y="41369"/>
                  </a:lnTo>
                  <a:lnTo>
                    <a:pt x="23040" y="59332"/>
                  </a:lnTo>
                  <a:cubicBezTo>
                    <a:pt x="23040" y="59332"/>
                    <a:pt x="32786" y="65045"/>
                    <a:pt x="44984" y="65045"/>
                  </a:cubicBezTo>
                  <a:cubicBezTo>
                    <a:pt x="49361" y="65045"/>
                    <a:pt x="54053" y="64310"/>
                    <a:pt x="58725" y="62311"/>
                  </a:cubicBezTo>
                  <a:lnTo>
                    <a:pt x="53983" y="42432"/>
                  </a:lnTo>
                  <a:lnTo>
                    <a:pt x="59181" y="34651"/>
                  </a:lnTo>
                  <a:cubicBezTo>
                    <a:pt x="59181" y="34651"/>
                    <a:pt x="68360" y="20122"/>
                    <a:pt x="58117" y="14104"/>
                  </a:cubicBezTo>
                  <a:cubicBezTo>
                    <a:pt x="58117" y="14104"/>
                    <a:pt x="48694" y="10882"/>
                    <a:pt x="44378" y="10548"/>
                  </a:cubicBezTo>
                  <a:lnTo>
                    <a:pt x="42888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3326;p64">
              <a:extLst>
                <a:ext uri="{FF2B5EF4-FFF2-40B4-BE49-F238E27FC236}">
                  <a16:creationId xmlns:a16="http://schemas.microsoft.com/office/drawing/2014/main" id="{B76C7047-6026-B1DB-2678-3E099DCFB339}"/>
                </a:ext>
              </a:extLst>
            </p:cNvPr>
            <p:cNvSpPr/>
            <p:nvPr/>
          </p:nvSpPr>
          <p:spPr>
            <a:xfrm>
              <a:off x="6867425" y="2523175"/>
              <a:ext cx="85875" cy="254825"/>
            </a:xfrm>
            <a:custGeom>
              <a:avLst/>
              <a:gdLst/>
              <a:ahLst/>
              <a:cxnLst/>
              <a:rect l="l" t="t" r="r" b="b"/>
              <a:pathLst>
                <a:path w="3435" h="10193" extrusionOk="0">
                  <a:moveTo>
                    <a:pt x="1831" y="0"/>
                  </a:moveTo>
                  <a:cubicBezTo>
                    <a:pt x="1673" y="0"/>
                    <a:pt x="1497" y="174"/>
                    <a:pt x="1581" y="363"/>
                  </a:cubicBezTo>
                  <a:cubicBezTo>
                    <a:pt x="2097" y="1488"/>
                    <a:pt x="2523" y="2734"/>
                    <a:pt x="2493" y="3980"/>
                  </a:cubicBezTo>
                  <a:cubicBezTo>
                    <a:pt x="2493" y="5044"/>
                    <a:pt x="1459" y="5895"/>
                    <a:pt x="912" y="6716"/>
                  </a:cubicBezTo>
                  <a:cubicBezTo>
                    <a:pt x="0" y="8053"/>
                    <a:pt x="608" y="9816"/>
                    <a:pt x="2189" y="10181"/>
                  </a:cubicBezTo>
                  <a:cubicBezTo>
                    <a:pt x="2216" y="10189"/>
                    <a:pt x="2242" y="10193"/>
                    <a:pt x="2266" y="10193"/>
                  </a:cubicBezTo>
                  <a:cubicBezTo>
                    <a:pt x="2511" y="10193"/>
                    <a:pt x="2590" y="9808"/>
                    <a:pt x="2341" y="9725"/>
                  </a:cubicBezTo>
                  <a:cubicBezTo>
                    <a:pt x="790" y="9360"/>
                    <a:pt x="699" y="7871"/>
                    <a:pt x="1459" y="6746"/>
                  </a:cubicBezTo>
                  <a:cubicBezTo>
                    <a:pt x="1885" y="6108"/>
                    <a:pt x="2401" y="5591"/>
                    <a:pt x="2766" y="4892"/>
                  </a:cubicBezTo>
                  <a:cubicBezTo>
                    <a:pt x="3435" y="3464"/>
                    <a:pt x="2614" y="1427"/>
                    <a:pt x="2006" y="120"/>
                  </a:cubicBezTo>
                  <a:cubicBezTo>
                    <a:pt x="1969" y="35"/>
                    <a:pt x="1902" y="0"/>
                    <a:pt x="183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3327;p64">
              <a:extLst>
                <a:ext uri="{FF2B5EF4-FFF2-40B4-BE49-F238E27FC236}">
                  <a16:creationId xmlns:a16="http://schemas.microsoft.com/office/drawing/2014/main" id="{ACE2EB0F-2F3E-AC29-6888-19FE3F673B41}"/>
                </a:ext>
              </a:extLst>
            </p:cNvPr>
            <p:cNvSpPr/>
            <p:nvPr/>
          </p:nvSpPr>
          <p:spPr>
            <a:xfrm>
              <a:off x="6901600" y="2772375"/>
              <a:ext cx="117825" cy="81425"/>
            </a:xfrm>
            <a:custGeom>
              <a:avLst/>
              <a:gdLst/>
              <a:ahLst/>
              <a:cxnLst/>
              <a:rect l="l" t="t" r="r" b="b"/>
              <a:pathLst>
                <a:path w="4713" h="3257" extrusionOk="0">
                  <a:moveTo>
                    <a:pt x="4439" y="0"/>
                  </a:moveTo>
                  <a:lnTo>
                    <a:pt x="4439" y="0"/>
                  </a:lnTo>
                  <a:cubicBezTo>
                    <a:pt x="3800" y="456"/>
                    <a:pt x="3041" y="730"/>
                    <a:pt x="2281" y="912"/>
                  </a:cubicBezTo>
                  <a:cubicBezTo>
                    <a:pt x="1521" y="1094"/>
                    <a:pt x="761" y="1125"/>
                    <a:pt x="1" y="1186"/>
                  </a:cubicBezTo>
                  <a:cubicBezTo>
                    <a:pt x="244" y="1824"/>
                    <a:pt x="670" y="2462"/>
                    <a:pt x="1247" y="2857"/>
                  </a:cubicBezTo>
                  <a:cubicBezTo>
                    <a:pt x="1623" y="3115"/>
                    <a:pt x="2077" y="3256"/>
                    <a:pt x="2524" y="3256"/>
                  </a:cubicBezTo>
                  <a:cubicBezTo>
                    <a:pt x="2763" y="3256"/>
                    <a:pt x="3000" y="3216"/>
                    <a:pt x="3223" y="3131"/>
                  </a:cubicBezTo>
                  <a:cubicBezTo>
                    <a:pt x="4439" y="2614"/>
                    <a:pt x="4712" y="1155"/>
                    <a:pt x="4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3328;p64">
              <a:extLst>
                <a:ext uri="{FF2B5EF4-FFF2-40B4-BE49-F238E27FC236}">
                  <a16:creationId xmlns:a16="http://schemas.microsoft.com/office/drawing/2014/main" id="{AC1BB838-CEEB-128D-578C-3353E7FE7178}"/>
                </a:ext>
              </a:extLst>
            </p:cNvPr>
            <p:cNvSpPr/>
            <p:nvPr/>
          </p:nvSpPr>
          <p:spPr>
            <a:xfrm>
              <a:off x="6808150" y="2620400"/>
              <a:ext cx="42575" cy="78275"/>
            </a:xfrm>
            <a:custGeom>
              <a:avLst/>
              <a:gdLst/>
              <a:ahLst/>
              <a:cxnLst/>
              <a:rect l="l" t="t" r="r" b="b"/>
              <a:pathLst>
                <a:path w="1703" h="3131" extrusionOk="0">
                  <a:moveTo>
                    <a:pt x="851" y="0"/>
                  </a:moveTo>
                  <a:cubicBezTo>
                    <a:pt x="395" y="0"/>
                    <a:pt x="0" y="699"/>
                    <a:pt x="0" y="1550"/>
                  </a:cubicBezTo>
                  <a:cubicBezTo>
                    <a:pt x="0" y="2432"/>
                    <a:pt x="395" y="3131"/>
                    <a:pt x="851" y="3131"/>
                  </a:cubicBezTo>
                  <a:cubicBezTo>
                    <a:pt x="1307" y="3131"/>
                    <a:pt x="1702" y="2432"/>
                    <a:pt x="1702" y="1550"/>
                  </a:cubicBezTo>
                  <a:cubicBezTo>
                    <a:pt x="1702" y="699"/>
                    <a:pt x="1307" y="0"/>
                    <a:pt x="85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3329;p64">
              <a:extLst>
                <a:ext uri="{FF2B5EF4-FFF2-40B4-BE49-F238E27FC236}">
                  <a16:creationId xmlns:a16="http://schemas.microsoft.com/office/drawing/2014/main" id="{51806A99-8BFB-A221-EDFC-DB5FA8EB207D}"/>
                </a:ext>
              </a:extLst>
            </p:cNvPr>
            <p:cNvSpPr/>
            <p:nvPr/>
          </p:nvSpPr>
          <p:spPr>
            <a:xfrm>
              <a:off x="7051300" y="2632550"/>
              <a:ext cx="42600" cy="77525"/>
            </a:xfrm>
            <a:custGeom>
              <a:avLst/>
              <a:gdLst/>
              <a:ahLst/>
              <a:cxnLst/>
              <a:rect l="l" t="t" r="r" b="b"/>
              <a:pathLst>
                <a:path w="1704" h="3101" extrusionOk="0">
                  <a:moveTo>
                    <a:pt x="852" y="0"/>
                  </a:moveTo>
                  <a:cubicBezTo>
                    <a:pt x="366" y="0"/>
                    <a:pt x="1" y="700"/>
                    <a:pt x="1" y="1551"/>
                  </a:cubicBezTo>
                  <a:cubicBezTo>
                    <a:pt x="1" y="2402"/>
                    <a:pt x="366" y="3101"/>
                    <a:pt x="852" y="3101"/>
                  </a:cubicBezTo>
                  <a:cubicBezTo>
                    <a:pt x="1308" y="3101"/>
                    <a:pt x="1703" y="2402"/>
                    <a:pt x="1703" y="1551"/>
                  </a:cubicBezTo>
                  <a:cubicBezTo>
                    <a:pt x="1703" y="700"/>
                    <a:pt x="130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3330;p64">
              <a:extLst>
                <a:ext uri="{FF2B5EF4-FFF2-40B4-BE49-F238E27FC236}">
                  <a16:creationId xmlns:a16="http://schemas.microsoft.com/office/drawing/2014/main" id="{8F7CDF9F-1CB5-A71B-F9A7-24E034B554F5}"/>
                </a:ext>
              </a:extLst>
            </p:cNvPr>
            <p:cNvSpPr/>
            <p:nvPr/>
          </p:nvSpPr>
          <p:spPr>
            <a:xfrm>
              <a:off x="6719225" y="2487325"/>
              <a:ext cx="145175" cy="83775"/>
            </a:xfrm>
            <a:custGeom>
              <a:avLst/>
              <a:gdLst/>
              <a:ahLst/>
              <a:cxnLst/>
              <a:rect l="l" t="t" r="r" b="b"/>
              <a:pathLst>
                <a:path w="5807" h="3351" extrusionOk="0">
                  <a:moveTo>
                    <a:pt x="3732" y="1"/>
                  </a:moveTo>
                  <a:cubicBezTo>
                    <a:pt x="3336" y="1"/>
                    <a:pt x="2903" y="60"/>
                    <a:pt x="2463" y="186"/>
                  </a:cubicBezTo>
                  <a:cubicBezTo>
                    <a:pt x="1004" y="612"/>
                    <a:pt x="1" y="1615"/>
                    <a:pt x="214" y="2436"/>
                  </a:cubicBezTo>
                  <a:cubicBezTo>
                    <a:pt x="385" y="3013"/>
                    <a:pt x="1129" y="3350"/>
                    <a:pt x="2064" y="3350"/>
                  </a:cubicBezTo>
                  <a:cubicBezTo>
                    <a:pt x="2456" y="3350"/>
                    <a:pt x="2883" y="3291"/>
                    <a:pt x="3314" y="3165"/>
                  </a:cubicBezTo>
                  <a:cubicBezTo>
                    <a:pt x="4803" y="2739"/>
                    <a:pt x="5807" y="1736"/>
                    <a:pt x="5563" y="916"/>
                  </a:cubicBezTo>
                  <a:cubicBezTo>
                    <a:pt x="5414" y="338"/>
                    <a:pt x="4676" y="1"/>
                    <a:pt x="3732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3331;p64">
              <a:extLst>
                <a:ext uri="{FF2B5EF4-FFF2-40B4-BE49-F238E27FC236}">
                  <a16:creationId xmlns:a16="http://schemas.microsoft.com/office/drawing/2014/main" id="{859B27A4-E8F1-1B73-C3ED-47AAC0C2E03D}"/>
                </a:ext>
              </a:extLst>
            </p:cNvPr>
            <p:cNvSpPr/>
            <p:nvPr/>
          </p:nvSpPr>
          <p:spPr>
            <a:xfrm>
              <a:off x="7014825" y="2504900"/>
              <a:ext cx="145925" cy="85100"/>
            </a:xfrm>
            <a:custGeom>
              <a:avLst/>
              <a:gdLst/>
              <a:ahLst/>
              <a:cxnLst/>
              <a:rect l="l" t="t" r="r" b="b"/>
              <a:pathLst>
                <a:path w="5837" h="3404" extrusionOk="0">
                  <a:moveTo>
                    <a:pt x="2024" y="0"/>
                  </a:moveTo>
                  <a:cubicBezTo>
                    <a:pt x="1117" y="0"/>
                    <a:pt x="410" y="320"/>
                    <a:pt x="244" y="881"/>
                  </a:cubicBezTo>
                  <a:cubicBezTo>
                    <a:pt x="1" y="1733"/>
                    <a:pt x="1004" y="2736"/>
                    <a:pt x="2463" y="3191"/>
                  </a:cubicBezTo>
                  <a:cubicBezTo>
                    <a:pt x="2924" y="3336"/>
                    <a:pt x="3379" y="3404"/>
                    <a:pt x="3794" y="3404"/>
                  </a:cubicBezTo>
                  <a:cubicBezTo>
                    <a:pt x="4693" y="3404"/>
                    <a:pt x="5407" y="3084"/>
                    <a:pt x="5594" y="2523"/>
                  </a:cubicBezTo>
                  <a:cubicBezTo>
                    <a:pt x="5837" y="1702"/>
                    <a:pt x="4834" y="669"/>
                    <a:pt x="3375" y="213"/>
                  </a:cubicBezTo>
                  <a:cubicBezTo>
                    <a:pt x="2904" y="69"/>
                    <a:pt x="2443" y="0"/>
                    <a:pt x="2024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3332;p64">
              <a:extLst>
                <a:ext uri="{FF2B5EF4-FFF2-40B4-BE49-F238E27FC236}">
                  <a16:creationId xmlns:a16="http://schemas.microsoft.com/office/drawing/2014/main" id="{07622420-5D9E-7F9B-4C3B-FF4854853090}"/>
                </a:ext>
              </a:extLst>
            </p:cNvPr>
            <p:cNvSpPr/>
            <p:nvPr/>
          </p:nvSpPr>
          <p:spPr>
            <a:xfrm>
              <a:off x="6058900" y="3248050"/>
              <a:ext cx="1709025" cy="1350325"/>
            </a:xfrm>
            <a:custGeom>
              <a:avLst/>
              <a:gdLst/>
              <a:ahLst/>
              <a:cxnLst/>
              <a:rect l="l" t="t" r="r" b="b"/>
              <a:pathLst>
                <a:path w="68361" h="54013" extrusionOk="0">
                  <a:moveTo>
                    <a:pt x="47357" y="1"/>
                  </a:moveTo>
                  <a:cubicBezTo>
                    <a:pt x="45776" y="1673"/>
                    <a:pt x="43588" y="2797"/>
                    <a:pt x="41277" y="2949"/>
                  </a:cubicBezTo>
                  <a:cubicBezTo>
                    <a:pt x="41110" y="2959"/>
                    <a:pt x="40942" y="2964"/>
                    <a:pt x="40775" y="2964"/>
                  </a:cubicBezTo>
                  <a:cubicBezTo>
                    <a:pt x="38361" y="2964"/>
                    <a:pt x="35988" y="1953"/>
                    <a:pt x="34226" y="305"/>
                  </a:cubicBezTo>
                  <a:cubicBezTo>
                    <a:pt x="31065" y="1186"/>
                    <a:pt x="25928" y="3132"/>
                    <a:pt x="24590" y="6505"/>
                  </a:cubicBezTo>
                  <a:cubicBezTo>
                    <a:pt x="22707" y="11331"/>
                    <a:pt x="18402" y="27837"/>
                    <a:pt x="15840" y="27837"/>
                  </a:cubicBezTo>
                  <a:cubicBezTo>
                    <a:pt x="15756" y="27837"/>
                    <a:pt x="15674" y="27819"/>
                    <a:pt x="15593" y="27782"/>
                  </a:cubicBezTo>
                  <a:cubicBezTo>
                    <a:pt x="13253" y="26719"/>
                    <a:pt x="9392" y="14530"/>
                    <a:pt x="8237" y="1825"/>
                  </a:cubicBezTo>
                  <a:cubicBezTo>
                    <a:pt x="5380" y="1946"/>
                    <a:pt x="2584" y="2372"/>
                    <a:pt x="0" y="3223"/>
                  </a:cubicBezTo>
                  <a:cubicBezTo>
                    <a:pt x="213" y="11734"/>
                    <a:pt x="1885" y="38542"/>
                    <a:pt x="14651" y="43801"/>
                  </a:cubicBezTo>
                  <a:cubicBezTo>
                    <a:pt x="14651" y="43801"/>
                    <a:pt x="15290" y="44089"/>
                    <a:pt x="16329" y="44089"/>
                  </a:cubicBezTo>
                  <a:cubicBezTo>
                    <a:pt x="18958" y="44089"/>
                    <a:pt x="24147" y="42246"/>
                    <a:pt x="28025" y="29241"/>
                  </a:cubicBezTo>
                  <a:lnTo>
                    <a:pt x="28025" y="29241"/>
                  </a:lnTo>
                  <a:lnTo>
                    <a:pt x="27812" y="30336"/>
                  </a:lnTo>
                  <a:lnTo>
                    <a:pt x="23040" y="48299"/>
                  </a:lnTo>
                  <a:cubicBezTo>
                    <a:pt x="23040" y="48299"/>
                    <a:pt x="32786" y="54012"/>
                    <a:pt x="44984" y="54012"/>
                  </a:cubicBezTo>
                  <a:cubicBezTo>
                    <a:pt x="49361" y="54012"/>
                    <a:pt x="54053" y="53277"/>
                    <a:pt x="58725" y="51278"/>
                  </a:cubicBezTo>
                  <a:lnTo>
                    <a:pt x="53983" y="31399"/>
                  </a:lnTo>
                  <a:lnTo>
                    <a:pt x="59181" y="23618"/>
                  </a:lnTo>
                  <a:cubicBezTo>
                    <a:pt x="59181" y="23618"/>
                    <a:pt x="68360" y="9089"/>
                    <a:pt x="58117" y="3071"/>
                  </a:cubicBezTo>
                  <a:cubicBezTo>
                    <a:pt x="58117" y="3071"/>
                    <a:pt x="52007" y="973"/>
                    <a:pt x="47357" y="1"/>
                  </a:cubicBezTo>
                  <a:close/>
                </a:path>
              </a:pathLst>
            </a:custGeom>
            <a:solidFill>
              <a:srgbClr val="53C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3333;p64">
              <a:extLst>
                <a:ext uri="{FF2B5EF4-FFF2-40B4-BE49-F238E27FC236}">
                  <a16:creationId xmlns:a16="http://schemas.microsoft.com/office/drawing/2014/main" id="{0FE297CC-6143-BEC1-1808-14BF4E828C1F}"/>
                </a:ext>
              </a:extLst>
            </p:cNvPr>
            <p:cNvSpPr/>
            <p:nvPr/>
          </p:nvSpPr>
          <p:spPr>
            <a:xfrm>
              <a:off x="6839300" y="3255650"/>
              <a:ext cx="199875" cy="142475"/>
            </a:xfrm>
            <a:custGeom>
              <a:avLst/>
              <a:gdLst/>
              <a:ahLst/>
              <a:cxnLst/>
              <a:rect l="l" t="t" r="r" b="b"/>
              <a:pathLst>
                <a:path w="7995" h="5699" extrusionOk="0">
                  <a:moveTo>
                    <a:pt x="3010" y="1"/>
                  </a:moveTo>
                  <a:cubicBezTo>
                    <a:pt x="2159" y="244"/>
                    <a:pt x="1216" y="548"/>
                    <a:pt x="213" y="913"/>
                  </a:cubicBezTo>
                  <a:cubicBezTo>
                    <a:pt x="0" y="2250"/>
                    <a:pt x="122" y="3618"/>
                    <a:pt x="1004" y="4591"/>
                  </a:cubicBezTo>
                  <a:cubicBezTo>
                    <a:pt x="1665" y="5338"/>
                    <a:pt x="2644" y="5698"/>
                    <a:pt x="3646" y="5698"/>
                  </a:cubicBezTo>
                  <a:cubicBezTo>
                    <a:pt x="4395" y="5698"/>
                    <a:pt x="5156" y="5497"/>
                    <a:pt x="5806" y="5107"/>
                  </a:cubicBezTo>
                  <a:cubicBezTo>
                    <a:pt x="6779" y="4530"/>
                    <a:pt x="7508" y="3587"/>
                    <a:pt x="7995" y="2524"/>
                  </a:cubicBezTo>
                  <a:cubicBezTo>
                    <a:pt x="6140" y="2189"/>
                    <a:pt x="4377" y="1277"/>
                    <a:pt x="3010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3334;p64">
              <a:extLst>
                <a:ext uri="{FF2B5EF4-FFF2-40B4-BE49-F238E27FC236}">
                  <a16:creationId xmlns:a16="http://schemas.microsoft.com/office/drawing/2014/main" id="{CC6B5738-4F98-2EB7-6BCE-C7A5BB393451}"/>
                </a:ext>
              </a:extLst>
            </p:cNvPr>
            <p:cNvSpPr/>
            <p:nvPr/>
          </p:nvSpPr>
          <p:spPr>
            <a:xfrm>
              <a:off x="7055875" y="3248050"/>
              <a:ext cx="259900" cy="164125"/>
            </a:xfrm>
            <a:custGeom>
              <a:avLst/>
              <a:gdLst/>
              <a:ahLst/>
              <a:cxnLst/>
              <a:rect l="l" t="t" r="r" b="b"/>
              <a:pathLst>
                <a:path w="10396" h="6565" extrusionOk="0">
                  <a:moveTo>
                    <a:pt x="7508" y="1"/>
                  </a:moveTo>
                  <a:cubicBezTo>
                    <a:pt x="5897" y="1673"/>
                    <a:pt x="3709" y="2797"/>
                    <a:pt x="1398" y="2949"/>
                  </a:cubicBezTo>
                  <a:cubicBezTo>
                    <a:pt x="1197" y="2962"/>
                    <a:pt x="1001" y="2969"/>
                    <a:pt x="808" y="2969"/>
                  </a:cubicBezTo>
                  <a:cubicBezTo>
                    <a:pt x="534" y="2969"/>
                    <a:pt x="267" y="2954"/>
                    <a:pt x="0" y="2919"/>
                  </a:cubicBezTo>
                  <a:lnTo>
                    <a:pt x="0" y="2919"/>
                  </a:lnTo>
                  <a:cubicBezTo>
                    <a:pt x="243" y="3800"/>
                    <a:pt x="699" y="4651"/>
                    <a:pt x="1368" y="5259"/>
                  </a:cubicBezTo>
                  <a:cubicBezTo>
                    <a:pt x="2270" y="6088"/>
                    <a:pt x="3503" y="6565"/>
                    <a:pt x="4724" y="6565"/>
                  </a:cubicBezTo>
                  <a:cubicBezTo>
                    <a:pt x="5027" y="6565"/>
                    <a:pt x="5328" y="6535"/>
                    <a:pt x="5623" y="6475"/>
                  </a:cubicBezTo>
                  <a:cubicBezTo>
                    <a:pt x="7569" y="6080"/>
                    <a:pt x="9149" y="4499"/>
                    <a:pt x="9879" y="2676"/>
                  </a:cubicBezTo>
                  <a:cubicBezTo>
                    <a:pt x="10152" y="2037"/>
                    <a:pt x="10304" y="1369"/>
                    <a:pt x="10396" y="700"/>
                  </a:cubicBezTo>
                  <a:cubicBezTo>
                    <a:pt x="9423" y="426"/>
                    <a:pt x="8420" y="183"/>
                    <a:pt x="7508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3335;p64">
              <a:extLst>
                <a:ext uri="{FF2B5EF4-FFF2-40B4-BE49-F238E27FC236}">
                  <a16:creationId xmlns:a16="http://schemas.microsoft.com/office/drawing/2014/main" id="{B192BAAD-FE15-D501-D02C-D5DC503454E1}"/>
                </a:ext>
              </a:extLst>
            </p:cNvPr>
            <p:cNvSpPr/>
            <p:nvPr/>
          </p:nvSpPr>
          <p:spPr>
            <a:xfrm>
              <a:off x="6999625" y="2223725"/>
              <a:ext cx="471175" cy="510200"/>
            </a:xfrm>
            <a:custGeom>
              <a:avLst/>
              <a:gdLst/>
              <a:ahLst/>
              <a:cxnLst/>
              <a:rect l="l" t="t" r="r" b="b"/>
              <a:pathLst>
                <a:path w="18847" h="20408" extrusionOk="0">
                  <a:moveTo>
                    <a:pt x="6050" y="1"/>
                  </a:moveTo>
                  <a:lnTo>
                    <a:pt x="822" y="274"/>
                  </a:lnTo>
                  <a:cubicBezTo>
                    <a:pt x="1" y="1976"/>
                    <a:pt x="153" y="4074"/>
                    <a:pt x="974" y="5806"/>
                  </a:cubicBezTo>
                  <a:cubicBezTo>
                    <a:pt x="1764" y="7539"/>
                    <a:pt x="3193" y="8906"/>
                    <a:pt x="4834" y="9940"/>
                  </a:cubicBezTo>
                  <a:cubicBezTo>
                    <a:pt x="6931" y="11247"/>
                    <a:pt x="9515" y="12068"/>
                    <a:pt x="10852" y="14165"/>
                  </a:cubicBezTo>
                  <a:cubicBezTo>
                    <a:pt x="11886" y="15806"/>
                    <a:pt x="11916" y="17934"/>
                    <a:pt x="12950" y="19606"/>
                  </a:cubicBezTo>
                  <a:cubicBezTo>
                    <a:pt x="13193" y="19970"/>
                    <a:pt x="13497" y="20335"/>
                    <a:pt x="13922" y="20396"/>
                  </a:cubicBezTo>
                  <a:cubicBezTo>
                    <a:pt x="13970" y="20404"/>
                    <a:pt x="14017" y="20407"/>
                    <a:pt x="14063" y="20407"/>
                  </a:cubicBezTo>
                  <a:cubicBezTo>
                    <a:pt x="14579" y="20407"/>
                    <a:pt x="15016" y="19961"/>
                    <a:pt x="15351" y="19515"/>
                  </a:cubicBezTo>
                  <a:cubicBezTo>
                    <a:pt x="17570" y="16566"/>
                    <a:pt x="18846" y="12676"/>
                    <a:pt x="17995" y="9089"/>
                  </a:cubicBezTo>
                  <a:cubicBezTo>
                    <a:pt x="17418" y="6718"/>
                    <a:pt x="15807" y="4560"/>
                    <a:pt x="13679" y="3375"/>
                  </a:cubicBezTo>
                  <a:cubicBezTo>
                    <a:pt x="12554" y="2767"/>
                    <a:pt x="11430" y="2219"/>
                    <a:pt x="10305" y="1612"/>
                  </a:cubicBezTo>
                  <a:cubicBezTo>
                    <a:pt x="8968" y="882"/>
                    <a:pt x="7539" y="335"/>
                    <a:pt x="6050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3336;p64">
              <a:extLst>
                <a:ext uri="{FF2B5EF4-FFF2-40B4-BE49-F238E27FC236}">
                  <a16:creationId xmlns:a16="http://schemas.microsoft.com/office/drawing/2014/main" id="{C58A9B1C-3A60-4076-A9EC-D01CB1B34D2F}"/>
                </a:ext>
              </a:extLst>
            </p:cNvPr>
            <p:cNvSpPr/>
            <p:nvPr/>
          </p:nvSpPr>
          <p:spPr>
            <a:xfrm>
              <a:off x="7256475" y="2687200"/>
              <a:ext cx="206725" cy="210625"/>
            </a:xfrm>
            <a:custGeom>
              <a:avLst/>
              <a:gdLst/>
              <a:ahLst/>
              <a:cxnLst/>
              <a:rect l="l" t="t" r="r" b="b"/>
              <a:pathLst>
                <a:path w="8269" h="8425" extrusionOk="0">
                  <a:moveTo>
                    <a:pt x="5103" y="0"/>
                  </a:moveTo>
                  <a:cubicBezTo>
                    <a:pt x="5053" y="0"/>
                    <a:pt x="5004" y="1"/>
                    <a:pt x="4955" y="3"/>
                  </a:cubicBezTo>
                  <a:cubicBezTo>
                    <a:pt x="3648" y="94"/>
                    <a:pt x="2220" y="824"/>
                    <a:pt x="2098" y="2283"/>
                  </a:cubicBezTo>
                  <a:lnTo>
                    <a:pt x="1" y="8058"/>
                  </a:lnTo>
                  <a:cubicBezTo>
                    <a:pt x="396" y="8240"/>
                    <a:pt x="821" y="8301"/>
                    <a:pt x="1247" y="8362"/>
                  </a:cubicBezTo>
                  <a:cubicBezTo>
                    <a:pt x="1643" y="8401"/>
                    <a:pt x="2042" y="8425"/>
                    <a:pt x="2441" y="8425"/>
                  </a:cubicBezTo>
                  <a:cubicBezTo>
                    <a:pt x="3265" y="8425"/>
                    <a:pt x="4085" y="8324"/>
                    <a:pt x="4864" y="8058"/>
                  </a:cubicBezTo>
                  <a:cubicBezTo>
                    <a:pt x="6049" y="7693"/>
                    <a:pt x="7113" y="6933"/>
                    <a:pt x="7691" y="5839"/>
                  </a:cubicBezTo>
                  <a:cubicBezTo>
                    <a:pt x="8147" y="5018"/>
                    <a:pt x="8268" y="4046"/>
                    <a:pt x="8177" y="3103"/>
                  </a:cubicBezTo>
                  <a:cubicBezTo>
                    <a:pt x="8116" y="2222"/>
                    <a:pt x="7812" y="1310"/>
                    <a:pt x="7144" y="702"/>
                  </a:cubicBezTo>
                  <a:cubicBezTo>
                    <a:pt x="6602" y="217"/>
                    <a:pt x="5846" y="0"/>
                    <a:pt x="5103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3337;p64">
              <a:extLst>
                <a:ext uri="{FF2B5EF4-FFF2-40B4-BE49-F238E27FC236}">
                  <a16:creationId xmlns:a16="http://schemas.microsoft.com/office/drawing/2014/main" id="{BB055508-3333-DC1D-CD64-0204D43ACAC5}"/>
                </a:ext>
              </a:extLst>
            </p:cNvPr>
            <p:cNvSpPr/>
            <p:nvPr/>
          </p:nvSpPr>
          <p:spPr>
            <a:xfrm>
              <a:off x="6954800" y="2474500"/>
              <a:ext cx="344250" cy="383000"/>
            </a:xfrm>
            <a:custGeom>
              <a:avLst/>
              <a:gdLst/>
              <a:ahLst/>
              <a:cxnLst/>
              <a:rect l="l" t="t" r="r" b="b"/>
              <a:pathLst>
                <a:path w="13770" h="15320" extrusionOk="0">
                  <a:moveTo>
                    <a:pt x="6870" y="851"/>
                  </a:moveTo>
                  <a:cubicBezTo>
                    <a:pt x="10183" y="851"/>
                    <a:pt x="12888" y="3921"/>
                    <a:pt x="12888" y="7660"/>
                  </a:cubicBezTo>
                  <a:cubicBezTo>
                    <a:pt x="12888" y="11398"/>
                    <a:pt x="10183" y="14438"/>
                    <a:pt x="6870" y="14438"/>
                  </a:cubicBezTo>
                  <a:cubicBezTo>
                    <a:pt x="3557" y="14438"/>
                    <a:pt x="852" y="11398"/>
                    <a:pt x="852" y="7660"/>
                  </a:cubicBezTo>
                  <a:cubicBezTo>
                    <a:pt x="852" y="3921"/>
                    <a:pt x="3557" y="851"/>
                    <a:pt x="6870" y="851"/>
                  </a:cubicBezTo>
                  <a:close/>
                  <a:moveTo>
                    <a:pt x="6870" y="0"/>
                  </a:moveTo>
                  <a:cubicBezTo>
                    <a:pt x="3101" y="0"/>
                    <a:pt x="1" y="3435"/>
                    <a:pt x="1" y="7660"/>
                  </a:cubicBezTo>
                  <a:cubicBezTo>
                    <a:pt x="1" y="11885"/>
                    <a:pt x="3101" y="15320"/>
                    <a:pt x="6870" y="15320"/>
                  </a:cubicBezTo>
                  <a:cubicBezTo>
                    <a:pt x="10670" y="15320"/>
                    <a:pt x="13770" y="11885"/>
                    <a:pt x="13770" y="7660"/>
                  </a:cubicBezTo>
                  <a:cubicBezTo>
                    <a:pt x="13770" y="3435"/>
                    <a:pt x="10670" y="0"/>
                    <a:pt x="6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3338;p64">
              <a:extLst>
                <a:ext uri="{FF2B5EF4-FFF2-40B4-BE49-F238E27FC236}">
                  <a16:creationId xmlns:a16="http://schemas.microsoft.com/office/drawing/2014/main" id="{269E8DAF-0216-3EA4-C712-BC9B3EAA2747}"/>
                </a:ext>
              </a:extLst>
            </p:cNvPr>
            <p:cNvSpPr/>
            <p:nvPr/>
          </p:nvSpPr>
          <p:spPr>
            <a:xfrm>
              <a:off x="7277000" y="2632450"/>
              <a:ext cx="303225" cy="144500"/>
            </a:xfrm>
            <a:custGeom>
              <a:avLst/>
              <a:gdLst/>
              <a:ahLst/>
              <a:cxnLst/>
              <a:rect l="l" t="t" r="r" b="b"/>
              <a:pathLst>
                <a:path w="12129" h="5780" extrusionOk="0">
                  <a:moveTo>
                    <a:pt x="486" y="1"/>
                  </a:moveTo>
                  <a:cubicBezTo>
                    <a:pt x="269" y="1"/>
                    <a:pt x="89" y="144"/>
                    <a:pt x="61" y="339"/>
                  </a:cubicBezTo>
                  <a:cubicBezTo>
                    <a:pt x="0" y="582"/>
                    <a:pt x="152" y="795"/>
                    <a:pt x="396" y="855"/>
                  </a:cubicBezTo>
                  <a:lnTo>
                    <a:pt x="9575" y="2618"/>
                  </a:lnTo>
                  <a:cubicBezTo>
                    <a:pt x="9757" y="2679"/>
                    <a:pt x="11186" y="3318"/>
                    <a:pt x="11247" y="5354"/>
                  </a:cubicBezTo>
                  <a:cubicBezTo>
                    <a:pt x="11247" y="5597"/>
                    <a:pt x="11460" y="5780"/>
                    <a:pt x="11672" y="5780"/>
                  </a:cubicBezTo>
                  <a:lnTo>
                    <a:pt x="11703" y="5780"/>
                  </a:lnTo>
                  <a:cubicBezTo>
                    <a:pt x="11946" y="5780"/>
                    <a:pt x="12128" y="5567"/>
                    <a:pt x="12098" y="5324"/>
                  </a:cubicBezTo>
                  <a:cubicBezTo>
                    <a:pt x="12007" y="2558"/>
                    <a:pt x="9909" y="1828"/>
                    <a:pt x="9818" y="1798"/>
                  </a:cubicBezTo>
                  <a:cubicBezTo>
                    <a:pt x="9788" y="1798"/>
                    <a:pt x="9788" y="1767"/>
                    <a:pt x="9757" y="1767"/>
                  </a:cubicBezTo>
                  <a:lnTo>
                    <a:pt x="548" y="4"/>
                  </a:lnTo>
                  <a:cubicBezTo>
                    <a:pt x="527" y="2"/>
                    <a:pt x="506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3339;p64">
              <a:extLst>
                <a:ext uri="{FF2B5EF4-FFF2-40B4-BE49-F238E27FC236}">
                  <a16:creationId xmlns:a16="http://schemas.microsoft.com/office/drawing/2014/main" id="{F5495777-ACDA-CD25-5AB7-2B24A68E8866}"/>
                </a:ext>
              </a:extLst>
            </p:cNvPr>
            <p:cNvSpPr/>
            <p:nvPr/>
          </p:nvSpPr>
          <p:spPr>
            <a:xfrm>
              <a:off x="6884900" y="2588475"/>
              <a:ext cx="89675" cy="44850"/>
            </a:xfrm>
            <a:custGeom>
              <a:avLst/>
              <a:gdLst/>
              <a:ahLst/>
              <a:cxnLst/>
              <a:rect l="l" t="t" r="r" b="b"/>
              <a:pathLst>
                <a:path w="3587" h="1794" extrusionOk="0">
                  <a:moveTo>
                    <a:pt x="1763" y="0"/>
                  </a:moveTo>
                  <a:cubicBezTo>
                    <a:pt x="1003" y="31"/>
                    <a:pt x="365" y="426"/>
                    <a:pt x="0" y="760"/>
                  </a:cubicBezTo>
                  <a:cubicBezTo>
                    <a:pt x="122" y="1095"/>
                    <a:pt x="152" y="1459"/>
                    <a:pt x="122" y="1794"/>
                  </a:cubicBezTo>
                  <a:cubicBezTo>
                    <a:pt x="183" y="1763"/>
                    <a:pt x="274" y="1733"/>
                    <a:pt x="335" y="1672"/>
                  </a:cubicBezTo>
                  <a:cubicBezTo>
                    <a:pt x="335" y="1642"/>
                    <a:pt x="973" y="882"/>
                    <a:pt x="1794" y="882"/>
                  </a:cubicBezTo>
                  <a:cubicBezTo>
                    <a:pt x="1816" y="881"/>
                    <a:pt x="1838" y="880"/>
                    <a:pt x="1860" y="880"/>
                  </a:cubicBezTo>
                  <a:cubicBezTo>
                    <a:pt x="2327" y="880"/>
                    <a:pt x="2817" y="1181"/>
                    <a:pt x="3253" y="1703"/>
                  </a:cubicBezTo>
                  <a:cubicBezTo>
                    <a:pt x="3313" y="1399"/>
                    <a:pt x="3435" y="1095"/>
                    <a:pt x="3587" y="821"/>
                  </a:cubicBezTo>
                  <a:cubicBezTo>
                    <a:pt x="3040" y="274"/>
                    <a:pt x="2401" y="0"/>
                    <a:pt x="1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3340;p64">
              <a:extLst>
                <a:ext uri="{FF2B5EF4-FFF2-40B4-BE49-F238E27FC236}">
                  <a16:creationId xmlns:a16="http://schemas.microsoft.com/office/drawing/2014/main" id="{B70E2F9C-3E2F-62E8-2943-DE8C3E371FB8}"/>
                </a:ext>
              </a:extLst>
            </p:cNvPr>
            <p:cNvSpPr/>
            <p:nvPr/>
          </p:nvSpPr>
          <p:spPr>
            <a:xfrm>
              <a:off x="6573325" y="2457775"/>
              <a:ext cx="326025" cy="357925"/>
            </a:xfrm>
            <a:custGeom>
              <a:avLst/>
              <a:gdLst/>
              <a:ahLst/>
              <a:cxnLst/>
              <a:rect l="l" t="t" r="r" b="b"/>
              <a:pathLst>
                <a:path w="13041" h="14317" extrusionOk="0">
                  <a:moveTo>
                    <a:pt x="6536" y="821"/>
                  </a:moveTo>
                  <a:cubicBezTo>
                    <a:pt x="9667" y="821"/>
                    <a:pt x="12250" y="3648"/>
                    <a:pt x="12250" y="7143"/>
                  </a:cubicBezTo>
                  <a:cubicBezTo>
                    <a:pt x="12250" y="10639"/>
                    <a:pt x="9667" y="13496"/>
                    <a:pt x="6536" y="13496"/>
                  </a:cubicBezTo>
                  <a:cubicBezTo>
                    <a:pt x="3375" y="13496"/>
                    <a:pt x="791" y="10639"/>
                    <a:pt x="791" y="7143"/>
                  </a:cubicBezTo>
                  <a:cubicBezTo>
                    <a:pt x="791" y="3648"/>
                    <a:pt x="3375" y="821"/>
                    <a:pt x="6536" y="821"/>
                  </a:cubicBezTo>
                  <a:close/>
                  <a:moveTo>
                    <a:pt x="6536" y="0"/>
                  </a:moveTo>
                  <a:cubicBezTo>
                    <a:pt x="2919" y="0"/>
                    <a:pt x="1" y="3222"/>
                    <a:pt x="1" y="7143"/>
                  </a:cubicBezTo>
                  <a:cubicBezTo>
                    <a:pt x="1" y="11095"/>
                    <a:pt x="2919" y="14317"/>
                    <a:pt x="6536" y="14317"/>
                  </a:cubicBezTo>
                  <a:cubicBezTo>
                    <a:pt x="10123" y="14317"/>
                    <a:pt x="13041" y="11095"/>
                    <a:pt x="13041" y="7143"/>
                  </a:cubicBezTo>
                  <a:cubicBezTo>
                    <a:pt x="13041" y="3222"/>
                    <a:pt x="10123" y="0"/>
                    <a:pt x="6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3341;p64">
              <a:extLst>
                <a:ext uri="{FF2B5EF4-FFF2-40B4-BE49-F238E27FC236}">
                  <a16:creationId xmlns:a16="http://schemas.microsoft.com/office/drawing/2014/main" id="{8B980228-DFBD-FEA7-CBC2-76479DAF50D8}"/>
                </a:ext>
              </a:extLst>
            </p:cNvPr>
            <p:cNvSpPr/>
            <p:nvPr/>
          </p:nvSpPr>
          <p:spPr>
            <a:xfrm>
              <a:off x="6852225" y="3362050"/>
              <a:ext cx="319175" cy="342725"/>
            </a:xfrm>
            <a:custGeom>
              <a:avLst/>
              <a:gdLst/>
              <a:ahLst/>
              <a:cxnLst/>
              <a:rect l="l" t="t" r="r" b="b"/>
              <a:pathLst>
                <a:path w="12767" h="13709" extrusionOk="0">
                  <a:moveTo>
                    <a:pt x="3769" y="0"/>
                  </a:moveTo>
                  <a:cubicBezTo>
                    <a:pt x="3526" y="183"/>
                    <a:pt x="3557" y="517"/>
                    <a:pt x="3587" y="790"/>
                  </a:cubicBezTo>
                  <a:cubicBezTo>
                    <a:pt x="3952" y="3496"/>
                    <a:pt x="5715" y="5806"/>
                    <a:pt x="6505" y="8420"/>
                  </a:cubicBezTo>
                  <a:cubicBezTo>
                    <a:pt x="5289" y="6870"/>
                    <a:pt x="4073" y="5319"/>
                    <a:pt x="2857" y="3800"/>
                  </a:cubicBezTo>
                  <a:cubicBezTo>
                    <a:pt x="2553" y="3404"/>
                    <a:pt x="2219" y="2979"/>
                    <a:pt x="1733" y="2766"/>
                  </a:cubicBezTo>
                  <a:lnTo>
                    <a:pt x="1733" y="2766"/>
                  </a:lnTo>
                  <a:cubicBezTo>
                    <a:pt x="1398" y="3830"/>
                    <a:pt x="2249" y="5198"/>
                    <a:pt x="2736" y="6079"/>
                  </a:cubicBezTo>
                  <a:cubicBezTo>
                    <a:pt x="3373" y="7232"/>
                    <a:pt x="4100" y="8294"/>
                    <a:pt x="4557" y="9536"/>
                  </a:cubicBezTo>
                  <a:lnTo>
                    <a:pt x="4557" y="9536"/>
                  </a:lnTo>
                  <a:cubicBezTo>
                    <a:pt x="4187" y="8535"/>
                    <a:pt x="2764" y="7445"/>
                    <a:pt x="1946" y="6809"/>
                  </a:cubicBezTo>
                  <a:cubicBezTo>
                    <a:pt x="1678" y="6601"/>
                    <a:pt x="1092" y="5987"/>
                    <a:pt x="697" y="5987"/>
                  </a:cubicBezTo>
                  <a:cubicBezTo>
                    <a:pt x="687" y="5987"/>
                    <a:pt x="678" y="5987"/>
                    <a:pt x="669" y="5988"/>
                  </a:cubicBezTo>
                  <a:cubicBezTo>
                    <a:pt x="0" y="6049"/>
                    <a:pt x="426" y="6778"/>
                    <a:pt x="730" y="7082"/>
                  </a:cubicBezTo>
                  <a:cubicBezTo>
                    <a:pt x="1976" y="8359"/>
                    <a:pt x="3192" y="9696"/>
                    <a:pt x="4043" y="11277"/>
                  </a:cubicBezTo>
                  <a:cubicBezTo>
                    <a:pt x="4438" y="12067"/>
                    <a:pt x="4742" y="12888"/>
                    <a:pt x="5046" y="13709"/>
                  </a:cubicBezTo>
                  <a:cubicBezTo>
                    <a:pt x="6900" y="12280"/>
                    <a:pt x="9544" y="11307"/>
                    <a:pt x="12037" y="11186"/>
                  </a:cubicBezTo>
                  <a:cubicBezTo>
                    <a:pt x="11824" y="9909"/>
                    <a:pt x="11763" y="8633"/>
                    <a:pt x="12067" y="7386"/>
                  </a:cubicBezTo>
                  <a:cubicBezTo>
                    <a:pt x="12280" y="6444"/>
                    <a:pt x="12645" y="5563"/>
                    <a:pt x="12736" y="4620"/>
                  </a:cubicBezTo>
                  <a:cubicBezTo>
                    <a:pt x="12766" y="4316"/>
                    <a:pt x="12736" y="3982"/>
                    <a:pt x="12675" y="3708"/>
                  </a:cubicBezTo>
                  <a:cubicBezTo>
                    <a:pt x="12645" y="3587"/>
                    <a:pt x="12614" y="3465"/>
                    <a:pt x="12523" y="3404"/>
                  </a:cubicBezTo>
                  <a:cubicBezTo>
                    <a:pt x="12459" y="3356"/>
                    <a:pt x="12387" y="3335"/>
                    <a:pt x="12314" y="3335"/>
                  </a:cubicBezTo>
                  <a:cubicBezTo>
                    <a:pt x="12111" y="3335"/>
                    <a:pt x="11889" y="3492"/>
                    <a:pt x="11733" y="3648"/>
                  </a:cubicBezTo>
                  <a:cubicBezTo>
                    <a:pt x="10699" y="4894"/>
                    <a:pt x="10578" y="6657"/>
                    <a:pt x="10517" y="8268"/>
                  </a:cubicBezTo>
                  <a:cubicBezTo>
                    <a:pt x="9788" y="6535"/>
                    <a:pt x="9180" y="4711"/>
                    <a:pt x="8754" y="2857"/>
                  </a:cubicBezTo>
                  <a:cubicBezTo>
                    <a:pt x="8541" y="2006"/>
                    <a:pt x="8329" y="1064"/>
                    <a:pt x="7660" y="426"/>
                  </a:cubicBezTo>
                  <a:cubicBezTo>
                    <a:pt x="6748" y="1216"/>
                    <a:pt x="7113" y="2979"/>
                    <a:pt x="7295" y="4012"/>
                  </a:cubicBezTo>
                  <a:cubicBezTo>
                    <a:pt x="7508" y="5076"/>
                    <a:pt x="7842" y="6140"/>
                    <a:pt x="7964" y="7204"/>
                  </a:cubicBezTo>
                  <a:cubicBezTo>
                    <a:pt x="6900" y="4499"/>
                    <a:pt x="5715" y="2158"/>
                    <a:pt x="376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3342;p64">
              <a:extLst>
                <a:ext uri="{FF2B5EF4-FFF2-40B4-BE49-F238E27FC236}">
                  <a16:creationId xmlns:a16="http://schemas.microsoft.com/office/drawing/2014/main" id="{489FB955-1C12-6E72-DF33-7763A47F6E35}"/>
                </a:ext>
              </a:extLst>
            </p:cNvPr>
            <p:cNvSpPr/>
            <p:nvPr/>
          </p:nvSpPr>
          <p:spPr>
            <a:xfrm>
              <a:off x="6964675" y="3325575"/>
              <a:ext cx="852000" cy="1164900"/>
            </a:xfrm>
            <a:custGeom>
              <a:avLst/>
              <a:gdLst/>
              <a:ahLst/>
              <a:cxnLst/>
              <a:rect l="l" t="t" r="r" b="b"/>
              <a:pathLst>
                <a:path w="34080" h="46596" extrusionOk="0">
                  <a:moveTo>
                    <a:pt x="21977" y="0"/>
                  </a:moveTo>
                  <a:lnTo>
                    <a:pt x="20852" y="6474"/>
                  </a:lnTo>
                  <a:cubicBezTo>
                    <a:pt x="20852" y="6474"/>
                    <a:pt x="17862" y="1281"/>
                    <a:pt x="16868" y="1281"/>
                  </a:cubicBezTo>
                  <a:cubicBezTo>
                    <a:pt x="16171" y="1281"/>
                    <a:pt x="16458" y="3840"/>
                    <a:pt x="19454" y="12554"/>
                  </a:cubicBezTo>
                  <a:cubicBezTo>
                    <a:pt x="26636" y="33468"/>
                    <a:pt x="21756" y="33587"/>
                    <a:pt x="21644" y="33587"/>
                  </a:cubicBezTo>
                  <a:cubicBezTo>
                    <a:pt x="21643" y="33587"/>
                    <a:pt x="21643" y="33587"/>
                    <a:pt x="21643" y="33587"/>
                  </a:cubicBezTo>
                  <a:cubicBezTo>
                    <a:pt x="17418" y="32523"/>
                    <a:pt x="11095" y="18329"/>
                    <a:pt x="8937" y="13161"/>
                  </a:cubicBezTo>
                  <a:cubicBezTo>
                    <a:pt x="5746" y="14043"/>
                    <a:pt x="2554" y="15289"/>
                    <a:pt x="1" y="17356"/>
                  </a:cubicBezTo>
                  <a:cubicBezTo>
                    <a:pt x="4439" y="40548"/>
                    <a:pt x="15442" y="45259"/>
                    <a:pt x="15442" y="45259"/>
                  </a:cubicBezTo>
                  <a:cubicBezTo>
                    <a:pt x="15442" y="45259"/>
                    <a:pt x="18622" y="46596"/>
                    <a:pt x="22353" y="46596"/>
                  </a:cubicBezTo>
                  <a:cubicBezTo>
                    <a:pt x="27659" y="46596"/>
                    <a:pt x="34080" y="43892"/>
                    <a:pt x="34044" y="30791"/>
                  </a:cubicBezTo>
                  <a:cubicBezTo>
                    <a:pt x="34014" y="8481"/>
                    <a:pt x="21977" y="0"/>
                    <a:pt x="21977" y="0"/>
                  </a:cubicBezTo>
                  <a:close/>
                </a:path>
              </a:pathLst>
            </a:custGeom>
            <a:solidFill>
              <a:srgbClr val="53C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3343;p64">
              <a:extLst>
                <a:ext uri="{FF2B5EF4-FFF2-40B4-BE49-F238E27FC236}">
                  <a16:creationId xmlns:a16="http://schemas.microsoft.com/office/drawing/2014/main" id="{8BEECD0C-77EA-86AC-F434-F831A7698F1F}"/>
                </a:ext>
              </a:extLst>
            </p:cNvPr>
            <p:cNvSpPr/>
            <p:nvPr/>
          </p:nvSpPr>
          <p:spPr>
            <a:xfrm>
              <a:off x="7333225" y="3328525"/>
              <a:ext cx="193175" cy="543975"/>
            </a:xfrm>
            <a:custGeom>
              <a:avLst/>
              <a:gdLst/>
              <a:ahLst/>
              <a:cxnLst/>
              <a:rect l="l" t="t" r="r" b="b"/>
              <a:pathLst>
                <a:path w="7727" h="21759" extrusionOk="0">
                  <a:moveTo>
                    <a:pt x="4602" y="0"/>
                  </a:moveTo>
                  <a:cubicBezTo>
                    <a:pt x="4539" y="0"/>
                    <a:pt x="4477" y="28"/>
                    <a:pt x="4438" y="95"/>
                  </a:cubicBezTo>
                  <a:cubicBezTo>
                    <a:pt x="1" y="7056"/>
                    <a:pt x="5806" y="14715"/>
                    <a:pt x="7326" y="21615"/>
                  </a:cubicBezTo>
                  <a:cubicBezTo>
                    <a:pt x="7351" y="21715"/>
                    <a:pt x="7427" y="21758"/>
                    <a:pt x="7503" y="21758"/>
                  </a:cubicBezTo>
                  <a:cubicBezTo>
                    <a:pt x="7614" y="21758"/>
                    <a:pt x="7727" y="21667"/>
                    <a:pt x="7691" y="21524"/>
                  </a:cubicBezTo>
                  <a:cubicBezTo>
                    <a:pt x="6201" y="14715"/>
                    <a:pt x="426" y="7147"/>
                    <a:pt x="4773" y="277"/>
                  </a:cubicBezTo>
                  <a:cubicBezTo>
                    <a:pt x="4877" y="132"/>
                    <a:pt x="4739" y="0"/>
                    <a:pt x="460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3344;p64">
              <a:extLst>
                <a:ext uri="{FF2B5EF4-FFF2-40B4-BE49-F238E27FC236}">
                  <a16:creationId xmlns:a16="http://schemas.microsoft.com/office/drawing/2014/main" id="{1CF5F827-3F54-1FB4-B16B-172DD55D6F45}"/>
                </a:ext>
              </a:extLst>
            </p:cNvPr>
            <p:cNvSpPr/>
            <p:nvPr/>
          </p:nvSpPr>
          <p:spPr>
            <a:xfrm>
              <a:off x="6939900" y="3730100"/>
              <a:ext cx="589400" cy="761925"/>
            </a:xfrm>
            <a:custGeom>
              <a:avLst/>
              <a:gdLst/>
              <a:ahLst/>
              <a:cxnLst/>
              <a:rect l="l" t="t" r="r" b="b"/>
              <a:pathLst>
                <a:path w="23576" h="30477" extrusionOk="0">
                  <a:moveTo>
                    <a:pt x="234" y="1"/>
                  </a:moveTo>
                  <a:cubicBezTo>
                    <a:pt x="125" y="1"/>
                    <a:pt x="1" y="99"/>
                    <a:pt x="19" y="263"/>
                  </a:cubicBezTo>
                  <a:cubicBezTo>
                    <a:pt x="961" y="7315"/>
                    <a:pt x="3454" y="14184"/>
                    <a:pt x="7375" y="20172"/>
                  </a:cubicBezTo>
                  <a:cubicBezTo>
                    <a:pt x="10962" y="25643"/>
                    <a:pt x="16494" y="30264"/>
                    <a:pt x="23302" y="30476"/>
                  </a:cubicBezTo>
                  <a:cubicBezTo>
                    <a:pt x="23576" y="30476"/>
                    <a:pt x="23545" y="30081"/>
                    <a:pt x="23302" y="30081"/>
                  </a:cubicBezTo>
                  <a:cubicBezTo>
                    <a:pt x="16342" y="29868"/>
                    <a:pt x="10931" y="24975"/>
                    <a:pt x="7344" y="19412"/>
                  </a:cubicBezTo>
                  <a:cubicBezTo>
                    <a:pt x="3606" y="13637"/>
                    <a:pt x="1326" y="6950"/>
                    <a:pt x="384" y="142"/>
                  </a:cubicBezTo>
                  <a:cubicBezTo>
                    <a:pt x="372" y="44"/>
                    <a:pt x="306" y="1"/>
                    <a:pt x="23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5" name="Google Shape;3345;p64">
              <a:extLst>
                <a:ext uri="{FF2B5EF4-FFF2-40B4-BE49-F238E27FC236}">
                  <a16:creationId xmlns:a16="http://schemas.microsoft.com/office/drawing/2014/main" id="{C22A692A-2B71-B68A-6CFA-1E33D2DA5883}"/>
                </a:ext>
              </a:extLst>
            </p:cNvPr>
            <p:cNvSpPr/>
            <p:nvPr/>
          </p:nvSpPr>
          <p:spPr>
            <a:xfrm>
              <a:off x="7187175" y="3641200"/>
              <a:ext cx="312375" cy="532575"/>
            </a:xfrm>
            <a:custGeom>
              <a:avLst/>
              <a:gdLst/>
              <a:ahLst/>
              <a:cxnLst/>
              <a:rect l="l" t="t" r="r" b="b"/>
              <a:pathLst>
                <a:path w="12495" h="21303" extrusionOk="0">
                  <a:moveTo>
                    <a:pt x="236" y="0"/>
                  </a:moveTo>
                  <a:cubicBezTo>
                    <a:pt x="117" y="0"/>
                    <a:pt x="1" y="99"/>
                    <a:pt x="37" y="263"/>
                  </a:cubicBezTo>
                  <a:cubicBezTo>
                    <a:pt x="2286" y="8075"/>
                    <a:pt x="5204" y="16342"/>
                    <a:pt x="12104" y="21266"/>
                  </a:cubicBezTo>
                  <a:cubicBezTo>
                    <a:pt x="12140" y="21292"/>
                    <a:pt x="12176" y="21303"/>
                    <a:pt x="12209" y="21303"/>
                  </a:cubicBezTo>
                  <a:cubicBezTo>
                    <a:pt x="12376" y="21303"/>
                    <a:pt x="12494" y="21033"/>
                    <a:pt x="12317" y="20932"/>
                  </a:cubicBezTo>
                  <a:cubicBezTo>
                    <a:pt x="5478" y="16038"/>
                    <a:pt x="2651" y="7862"/>
                    <a:pt x="432" y="141"/>
                  </a:cubicBezTo>
                  <a:cubicBezTo>
                    <a:pt x="396" y="44"/>
                    <a:pt x="316" y="0"/>
                    <a:pt x="236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6" name="Google Shape;3346;p64">
              <a:extLst>
                <a:ext uri="{FF2B5EF4-FFF2-40B4-BE49-F238E27FC236}">
                  <a16:creationId xmlns:a16="http://schemas.microsoft.com/office/drawing/2014/main" id="{8A24F0FD-6BCE-BA1B-7141-ED8FE34BE0A3}"/>
                </a:ext>
              </a:extLst>
            </p:cNvPr>
            <p:cNvSpPr/>
            <p:nvPr/>
          </p:nvSpPr>
          <p:spPr>
            <a:xfrm>
              <a:off x="6937675" y="3640775"/>
              <a:ext cx="261825" cy="99250"/>
            </a:xfrm>
            <a:custGeom>
              <a:avLst/>
              <a:gdLst/>
              <a:ahLst/>
              <a:cxnLst/>
              <a:rect l="l" t="t" r="r" b="b"/>
              <a:pathLst>
                <a:path w="10473" h="3970" extrusionOk="0">
                  <a:moveTo>
                    <a:pt x="9754" y="1"/>
                  </a:moveTo>
                  <a:cubicBezTo>
                    <a:pt x="6287" y="1"/>
                    <a:pt x="2528" y="1030"/>
                    <a:pt x="139" y="3623"/>
                  </a:cubicBezTo>
                  <a:cubicBezTo>
                    <a:pt x="0" y="3762"/>
                    <a:pt x="124" y="3970"/>
                    <a:pt x="271" y="3970"/>
                  </a:cubicBezTo>
                  <a:cubicBezTo>
                    <a:pt x="318" y="3970"/>
                    <a:pt x="368" y="3948"/>
                    <a:pt x="412" y="3897"/>
                  </a:cubicBezTo>
                  <a:cubicBezTo>
                    <a:pt x="2741" y="1394"/>
                    <a:pt x="6379" y="396"/>
                    <a:pt x="9753" y="396"/>
                  </a:cubicBezTo>
                  <a:cubicBezTo>
                    <a:pt x="9903" y="396"/>
                    <a:pt x="10051" y="398"/>
                    <a:pt x="10199" y="401"/>
                  </a:cubicBezTo>
                  <a:cubicBezTo>
                    <a:pt x="10210" y="403"/>
                    <a:pt x="10219" y="403"/>
                    <a:pt x="10229" y="403"/>
                  </a:cubicBezTo>
                  <a:cubicBezTo>
                    <a:pt x="10473" y="403"/>
                    <a:pt x="10463" y="36"/>
                    <a:pt x="10199" y="6"/>
                  </a:cubicBezTo>
                  <a:cubicBezTo>
                    <a:pt x="10052" y="3"/>
                    <a:pt x="9903" y="1"/>
                    <a:pt x="975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7" name="Google Shape;3347;p64">
              <a:extLst>
                <a:ext uri="{FF2B5EF4-FFF2-40B4-BE49-F238E27FC236}">
                  <a16:creationId xmlns:a16="http://schemas.microsoft.com/office/drawing/2014/main" id="{FC0D726E-344B-7BE6-63D7-36628C4E9958}"/>
                </a:ext>
              </a:extLst>
            </p:cNvPr>
            <p:cNvSpPr/>
            <p:nvPr/>
          </p:nvSpPr>
          <p:spPr>
            <a:xfrm>
              <a:off x="6645525" y="3378000"/>
              <a:ext cx="119325" cy="603250"/>
            </a:xfrm>
            <a:custGeom>
              <a:avLst/>
              <a:gdLst/>
              <a:ahLst/>
              <a:cxnLst/>
              <a:rect l="l" t="t" r="r" b="b"/>
              <a:pathLst>
                <a:path w="4773" h="24130" extrusionOk="0">
                  <a:moveTo>
                    <a:pt x="4484" y="0"/>
                  </a:moveTo>
                  <a:cubicBezTo>
                    <a:pt x="4385" y="0"/>
                    <a:pt x="4286" y="61"/>
                    <a:pt x="4286" y="183"/>
                  </a:cubicBezTo>
                  <a:cubicBezTo>
                    <a:pt x="4408" y="4925"/>
                    <a:pt x="1460" y="8967"/>
                    <a:pt x="669" y="13527"/>
                  </a:cubicBezTo>
                  <a:cubicBezTo>
                    <a:pt x="1" y="17417"/>
                    <a:pt x="1125" y="21277"/>
                    <a:pt x="3952" y="24074"/>
                  </a:cubicBezTo>
                  <a:cubicBezTo>
                    <a:pt x="3992" y="24113"/>
                    <a:pt x="4035" y="24130"/>
                    <a:pt x="4078" y="24130"/>
                  </a:cubicBezTo>
                  <a:cubicBezTo>
                    <a:pt x="4232" y="24130"/>
                    <a:pt x="4368" y="23913"/>
                    <a:pt x="4226" y="23770"/>
                  </a:cubicBezTo>
                  <a:cubicBezTo>
                    <a:pt x="1004" y="20609"/>
                    <a:pt x="305" y="16293"/>
                    <a:pt x="1399" y="12007"/>
                  </a:cubicBezTo>
                  <a:cubicBezTo>
                    <a:pt x="2402" y="8025"/>
                    <a:pt x="4773" y="4438"/>
                    <a:pt x="4682" y="183"/>
                  </a:cubicBezTo>
                  <a:cubicBezTo>
                    <a:pt x="4682" y="61"/>
                    <a:pt x="4583" y="0"/>
                    <a:pt x="448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48" name="图片 16">
            <a:extLst>
              <a:ext uri="{FF2B5EF4-FFF2-40B4-BE49-F238E27FC236}">
                <a16:creationId xmlns:a16="http://schemas.microsoft.com/office/drawing/2014/main" id="{0525D104-8DE2-7C22-F52F-27C71340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351" y="1039010"/>
            <a:ext cx="5456392" cy="323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文本框 13">
            <a:extLst>
              <a:ext uri="{FF2B5EF4-FFF2-40B4-BE49-F238E27FC236}">
                <a16:creationId xmlns:a16="http://schemas.microsoft.com/office/drawing/2014/main" id="{E479E694-E846-22FB-AA38-B7A896C93D7B}"/>
              </a:ext>
            </a:extLst>
          </p:cNvPr>
          <p:cNvSpPr txBox="1"/>
          <p:nvPr/>
        </p:nvSpPr>
        <p:spPr>
          <a:xfrm>
            <a:off x="752969" y="1667127"/>
            <a:ext cx="3738266" cy="20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i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nói và nghe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phần ghi chép của mình</a:t>
            </a:r>
            <a:endParaRPr lang="en-US" sz="3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" grpId="0" animBg="1"/>
      <p:bldP spid="2049" grpId="0"/>
    </p:bldLst>
  </p:timing>
</p:sld>
</file>

<file path=ppt/theme/theme1.xml><?xml version="1.0" encoding="utf-8"?>
<a:theme xmlns:a="http://schemas.openxmlformats.org/drawingml/2006/main" name="Achievements Summary of School Year by Slidesgo">
  <a:themeElements>
    <a:clrScheme name="Simple Light">
      <a:dk1>
        <a:srgbClr val="22295B"/>
      </a:dk1>
      <a:lt1>
        <a:srgbClr val="F7F5E3"/>
      </a:lt1>
      <a:dk2>
        <a:srgbClr val="5566BC"/>
      </a:dk2>
      <a:lt2>
        <a:srgbClr val="FFEEA2"/>
      </a:lt2>
      <a:accent1>
        <a:srgbClr val="E5D277"/>
      </a:accent1>
      <a:accent2>
        <a:srgbClr val="E2C12D"/>
      </a:accent2>
      <a:accent3>
        <a:srgbClr val="F9764E"/>
      </a:accent3>
      <a:accent4>
        <a:srgbClr val="DF5FBD"/>
      </a:accent4>
      <a:accent5>
        <a:srgbClr val="354F7A"/>
      </a:accent5>
      <a:accent6>
        <a:srgbClr val="8CF7BB"/>
      </a:accent6>
      <a:hlink>
        <a:srgbClr val="F976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774</Words>
  <Application>Microsoft Office PowerPoint</Application>
  <PresentationFormat>On-screen Show (16:9)</PresentationFormat>
  <Paragraphs>94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Lexend Medium</vt:lpstr>
      <vt:lpstr>Bebas Neue</vt:lpstr>
      <vt:lpstr>Fira Sans Extra Condensed</vt:lpstr>
      <vt:lpstr>Times New Roman</vt:lpstr>
      <vt:lpstr>Calibri</vt:lpstr>
      <vt:lpstr>思源黑体 CN Light</vt:lpstr>
      <vt:lpstr>SimSun</vt:lpstr>
      <vt:lpstr>Roboto</vt:lpstr>
      <vt:lpstr>Montagu Slab SemiBold</vt:lpstr>
      <vt:lpstr>Arial</vt:lpstr>
      <vt:lpstr>SimSun</vt:lpstr>
      <vt:lpstr>Achievements Summary of School Year by Slidesgo</vt:lpstr>
      <vt:lpstr>Nghe và nắm bắt nội dung chính trong  thảo luận nhóm và trình bày lại nội dung đó</vt:lpstr>
      <vt:lpstr>Thực hành nói và nghe, nói và nghe tương tác </vt:lpstr>
      <vt:lpstr>2. Thực hành nói và nghe, nói và nghe tương tác </vt:lpstr>
      <vt:lpstr>2. Thực hành nói và nghe, nói và nghe tương tác </vt:lpstr>
      <vt:lpstr>2. Thực hành nói và nghe, nói và nghe tương tác </vt:lpstr>
      <vt:lpstr>Bảng kiểm kĩ năng nghe, nắm bắt nội dung chính đã trao đổi, thảo luận và trình bày nội dung đó</vt:lpstr>
      <vt:lpstr>2. Thực hành nói và nghe, nói và nghe tương tác </vt:lpstr>
      <vt:lpstr>Hoạt động luyện tập</vt:lpstr>
      <vt:lpstr>Hoạt động luyện tập</vt:lpstr>
      <vt:lpstr>Trao đổi, đánh giá, rút kinh nghiệm</vt:lpstr>
      <vt:lpstr>3. Trao đổi, đánh giá và rút kinh nghiệm</vt:lpstr>
      <vt:lpstr>3. Trao đổi, đánh giá và rút kinh nghiệm</vt:lpstr>
      <vt:lpstr>3. Trao đổi, đánh giá và rút kinh nghiệm</vt:lpstr>
      <vt:lpstr>Hoạt động vận dụng</vt:lpstr>
      <vt:lpstr>Hoạt động 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về một vấn đề xã hội</dc:title>
  <cp:lastModifiedBy>Admin</cp:lastModifiedBy>
  <cp:revision>6</cp:revision>
  <dcterms:modified xsi:type="dcterms:W3CDTF">2025-02-14T03:02:55Z</dcterms:modified>
</cp:coreProperties>
</file>