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15"/>
  </p:notesMasterIdLst>
  <p:sldIdLst>
    <p:sldId id="256" r:id="rId3"/>
    <p:sldId id="280" r:id="rId4"/>
    <p:sldId id="257" r:id="rId5"/>
    <p:sldId id="284" r:id="rId6"/>
    <p:sldId id="283" r:id="rId7"/>
    <p:sldId id="259" r:id="rId8"/>
    <p:sldId id="285" r:id="rId9"/>
    <p:sldId id="287" r:id="rId10"/>
    <p:sldId id="264" r:id="rId11"/>
    <p:sldId id="288" r:id="rId12"/>
    <p:sldId id="291" r:id="rId13"/>
    <p:sldId id="29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erriweather" panose="020B0604020202020204" charset="0"/>
      <p:regular r:id="rId20"/>
      <p:bold r:id="rId21"/>
      <p:italic r:id="rId22"/>
      <p:boldItalic r:id="rId23"/>
    </p:embeddedFont>
    <p:embeddedFont>
      <p:font typeface="Fira Sans Extra Condensed" panose="020B0604020202020204" charset="0"/>
      <p:regular r:id="rId24"/>
      <p:bold r:id="rId25"/>
    </p:embeddedFont>
    <p:embeddedFont>
      <p:font typeface="ABeeZee" panose="020B060402020202020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7B"/>
    <a:srgbClr val="AF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84F2C6-C37B-4ECC-AD24-2D2EA032E7EC}">
  <a:tblStyle styleId="{0484F2C6-C37B-4ECC-AD24-2D2EA032E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6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9" name="Google Shape;32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g119749cd0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2" name="Google Shape;3452;g119749cd0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47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2" name="Google Shape;4752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g119749cd0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2" name="Google Shape;3452;g119749cd0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g119749cd0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2" name="Google Shape;3452;g119749cd0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41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2" name="Google Shape;4752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20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18f1f2a3089_0_1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18f1f2a3089_0_1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g119749cd0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2" name="Google Shape;3452;g119749cd0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75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g119749cd0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2" name="Google Shape;3452;g119749cd0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76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g19907bd0902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7" name="Google Shape;3597;g19907bd0902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3775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4151813" y="54783"/>
            <a:ext cx="840467" cy="822335"/>
            <a:chOff x="4118763" y="209958"/>
            <a:chExt cx="840467" cy="822335"/>
          </a:xfrm>
        </p:grpSpPr>
        <p:sp>
          <p:nvSpPr>
            <p:cNvPr id="11" name="Google Shape;11;p2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803349" y="3224236"/>
            <a:ext cx="8490054" cy="3221329"/>
            <a:chOff x="-803349" y="3224236"/>
            <a:chExt cx="8490054" cy="3221329"/>
          </a:xfrm>
        </p:grpSpPr>
        <p:grpSp>
          <p:nvGrpSpPr>
            <p:cNvPr id="15" name="Google Shape;15;p2"/>
            <p:cNvGrpSpPr/>
            <p:nvPr/>
          </p:nvGrpSpPr>
          <p:grpSpPr>
            <a:xfrm rot="4161106">
              <a:off x="4466548" y="4035258"/>
              <a:ext cx="1600055" cy="2235038"/>
              <a:chOff x="3996441" y="87120"/>
              <a:chExt cx="849227" cy="1186243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 rot="-2848678">
              <a:off x="3133182" y="3655791"/>
              <a:ext cx="1600012" cy="2234977"/>
              <a:chOff x="3996441" y="87120"/>
              <a:chExt cx="849227" cy="1186243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 rot="4161106">
              <a:off x="5337398" y="4035258"/>
              <a:ext cx="1600055" cy="2235038"/>
              <a:chOff x="3996441" y="87120"/>
              <a:chExt cx="849227" cy="1186243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 rot="-3689794">
              <a:off x="-753077" y="4071157"/>
              <a:ext cx="2605749" cy="1664564"/>
              <a:chOff x="5669385" y="-152150"/>
              <a:chExt cx="1383042" cy="883494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 rot="-1800282">
              <a:off x="5713094" y="3409631"/>
              <a:ext cx="1428408" cy="2563355"/>
              <a:chOff x="8268108" y="675218"/>
              <a:chExt cx="422841" cy="758842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>
              <a:off x="2853493" y="4173925"/>
              <a:ext cx="1277621" cy="1459061"/>
              <a:chOff x="7040587" y="1131380"/>
              <a:chExt cx="470735" cy="537586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oogle Shape;69;p2"/>
          <p:cNvGrpSpPr/>
          <p:nvPr/>
        </p:nvGrpSpPr>
        <p:grpSpPr>
          <a:xfrm>
            <a:off x="1004604" y="-1728193"/>
            <a:ext cx="7068700" cy="2697128"/>
            <a:chOff x="1004604" y="-1728193"/>
            <a:chExt cx="7068700" cy="2697128"/>
          </a:xfrm>
        </p:grpSpPr>
        <p:grpSp>
          <p:nvGrpSpPr>
            <p:cNvPr id="70" name="Google Shape;70;p2"/>
            <p:cNvGrpSpPr/>
            <p:nvPr/>
          </p:nvGrpSpPr>
          <p:grpSpPr>
            <a:xfrm rot="9331052">
              <a:off x="1947518" y="-1497131"/>
              <a:ext cx="1600032" cy="2235005"/>
              <a:chOff x="3996441" y="87120"/>
              <a:chExt cx="849227" cy="1186243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694266" y="-672268"/>
              <a:ext cx="1385623" cy="1450552"/>
              <a:chOff x="6541903" y="866189"/>
              <a:chExt cx="510528" cy="534450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6541903" y="866189"/>
                <a:ext cx="510528" cy="53445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5278" extrusionOk="0">
                    <a:moveTo>
                      <a:pt x="3760" y="1"/>
                    </a:moveTo>
                    <a:cubicBezTo>
                      <a:pt x="3713" y="1"/>
                      <a:pt x="3669" y="5"/>
                      <a:pt x="3632" y="15"/>
                    </a:cubicBezTo>
                    <a:cubicBezTo>
                      <a:pt x="2829" y="229"/>
                      <a:pt x="2240" y="933"/>
                      <a:pt x="1883" y="1683"/>
                    </a:cubicBezTo>
                    <a:cubicBezTo>
                      <a:pt x="1526" y="2432"/>
                      <a:pt x="1339" y="3253"/>
                      <a:pt x="1000" y="4020"/>
                    </a:cubicBezTo>
                    <a:cubicBezTo>
                      <a:pt x="777" y="4529"/>
                      <a:pt x="438" y="4921"/>
                      <a:pt x="1" y="5278"/>
                    </a:cubicBezTo>
                    <a:cubicBezTo>
                      <a:pt x="1339" y="4725"/>
                      <a:pt x="2731" y="4109"/>
                      <a:pt x="3605" y="2950"/>
                    </a:cubicBezTo>
                    <a:cubicBezTo>
                      <a:pt x="4078" y="2334"/>
                      <a:pt x="4399" y="1567"/>
                      <a:pt x="5041" y="1130"/>
                    </a:cubicBezTo>
                    <a:cubicBezTo>
                      <a:pt x="4970" y="701"/>
                      <a:pt x="4667" y="362"/>
                      <a:pt x="4292" y="139"/>
                    </a:cubicBezTo>
                    <a:cubicBezTo>
                      <a:pt x="4165" y="62"/>
                      <a:pt x="3937" y="1"/>
                      <a:pt x="3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623212" y="874795"/>
                <a:ext cx="418386" cy="471669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4658" extrusionOk="0">
                    <a:moveTo>
                      <a:pt x="3382" y="1"/>
                    </a:moveTo>
                    <a:cubicBezTo>
                      <a:pt x="3177" y="224"/>
                      <a:pt x="2998" y="474"/>
                      <a:pt x="2855" y="750"/>
                    </a:cubicBezTo>
                    <a:cubicBezTo>
                      <a:pt x="2873" y="509"/>
                      <a:pt x="2927" y="269"/>
                      <a:pt x="3025" y="54"/>
                    </a:cubicBezTo>
                    <a:lnTo>
                      <a:pt x="3025" y="54"/>
                    </a:lnTo>
                    <a:cubicBezTo>
                      <a:pt x="2820" y="376"/>
                      <a:pt x="2695" y="741"/>
                      <a:pt x="2570" y="1107"/>
                    </a:cubicBezTo>
                    <a:cubicBezTo>
                      <a:pt x="2606" y="839"/>
                      <a:pt x="2632" y="563"/>
                      <a:pt x="2659" y="295"/>
                    </a:cubicBezTo>
                    <a:lnTo>
                      <a:pt x="2659" y="295"/>
                    </a:lnTo>
                    <a:cubicBezTo>
                      <a:pt x="2418" y="750"/>
                      <a:pt x="2222" y="1232"/>
                      <a:pt x="2088" y="1732"/>
                    </a:cubicBezTo>
                    <a:cubicBezTo>
                      <a:pt x="2035" y="1419"/>
                      <a:pt x="2061" y="1098"/>
                      <a:pt x="2106" y="786"/>
                    </a:cubicBezTo>
                    <a:lnTo>
                      <a:pt x="2106" y="786"/>
                    </a:lnTo>
                    <a:cubicBezTo>
                      <a:pt x="1874" y="1250"/>
                      <a:pt x="1740" y="1758"/>
                      <a:pt x="1696" y="2276"/>
                    </a:cubicBezTo>
                    <a:cubicBezTo>
                      <a:pt x="1615" y="1928"/>
                      <a:pt x="1580" y="1571"/>
                      <a:pt x="1589" y="1214"/>
                    </a:cubicBezTo>
                    <a:lnTo>
                      <a:pt x="1589" y="1214"/>
                    </a:lnTo>
                    <a:cubicBezTo>
                      <a:pt x="1419" y="1696"/>
                      <a:pt x="1348" y="2213"/>
                      <a:pt x="1375" y="2722"/>
                    </a:cubicBezTo>
                    <a:cubicBezTo>
                      <a:pt x="1268" y="2410"/>
                      <a:pt x="1196" y="2088"/>
                      <a:pt x="1160" y="1767"/>
                    </a:cubicBezTo>
                    <a:cubicBezTo>
                      <a:pt x="1071" y="2213"/>
                      <a:pt x="1036" y="2677"/>
                      <a:pt x="1053" y="3132"/>
                    </a:cubicBezTo>
                    <a:cubicBezTo>
                      <a:pt x="1000" y="2918"/>
                      <a:pt x="937" y="2731"/>
                      <a:pt x="937" y="2517"/>
                    </a:cubicBezTo>
                    <a:cubicBezTo>
                      <a:pt x="920" y="2856"/>
                      <a:pt x="893" y="3204"/>
                      <a:pt x="875" y="3551"/>
                    </a:cubicBezTo>
                    <a:lnTo>
                      <a:pt x="786" y="2900"/>
                    </a:lnTo>
                    <a:cubicBezTo>
                      <a:pt x="741" y="3248"/>
                      <a:pt x="688" y="3587"/>
                      <a:pt x="625" y="3926"/>
                    </a:cubicBezTo>
                    <a:cubicBezTo>
                      <a:pt x="607" y="3721"/>
                      <a:pt x="607" y="3507"/>
                      <a:pt x="616" y="3302"/>
                    </a:cubicBezTo>
                    <a:lnTo>
                      <a:pt x="616" y="3302"/>
                    </a:lnTo>
                    <a:cubicBezTo>
                      <a:pt x="572" y="3801"/>
                      <a:pt x="340" y="4292"/>
                      <a:pt x="1" y="4658"/>
                    </a:cubicBezTo>
                    <a:cubicBezTo>
                      <a:pt x="509" y="4568"/>
                      <a:pt x="991" y="4328"/>
                      <a:pt x="1375" y="3980"/>
                    </a:cubicBezTo>
                    <a:lnTo>
                      <a:pt x="1375" y="3980"/>
                    </a:lnTo>
                    <a:cubicBezTo>
                      <a:pt x="1187" y="4060"/>
                      <a:pt x="991" y="4105"/>
                      <a:pt x="795" y="4113"/>
                    </a:cubicBezTo>
                    <a:cubicBezTo>
                      <a:pt x="1223" y="3899"/>
                      <a:pt x="1651" y="3694"/>
                      <a:pt x="2070" y="3489"/>
                    </a:cubicBezTo>
                    <a:lnTo>
                      <a:pt x="2070" y="3489"/>
                    </a:lnTo>
                    <a:cubicBezTo>
                      <a:pt x="1776" y="3498"/>
                      <a:pt x="1482" y="3569"/>
                      <a:pt x="1205" y="3676"/>
                    </a:cubicBezTo>
                    <a:lnTo>
                      <a:pt x="2427" y="3043"/>
                    </a:lnTo>
                    <a:lnTo>
                      <a:pt x="2427" y="3043"/>
                    </a:lnTo>
                    <a:cubicBezTo>
                      <a:pt x="2160" y="3096"/>
                      <a:pt x="1901" y="3159"/>
                      <a:pt x="1642" y="3230"/>
                    </a:cubicBezTo>
                    <a:cubicBezTo>
                      <a:pt x="1972" y="3043"/>
                      <a:pt x="2320" y="2865"/>
                      <a:pt x="2668" y="2704"/>
                    </a:cubicBezTo>
                    <a:lnTo>
                      <a:pt x="2668" y="2704"/>
                    </a:lnTo>
                    <a:cubicBezTo>
                      <a:pt x="2347" y="2731"/>
                      <a:pt x="2026" y="2820"/>
                      <a:pt x="1722" y="2918"/>
                    </a:cubicBezTo>
                    <a:cubicBezTo>
                      <a:pt x="2142" y="2686"/>
                      <a:pt x="2570" y="2454"/>
                      <a:pt x="2998" y="2222"/>
                    </a:cubicBezTo>
                    <a:lnTo>
                      <a:pt x="2998" y="2222"/>
                    </a:lnTo>
                    <a:cubicBezTo>
                      <a:pt x="2650" y="2267"/>
                      <a:pt x="2311" y="2347"/>
                      <a:pt x="1981" y="2463"/>
                    </a:cubicBezTo>
                    <a:cubicBezTo>
                      <a:pt x="2392" y="2195"/>
                      <a:pt x="2811" y="1946"/>
                      <a:pt x="3248" y="1723"/>
                    </a:cubicBezTo>
                    <a:lnTo>
                      <a:pt x="3248" y="1723"/>
                    </a:lnTo>
                    <a:cubicBezTo>
                      <a:pt x="2900" y="1758"/>
                      <a:pt x="2552" y="1848"/>
                      <a:pt x="2231" y="1972"/>
                    </a:cubicBezTo>
                    <a:cubicBezTo>
                      <a:pt x="2615" y="1660"/>
                      <a:pt x="3078" y="1446"/>
                      <a:pt x="3569" y="1357"/>
                    </a:cubicBezTo>
                    <a:cubicBezTo>
                      <a:pt x="3547" y="1356"/>
                      <a:pt x="3524" y="1356"/>
                      <a:pt x="3502" y="1356"/>
                    </a:cubicBezTo>
                    <a:cubicBezTo>
                      <a:pt x="3211" y="1356"/>
                      <a:pt x="2915" y="1409"/>
                      <a:pt x="2641" y="1509"/>
                    </a:cubicBezTo>
                    <a:cubicBezTo>
                      <a:pt x="2980" y="1285"/>
                      <a:pt x="3364" y="1134"/>
                      <a:pt x="3765" y="1054"/>
                    </a:cubicBezTo>
                    <a:cubicBezTo>
                      <a:pt x="3616" y="1021"/>
                      <a:pt x="3466" y="1005"/>
                      <a:pt x="3316" y="1005"/>
                    </a:cubicBezTo>
                    <a:cubicBezTo>
                      <a:pt x="3216" y="1005"/>
                      <a:pt x="3116" y="1013"/>
                      <a:pt x="3016" y="1027"/>
                    </a:cubicBezTo>
                    <a:lnTo>
                      <a:pt x="4131" y="706"/>
                    </a:lnTo>
                    <a:cubicBezTo>
                      <a:pt x="3972" y="654"/>
                      <a:pt x="3808" y="630"/>
                      <a:pt x="3644" y="630"/>
                    </a:cubicBezTo>
                    <a:cubicBezTo>
                      <a:pt x="3523" y="630"/>
                      <a:pt x="3402" y="643"/>
                      <a:pt x="3284" y="670"/>
                    </a:cubicBezTo>
                    <a:cubicBezTo>
                      <a:pt x="3319" y="447"/>
                      <a:pt x="3355" y="224"/>
                      <a:pt x="338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541903" y="898287"/>
                <a:ext cx="510528" cy="502351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61" extrusionOk="0">
                    <a:moveTo>
                      <a:pt x="4542" y="1"/>
                    </a:moveTo>
                    <a:cubicBezTo>
                      <a:pt x="4283" y="126"/>
                      <a:pt x="4042" y="286"/>
                      <a:pt x="3828" y="474"/>
                    </a:cubicBezTo>
                    <a:cubicBezTo>
                      <a:pt x="3471" y="786"/>
                      <a:pt x="3177" y="1169"/>
                      <a:pt x="2891" y="1553"/>
                    </a:cubicBezTo>
                    <a:cubicBezTo>
                      <a:pt x="2749" y="1740"/>
                      <a:pt x="2606" y="1946"/>
                      <a:pt x="2490" y="2151"/>
                    </a:cubicBezTo>
                    <a:cubicBezTo>
                      <a:pt x="2365" y="2347"/>
                      <a:pt x="2267" y="2561"/>
                      <a:pt x="2151" y="2766"/>
                    </a:cubicBezTo>
                    <a:cubicBezTo>
                      <a:pt x="1678" y="3650"/>
                      <a:pt x="964" y="4443"/>
                      <a:pt x="81" y="4890"/>
                    </a:cubicBezTo>
                    <a:cubicBezTo>
                      <a:pt x="54" y="4916"/>
                      <a:pt x="28" y="4934"/>
                      <a:pt x="1" y="4961"/>
                    </a:cubicBezTo>
                    <a:cubicBezTo>
                      <a:pt x="1339" y="4408"/>
                      <a:pt x="2731" y="3792"/>
                      <a:pt x="3605" y="2633"/>
                    </a:cubicBezTo>
                    <a:cubicBezTo>
                      <a:pt x="4078" y="2017"/>
                      <a:pt x="4399" y="1250"/>
                      <a:pt x="5041" y="813"/>
                    </a:cubicBezTo>
                    <a:cubicBezTo>
                      <a:pt x="4988" y="483"/>
                      <a:pt x="4791" y="206"/>
                      <a:pt x="454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541903" y="887453"/>
                <a:ext cx="470734" cy="513186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5068" extrusionOk="0">
                    <a:moveTo>
                      <a:pt x="4399" y="1"/>
                    </a:moveTo>
                    <a:cubicBezTo>
                      <a:pt x="3400" y="625"/>
                      <a:pt x="2686" y="1651"/>
                      <a:pt x="2071" y="2668"/>
                    </a:cubicBezTo>
                    <a:cubicBezTo>
                      <a:pt x="1740" y="3212"/>
                      <a:pt x="1419" y="3765"/>
                      <a:pt x="991" y="4238"/>
                    </a:cubicBezTo>
                    <a:cubicBezTo>
                      <a:pt x="759" y="4488"/>
                      <a:pt x="500" y="4711"/>
                      <a:pt x="206" y="4889"/>
                    </a:cubicBezTo>
                    <a:cubicBezTo>
                      <a:pt x="144" y="4943"/>
                      <a:pt x="72" y="5005"/>
                      <a:pt x="1" y="5068"/>
                    </a:cubicBezTo>
                    <a:cubicBezTo>
                      <a:pt x="197" y="4988"/>
                      <a:pt x="384" y="4907"/>
                      <a:pt x="581" y="4827"/>
                    </a:cubicBezTo>
                    <a:cubicBezTo>
                      <a:pt x="1143" y="4417"/>
                      <a:pt x="1607" y="3837"/>
                      <a:pt x="1981" y="3239"/>
                    </a:cubicBezTo>
                    <a:cubicBezTo>
                      <a:pt x="2552" y="2356"/>
                      <a:pt x="3034" y="1384"/>
                      <a:pt x="3819" y="697"/>
                    </a:cubicBezTo>
                    <a:cubicBezTo>
                      <a:pt x="4060" y="482"/>
                      <a:pt x="4345" y="295"/>
                      <a:pt x="4649" y="206"/>
                    </a:cubicBezTo>
                    <a:cubicBezTo>
                      <a:pt x="4577" y="135"/>
                      <a:pt x="4488" y="63"/>
                      <a:pt x="4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1004604" y="-279151"/>
              <a:ext cx="7068700" cy="972787"/>
              <a:chOff x="1305791" y="-79757"/>
              <a:chExt cx="6466654" cy="972787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3451308" y="-79757"/>
                <a:ext cx="2081924" cy="972787"/>
                <a:chOff x="1889010" y="646259"/>
                <a:chExt cx="944912" cy="441494"/>
              </a:xfrm>
            </p:grpSpPr>
            <p:sp>
              <p:nvSpPr>
                <p:cNvPr id="89" name="Google Shape;89;p2"/>
                <p:cNvSpPr/>
                <p:nvPr/>
              </p:nvSpPr>
              <p:spPr>
                <a:xfrm>
                  <a:off x="1889010" y="646259"/>
                  <a:ext cx="944912" cy="441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2" h="4360" extrusionOk="0">
                      <a:moveTo>
                        <a:pt x="9332" y="1"/>
                      </a:moveTo>
                      <a:cubicBezTo>
                        <a:pt x="8922" y="634"/>
                        <a:pt x="8565" y="1312"/>
                        <a:pt x="8137" y="1937"/>
                      </a:cubicBezTo>
                      <a:cubicBezTo>
                        <a:pt x="7699" y="2561"/>
                        <a:pt x="7200" y="3230"/>
                        <a:pt x="6513" y="3551"/>
                      </a:cubicBezTo>
                      <a:cubicBezTo>
                        <a:pt x="6245" y="3685"/>
                        <a:pt x="5960" y="3819"/>
                        <a:pt x="5665" y="3873"/>
                      </a:cubicBezTo>
                      <a:cubicBezTo>
                        <a:pt x="5533" y="3901"/>
                        <a:pt x="5399" y="3912"/>
                        <a:pt x="5263" y="3912"/>
                      </a:cubicBezTo>
                      <a:cubicBezTo>
                        <a:pt x="5142" y="3912"/>
                        <a:pt x="5020" y="3903"/>
                        <a:pt x="4898" y="3890"/>
                      </a:cubicBezTo>
                      <a:cubicBezTo>
                        <a:pt x="4711" y="3873"/>
                        <a:pt x="4532" y="3846"/>
                        <a:pt x="4354" y="3783"/>
                      </a:cubicBezTo>
                      <a:cubicBezTo>
                        <a:pt x="4167" y="3703"/>
                        <a:pt x="3997" y="3569"/>
                        <a:pt x="3837" y="3444"/>
                      </a:cubicBezTo>
                      <a:cubicBezTo>
                        <a:pt x="3194" y="2927"/>
                        <a:pt x="2570" y="2383"/>
                        <a:pt x="1972" y="1812"/>
                      </a:cubicBezTo>
                      <a:cubicBezTo>
                        <a:pt x="1687" y="1535"/>
                        <a:pt x="1133" y="1018"/>
                        <a:pt x="777" y="831"/>
                      </a:cubicBezTo>
                      <a:lnTo>
                        <a:pt x="1" y="822"/>
                      </a:lnTo>
                      <a:lnTo>
                        <a:pt x="1" y="822"/>
                      </a:lnTo>
                      <a:cubicBezTo>
                        <a:pt x="348" y="1045"/>
                        <a:pt x="679" y="1321"/>
                        <a:pt x="1035" y="1509"/>
                      </a:cubicBezTo>
                      <a:cubicBezTo>
                        <a:pt x="1392" y="1696"/>
                        <a:pt x="1687" y="1981"/>
                        <a:pt x="1972" y="2258"/>
                      </a:cubicBezTo>
                      <a:cubicBezTo>
                        <a:pt x="2570" y="2829"/>
                        <a:pt x="3194" y="3373"/>
                        <a:pt x="3837" y="3890"/>
                      </a:cubicBezTo>
                      <a:cubicBezTo>
                        <a:pt x="3997" y="4024"/>
                        <a:pt x="4167" y="4149"/>
                        <a:pt x="4354" y="4229"/>
                      </a:cubicBezTo>
                      <a:cubicBezTo>
                        <a:pt x="4532" y="4301"/>
                        <a:pt x="4711" y="4328"/>
                        <a:pt x="4898" y="4345"/>
                      </a:cubicBezTo>
                      <a:cubicBezTo>
                        <a:pt x="5018" y="4354"/>
                        <a:pt x="5138" y="4360"/>
                        <a:pt x="5257" y="4360"/>
                      </a:cubicBezTo>
                      <a:cubicBezTo>
                        <a:pt x="5395" y="4360"/>
                        <a:pt x="5531" y="4351"/>
                        <a:pt x="5665" y="4328"/>
                      </a:cubicBezTo>
                      <a:cubicBezTo>
                        <a:pt x="5960" y="4265"/>
                        <a:pt x="6245" y="4140"/>
                        <a:pt x="6513" y="4006"/>
                      </a:cubicBezTo>
                      <a:cubicBezTo>
                        <a:pt x="7200" y="3676"/>
                        <a:pt x="7699" y="3016"/>
                        <a:pt x="8137" y="2383"/>
                      </a:cubicBezTo>
                      <a:cubicBezTo>
                        <a:pt x="8565" y="1758"/>
                        <a:pt x="8922" y="1089"/>
                        <a:pt x="9332" y="447"/>
                      </a:cubicBez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8A63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1889010" y="646259"/>
                  <a:ext cx="944912" cy="441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2" h="4360" extrusionOk="0">
                      <a:moveTo>
                        <a:pt x="9332" y="1"/>
                      </a:moveTo>
                      <a:cubicBezTo>
                        <a:pt x="8922" y="634"/>
                        <a:pt x="8565" y="1312"/>
                        <a:pt x="8137" y="1937"/>
                      </a:cubicBezTo>
                      <a:cubicBezTo>
                        <a:pt x="7699" y="2561"/>
                        <a:pt x="7200" y="3230"/>
                        <a:pt x="6513" y="3551"/>
                      </a:cubicBezTo>
                      <a:cubicBezTo>
                        <a:pt x="6245" y="3685"/>
                        <a:pt x="5960" y="3819"/>
                        <a:pt x="5665" y="3873"/>
                      </a:cubicBezTo>
                      <a:cubicBezTo>
                        <a:pt x="5533" y="3901"/>
                        <a:pt x="5399" y="3912"/>
                        <a:pt x="5263" y="3912"/>
                      </a:cubicBezTo>
                      <a:cubicBezTo>
                        <a:pt x="5142" y="3912"/>
                        <a:pt x="5020" y="3903"/>
                        <a:pt x="4898" y="3890"/>
                      </a:cubicBezTo>
                      <a:cubicBezTo>
                        <a:pt x="4711" y="3873"/>
                        <a:pt x="4532" y="3846"/>
                        <a:pt x="4354" y="3783"/>
                      </a:cubicBezTo>
                      <a:cubicBezTo>
                        <a:pt x="4167" y="3703"/>
                        <a:pt x="3997" y="3569"/>
                        <a:pt x="3837" y="3444"/>
                      </a:cubicBezTo>
                      <a:cubicBezTo>
                        <a:pt x="3194" y="2927"/>
                        <a:pt x="2570" y="2383"/>
                        <a:pt x="1972" y="1812"/>
                      </a:cubicBezTo>
                      <a:cubicBezTo>
                        <a:pt x="1687" y="1535"/>
                        <a:pt x="1133" y="1018"/>
                        <a:pt x="777" y="831"/>
                      </a:cubicBezTo>
                      <a:lnTo>
                        <a:pt x="1" y="822"/>
                      </a:lnTo>
                      <a:lnTo>
                        <a:pt x="1" y="822"/>
                      </a:lnTo>
                      <a:cubicBezTo>
                        <a:pt x="348" y="1045"/>
                        <a:pt x="679" y="1321"/>
                        <a:pt x="1035" y="1509"/>
                      </a:cubicBezTo>
                      <a:cubicBezTo>
                        <a:pt x="1392" y="1696"/>
                        <a:pt x="1687" y="1981"/>
                        <a:pt x="1972" y="2258"/>
                      </a:cubicBezTo>
                      <a:cubicBezTo>
                        <a:pt x="2570" y="2829"/>
                        <a:pt x="3194" y="3373"/>
                        <a:pt x="3837" y="3890"/>
                      </a:cubicBezTo>
                      <a:cubicBezTo>
                        <a:pt x="3997" y="4024"/>
                        <a:pt x="4167" y="4149"/>
                        <a:pt x="4354" y="4229"/>
                      </a:cubicBezTo>
                      <a:cubicBezTo>
                        <a:pt x="4532" y="4301"/>
                        <a:pt x="4711" y="4328"/>
                        <a:pt x="4898" y="4345"/>
                      </a:cubicBezTo>
                      <a:cubicBezTo>
                        <a:pt x="5018" y="4354"/>
                        <a:pt x="5138" y="4360"/>
                        <a:pt x="5257" y="4360"/>
                      </a:cubicBezTo>
                      <a:cubicBezTo>
                        <a:pt x="5395" y="4360"/>
                        <a:pt x="5531" y="4351"/>
                        <a:pt x="5665" y="4328"/>
                      </a:cubicBezTo>
                      <a:cubicBezTo>
                        <a:pt x="5960" y="4265"/>
                        <a:pt x="6245" y="4140"/>
                        <a:pt x="6513" y="4006"/>
                      </a:cubicBezTo>
                      <a:cubicBezTo>
                        <a:pt x="7200" y="3676"/>
                        <a:pt x="7699" y="3016"/>
                        <a:pt x="8137" y="2383"/>
                      </a:cubicBezTo>
                      <a:cubicBezTo>
                        <a:pt x="8565" y="1758"/>
                        <a:pt x="8922" y="1089"/>
                        <a:pt x="9332" y="447"/>
                      </a:cubicBez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1889010" y="668839"/>
                  <a:ext cx="944912" cy="418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2" h="4137" extrusionOk="0">
                      <a:moveTo>
                        <a:pt x="9332" y="1"/>
                      </a:moveTo>
                      <a:cubicBezTo>
                        <a:pt x="8797" y="1089"/>
                        <a:pt x="8110" y="2106"/>
                        <a:pt x="7280" y="3007"/>
                      </a:cubicBezTo>
                      <a:cubicBezTo>
                        <a:pt x="7111" y="3186"/>
                        <a:pt x="6932" y="3364"/>
                        <a:pt x="6727" y="3498"/>
                      </a:cubicBezTo>
                      <a:cubicBezTo>
                        <a:pt x="6442" y="3676"/>
                        <a:pt x="6111" y="3748"/>
                        <a:pt x="5781" y="3801"/>
                      </a:cubicBezTo>
                      <a:cubicBezTo>
                        <a:pt x="5555" y="3841"/>
                        <a:pt x="5323" y="3870"/>
                        <a:pt x="5094" y="3870"/>
                      </a:cubicBezTo>
                      <a:cubicBezTo>
                        <a:pt x="4916" y="3870"/>
                        <a:pt x="4739" y="3853"/>
                        <a:pt x="4568" y="3810"/>
                      </a:cubicBezTo>
                      <a:cubicBezTo>
                        <a:pt x="3944" y="3641"/>
                        <a:pt x="3462" y="3159"/>
                        <a:pt x="2989" y="2713"/>
                      </a:cubicBezTo>
                      <a:cubicBezTo>
                        <a:pt x="2168" y="1928"/>
                        <a:pt x="1285" y="1223"/>
                        <a:pt x="331" y="608"/>
                      </a:cubicBezTo>
                      <a:lnTo>
                        <a:pt x="1" y="599"/>
                      </a:lnTo>
                      <a:lnTo>
                        <a:pt x="1" y="599"/>
                      </a:lnTo>
                      <a:cubicBezTo>
                        <a:pt x="348" y="822"/>
                        <a:pt x="679" y="1098"/>
                        <a:pt x="1035" y="1286"/>
                      </a:cubicBezTo>
                      <a:cubicBezTo>
                        <a:pt x="1392" y="1473"/>
                        <a:pt x="1687" y="1758"/>
                        <a:pt x="1972" y="2035"/>
                      </a:cubicBezTo>
                      <a:cubicBezTo>
                        <a:pt x="2570" y="2606"/>
                        <a:pt x="3194" y="3150"/>
                        <a:pt x="3837" y="3667"/>
                      </a:cubicBezTo>
                      <a:cubicBezTo>
                        <a:pt x="3997" y="3801"/>
                        <a:pt x="4167" y="3926"/>
                        <a:pt x="4354" y="4006"/>
                      </a:cubicBezTo>
                      <a:cubicBezTo>
                        <a:pt x="4532" y="4078"/>
                        <a:pt x="4711" y="4105"/>
                        <a:pt x="4898" y="4122"/>
                      </a:cubicBezTo>
                      <a:cubicBezTo>
                        <a:pt x="5018" y="4131"/>
                        <a:pt x="5138" y="4137"/>
                        <a:pt x="5257" y="4137"/>
                      </a:cubicBezTo>
                      <a:cubicBezTo>
                        <a:pt x="5395" y="4137"/>
                        <a:pt x="5531" y="4128"/>
                        <a:pt x="5665" y="4105"/>
                      </a:cubicBezTo>
                      <a:cubicBezTo>
                        <a:pt x="5960" y="4042"/>
                        <a:pt x="6245" y="3917"/>
                        <a:pt x="6513" y="3783"/>
                      </a:cubicBezTo>
                      <a:cubicBezTo>
                        <a:pt x="7200" y="3453"/>
                        <a:pt x="7699" y="2793"/>
                        <a:pt x="8137" y="2160"/>
                      </a:cubicBezTo>
                      <a:cubicBezTo>
                        <a:pt x="8565" y="1535"/>
                        <a:pt x="8922" y="866"/>
                        <a:pt x="9332" y="224"/>
                      </a:cubicBez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3F423C">
                    <a:alpha val="49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" name="Google Shape;92;p2"/>
              <p:cNvGrpSpPr/>
              <p:nvPr/>
            </p:nvGrpSpPr>
            <p:grpSpPr>
              <a:xfrm>
                <a:off x="4862392" y="27781"/>
                <a:ext cx="2910053" cy="781130"/>
                <a:chOff x="2529451" y="695065"/>
                <a:chExt cx="1320770" cy="354511"/>
              </a:xfrm>
            </p:grpSpPr>
            <p:sp>
              <p:nvSpPr>
                <p:cNvPr id="93" name="Google Shape;93;p2"/>
                <p:cNvSpPr/>
                <p:nvPr/>
              </p:nvSpPr>
              <p:spPr>
                <a:xfrm>
                  <a:off x="2529451" y="695065"/>
                  <a:ext cx="1320770" cy="35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4" h="350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6" y="1419"/>
                        <a:pt x="2374" y="2525"/>
                        <a:pt x="3997" y="3087"/>
                      </a:cubicBezTo>
                      <a:cubicBezTo>
                        <a:pt x="4799" y="3362"/>
                        <a:pt x="5648" y="3500"/>
                        <a:pt x="6496" y="3500"/>
                      </a:cubicBezTo>
                      <a:cubicBezTo>
                        <a:pt x="7385" y="3500"/>
                        <a:pt x="8274" y="3348"/>
                        <a:pt x="9109" y="3043"/>
                      </a:cubicBezTo>
                      <a:cubicBezTo>
                        <a:pt x="10634" y="2490"/>
                        <a:pt x="11928" y="1464"/>
                        <a:pt x="13043" y="277"/>
                      </a:cubicBezTo>
                      <a:lnTo>
                        <a:pt x="12651" y="277"/>
                      </a:lnTo>
                      <a:cubicBezTo>
                        <a:pt x="11634" y="1303"/>
                        <a:pt x="10456" y="2177"/>
                        <a:pt x="9100" y="2677"/>
                      </a:cubicBezTo>
                      <a:cubicBezTo>
                        <a:pt x="8277" y="2977"/>
                        <a:pt x="7398" y="3126"/>
                        <a:pt x="6518" y="3126"/>
                      </a:cubicBezTo>
                      <a:cubicBezTo>
                        <a:pt x="5672" y="3126"/>
                        <a:pt x="4824" y="2988"/>
                        <a:pt x="4024" y="2713"/>
                      </a:cubicBezTo>
                      <a:cubicBezTo>
                        <a:pt x="2561" y="2213"/>
                        <a:pt x="1258" y="1250"/>
                        <a:pt x="331" y="1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2529451" y="695065"/>
                  <a:ext cx="1320770" cy="35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4" h="3501" extrusionOk="0">
                      <a:moveTo>
                        <a:pt x="1" y="1"/>
                      </a:moveTo>
                      <a:cubicBezTo>
                        <a:pt x="946" y="1419"/>
                        <a:pt x="2374" y="2525"/>
                        <a:pt x="3997" y="3087"/>
                      </a:cubicBezTo>
                      <a:cubicBezTo>
                        <a:pt x="4799" y="3362"/>
                        <a:pt x="5648" y="3500"/>
                        <a:pt x="6496" y="3500"/>
                      </a:cubicBezTo>
                      <a:cubicBezTo>
                        <a:pt x="7385" y="3500"/>
                        <a:pt x="8274" y="3348"/>
                        <a:pt x="9109" y="3043"/>
                      </a:cubicBezTo>
                      <a:cubicBezTo>
                        <a:pt x="10634" y="2490"/>
                        <a:pt x="11928" y="1464"/>
                        <a:pt x="13043" y="277"/>
                      </a:cubicBezTo>
                      <a:lnTo>
                        <a:pt x="12722" y="277"/>
                      </a:lnTo>
                      <a:cubicBezTo>
                        <a:pt x="12499" y="545"/>
                        <a:pt x="12249" y="803"/>
                        <a:pt x="11990" y="1044"/>
                      </a:cubicBezTo>
                      <a:cubicBezTo>
                        <a:pt x="11651" y="1348"/>
                        <a:pt x="11286" y="1624"/>
                        <a:pt x="10920" y="1901"/>
                      </a:cubicBezTo>
                      <a:cubicBezTo>
                        <a:pt x="10590" y="2151"/>
                        <a:pt x="10233" y="2409"/>
                        <a:pt x="9849" y="2570"/>
                      </a:cubicBezTo>
                      <a:cubicBezTo>
                        <a:pt x="8771" y="3029"/>
                        <a:pt x="7589" y="3379"/>
                        <a:pt x="6424" y="3379"/>
                      </a:cubicBezTo>
                      <a:cubicBezTo>
                        <a:pt x="6028" y="3379"/>
                        <a:pt x="5634" y="3338"/>
                        <a:pt x="5246" y="3248"/>
                      </a:cubicBezTo>
                      <a:cubicBezTo>
                        <a:pt x="3890" y="2927"/>
                        <a:pt x="2552" y="2418"/>
                        <a:pt x="1517" y="1499"/>
                      </a:cubicBezTo>
                      <a:cubicBezTo>
                        <a:pt x="1276" y="1294"/>
                        <a:pt x="1053" y="1062"/>
                        <a:pt x="839" y="821"/>
                      </a:cubicBezTo>
                      <a:cubicBezTo>
                        <a:pt x="607" y="572"/>
                        <a:pt x="375" y="304"/>
                        <a:pt x="197" y="1"/>
                      </a:cubicBezTo>
                      <a:close/>
                    </a:path>
                  </a:pathLst>
                </a:custGeom>
                <a:solidFill>
                  <a:srgbClr val="3F423C">
                    <a:alpha val="49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" name="Google Shape;95;p2"/>
              <p:cNvGrpSpPr/>
              <p:nvPr/>
            </p:nvGrpSpPr>
            <p:grpSpPr>
              <a:xfrm>
                <a:off x="1305791" y="47638"/>
                <a:ext cx="2908045" cy="781130"/>
                <a:chOff x="915235" y="704077"/>
                <a:chExt cx="1319859" cy="354511"/>
              </a:xfrm>
            </p:grpSpPr>
            <p:sp>
              <p:nvSpPr>
                <p:cNvPr id="96" name="Google Shape;96;p2"/>
                <p:cNvSpPr/>
                <p:nvPr/>
              </p:nvSpPr>
              <p:spPr>
                <a:xfrm>
                  <a:off x="915235" y="704077"/>
                  <a:ext cx="1319859" cy="35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5" h="350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6" y="1428"/>
                        <a:pt x="2365" y="2534"/>
                        <a:pt x="3988" y="3087"/>
                      </a:cubicBezTo>
                      <a:cubicBezTo>
                        <a:pt x="4794" y="3362"/>
                        <a:pt x="5645" y="3500"/>
                        <a:pt x="6495" y="3500"/>
                      </a:cubicBezTo>
                      <a:cubicBezTo>
                        <a:pt x="7385" y="3500"/>
                        <a:pt x="8274" y="3349"/>
                        <a:pt x="9109" y="3043"/>
                      </a:cubicBezTo>
                      <a:cubicBezTo>
                        <a:pt x="10635" y="2490"/>
                        <a:pt x="11919" y="1473"/>
                        <a:pt x="13034" y="286"/>
                      </a:cubicBezTo>
                      <a:lnTo>
                        <a:pt x="12651" y="277"/>
                      </a:lnTo>
                      <a:cubicBezTo>
                        <a:pt x="11625" y="1303"/>
                        <a:pt x="10456" y="2178"/>
                        <a:pt x="9100" y="2677"/>
                      </a:cubicBezTo>
                      <a:cubicBezTo>
                        <a:pt x="8270" y="2983"/>
                        <a:pt x="7388" y="3135"/>
                        <a:pt x="6506" y="3135"/>
                      </a:cubicBezTo>
                      <a:cubicBezTo>
                        <a:pt x="5664" y="3135"/>
                        <a:pt x="4821" y="2996"/>
                        <a:pt x="4024" y="2722"/>
                      </a:cubicBezTo>
                      <a:cubicBezTo>
                        <a:pt x="2552" y="2213"/>
                        <a:pt x="1250" y="1250"/>
                        <a:pt x="322" y="1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915235" y="704077"/>
                  <a:ext cx="1319859" cy="35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5" h="350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6" y="1428"/>
                        <a:pt x="2365" y="2534"/>
                        <a:pt x="3988" y="3087"/>
                      </a:cubicBezTo>
                      <a:cubicBezTo>
                        <a:pt x="4794" y="3362"/>
                        <a:pt x="5645" y="3500"/>
                        <a:pt x="6495" y="3500"/>
                      </a:cubicBezTo>
                      <a:cubicBezTo>
                        <a:pt x="7385" y="3500"/>
                        <a:pt x="8274" y="3349"/>
                        <a:pt x="9109" y="3043"/>
                      </a:cubicBezTo>
                      <a:cubicBezTo>
                        <a:pt x="10635" y="2490"/>
                        <a:pt x="11919" y="1473"/>
                        <a:pt x="13034" y="286"/>
                      </a:cubicBezTo>
                      <a:lnTo>
                        <a:pt x="12713" y="277"/>
                      </a:lnTo>
                      <a:cubicBezTo>
                        <a:pt x="12490" y="554"/>
                        <a:pt x="12249" y="804"/>
                        <a:pt x="11991" y="1045"/>
                      </a:cubicBezTo>
                      <a:cubicBezTo>
                        <a:pt x="11652" y="1357"/>
                        <a:pt x="11286" y="1624"/>
                        <a:pt x="10920" y="1901"/>
                      </a:cubicBezTo>
                      <a:cubicBezTo>
                        <a:pt x="10581" y="2151"/>
                        <a:pt x="10224" y="2409"/>
                        <a:pt x="9841" y="2570"/>
                      </a:cubicBezTo>
                      <a:cubicBezTo>
                        <a:pt x="8767" y="3034"/>
                        <a:pt x="7591" y="3384"/>
                        <a:pt x="6432" y="3384"/>
                      </a:cubicBezTo>
                      <a:cubicBezTo>
                        <a:pt x="6030" y="3384"/>
                        <a:pt x="5630" y="3342"/>
                        <a:pt x="5237" y="3248"/>
                      </a:cubicBezTo>
                      <a:cubicBezTo>
                        <a:pt x="3890" y="2927"/>
                        <a:pt x="2543" y="2427"/>
                        <a:pt x="1508" y="1508"/>
                      </a:cubicBezTo>
                      <a:cubicBezTo>
                        <a:pt x="1267" y="1294"/>
                        <a:pt x="1053" y="1062"/>
                        <a:pt x="839" y="830"/>
                      </a:cubicBezTo>
                      <a:cubicBezTo>
                        <a:pt x="598" y="572"/>
                        <a:pt x="366" y="304"/>
                        <a:pt x="197" y="1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F423C">
                    <a:alpha val="494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8" name="Google Shape;98;p2"/>
          <p:cNvGrpSpPr/>
          <p:nvPr/>
        </p:nvGrpSpPr>
        <p:grpSpPr>
          <a:xfrm>
            <a:off x="7077757" y="-1425599"/>
            <a:ext cx="2832107" cy="4213423"/>
            <a:chOff x="7077757" y="-1425599"/>
            <a:chExt cx="2832107" cy="4213423"/>
          </a:xfrm>
        </p:grpSpPr>
        <p:grpSp>
          <p:nvGrpSpPr>
            <p:cNvPr id="99" name="Google Shape;99;p2"/>
            <p:cNvGrpSpPr/>
            <p:nvPr/>
          </p:nvGrpSpPr>
          <p:grpSpPr>
            <a:xfrm rot="-10506802">
              <a:off x="8217505" y="488677"/>
              <a:ext cx="1600070" cy="2235058"/>
              <a:chOff x="3996441" y="87120"/>
              <a:chExt cx="849227" cy="1186243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 rot="7110206">
              <a:off x="7128029" y="-715756"/>
              <a:ext cx="2605749" cy="1664564"/>
              <a:chOff x="5669385" y="-152150"/>
              <a:chExt cx="1383042" cy="883494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9;p2"/>
            <p:cNvGrpSpPr/>
            <p:nvPr/>
          </p:nvGrpSpPr>
          <p:grpSpPr>
            <a:xfrm rot="660485">
              <a:off x="8253685" y="236050"/>
              <a:ext cx="1228831" cy="1463923"/>
              <a:chOff x="5806687" y="1410545"/>
              <a:chExt cx="477012" cy="568271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" name="Google Shape;124;p2"/>
          <p:cNvGrpSpPr/>
          <p:nvPr/>
        </p:nvGrpSpPr>
        <p:grpSpPr>
          <a:xfrm>
            <a:off x="-1363711" y="-237549"/>
            <a:ext cx="3266661" cy="4435984"/>
            <a:chOff x="-1363711" y="-237549"/>
            <a:chExt cx="3266661" cy="4435984"/>
          </a:xfrm>
        </p:grpSpPr>
        <p:grpSp>
          <p:nvGrpSpPr>
            <p:cNvPr id="125" name="Google Shape;125;p2"/>
            <p:cNvGrpSpPr/>
            <p:nvPr/>
          </p:nvGrpSpPr>
          <p:grpSpPr>
            <a:xfrm rot="5953611">
              <a:off x="-902519" y="-16455"/>
              <a:ext cx="1600010" cy="2234974"/>
              <a:chOff x="3996441" y="87120"/>
              <a:chExt cx="849227" cy="1186243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-702840" y="-237549"/>
              <a:ext cx="2605790" cy="1664590"/>
              <a:chOff x="5669385" y="-152150"/>
              <a:chExt cx="1383042" cy="883494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 rot="9331052">
              <a:off x="-972532" y="1732369"/>
              <a:ext cx="1600032" cy="2235005"/>
              <a:chOff x="3996441" y="87120"/>
              <a:chExt cx="849227" cy="1186243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 rot="-733778">
              <a:off x="-1134766" y="1154718"/>
              <a:ext cx="2064514" cy="752619"/>
              <a:chOff x="4953913" y="785386"/>
              <a:chExt cx="1095782" cy="399467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2"/>
            <p:cNvGrpSpPr/>
            <p:nvPr/>
          </p:nvGrpSpPr>
          <p:grpSpPr>
            <a:xfrm rot="-6861502">
              <a:off x="-614428" y="2300019"/>
              <a:ext cx="1228839" cy="1463933"/>
              <a:chOff x="5806687" y="1410545"/>
              <a:chExt cx="477012" cy="568271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Google Shape;167;p2"/>
          <p:cNvSpPr/>
          <p:nvPr/>
        </p:nvSpPr>
        <p:spPr>
          <a:xfrm>
            <a:off x="157600" y="1337531"/>
            <a:ext cx="1186104" cy="386984"/>
          </a:xfrm>
          <a:custGeom>
            <a:avLst/>
            <a:gdLst/>
            <a:ahLst/>
            <a:cxnLst/>
            <a:rect l="l" t="t" r="r" b="b"/>
            <a:pathLst>
              <a:path w="7022" h="2291" extrusionOk="0">
                <a:moveTo>
                  <a:pt x="3530" y="1"/>
                </a:moveTo>
                <a:cubicBezTo>
                  <a:pt x="3132" y="1"/>
                  <a:pt x="3014" y="349"/>
                  <a:pt x="2713" y="571"/>
                </a:cubicBezTo>
                <a:cubicBezTo>
                  <a:pt x="2713" y="571"/>
                  <a:pt x="2713" y="571"/>
                  <a:pt x="2713" y="571"/>
                </a:cubicBezTo>
                <a:lnTo>
                  <a:pt x="2713" y="571"/>
                </a:lnTo>
                <a:cubicBezTo>
                  <a:pt x="2702" y="571"/>
                  <a:pt x="1551" y="1216"/>
                  <a:pt x="1928" y="1312"/>
                </a:cubicBezTo>
                <a:cubicBezTo>
                  <a:pt x="1694" y="1253"/>
                  <a:pt x="1455" y="1224"/>
                  <a:pt x="1217" y="1224"/>
                </a:cubicBezTo>
                <a:cubicBezTo>
                  <a:pt x="1018" y="1224"/>
                  <a:pt x="820" y="1244"/>
                  <a:pt x="625" y="1285"/>
                </a:cubicBezTo>
                <a:cubicBezTo>
                  <a:pt x="456" y="1330"/>
                  <a:pt x="277" y="1383"/>
                  <a:pt x="161" y="1517"/>
                </a:cubicBezTo>
                <a:cubicBezTo>
                  <a:pt x="36" y="1642"/>
                  <a:pt x="1" y="1865"/>
                  <a:pt x="117" y="1990"/>
                </a:cubicBezTo>
                <a:cubicBezTo>
                  <a:pt x="206" y="2106"/>
                  <a:pt x="366" y="2124"/>
                  <a:pt x="509" y="2133"/>
                </a:cubicBezTo>
                <a:cubicBezTo>
                  <a:pt x="1774" y="2237"/>
                  <a:pt x="3040" y="2291"/>
                  <a:pt x="4302" y="2291"/>
                </a:cubicBezTo>
                <a:cubicBezTo>
                  <a:pt x="4873" y="2291"/>
                  <a:pt x="5444" y="2280"/>
                  <a:pt x="6013" y="2257"/>
                </a:cubicBezTo>
                <a:cubicBezTo>
                  <a:pt x="6370" y="2240"/>
                  <a:pt x="6763" y="2213"/>
                  <a:pt x="7021" y="1972"/>
                </a:cubicBezTo>
                <a:cubicBezTo>
                  <a:pt x="6717" y="1687"/>
                  <a:pt x="6299" y="1529"/>
                  <a:pt x="5881" y="1529"/>
                </a:cubicBezTo>
                <a:cubicBezTo>
                  <a:pt x="5724" y="1529"/>
                  <a:pt x="5567" y="1551"/>
                  <a:pt x="5416" y="1597"/>
                </a:cubicBezTo>
                <a:cubicBezTo>
                  <a:pt x="5329" y="1194"/>
                  <a:pt x="4926" y="895"/>
                  <a:pt x="4518" y="895"/>
                </a:cubicBezTo>
                <a:cubicBezTo>
                  <a:pt x="4466" y="895"/>
                  <a:pt x="4414" y="900"/>
                  <a:pt x="4363" y="910"/>
                </a:cubicBezTo>
                <a:cubicBezTo>
                  <a:pt x="4399" y="509"/>
                  <a:pt x="4095" y="99"/>
                  <a:pt x="3694" y="18"/>
                </a:cubicBezTo>
                <a:cubicBezTo>
                  <a:pt x="3634" y="6"/>
                  <a:pt x="3580" y="1"/>
                  <a:pt x="3530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6666568" y="539395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5780606" y="3586619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2647193" y="3480070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 txBox="1">
            <a:spLocks noGrp="1"/>
          </p:cNvSpPr>
          <p:nvPr>
            <p:ph type="ctrTitle"/>
          </p:nvPr>
        </p:nvSpPr>
        <p:spPr>
          <a:xfrm>
            <a:off x="803600" y="877124"/>
            <a:ext cx="7536900" cy="18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"/>
          <p:cNvSpPr txBox="1">
            <a:spLocks noGrp="1"/>
          </p:cNvSpPr>
          <p:nvPr>
            <p:ph type="subTitle" idx="1"/>
          </p:nvPr>
        </p:nvSpPr>
        <p:spPr>
          <a:xfrm>
            <a:off x="2307600" y="2625634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4"/>
          <p:cNvSpPr/>
          <p:nvPr/>
        </p:nvSpPr>
        <p:spPr>
          <a:xfrm>
            <a:off x="-337787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4"/>
          <p:cNvSpPr txBox="1">
            <a:spLocks noGrp="1"/>
          </p:cNvSpPr>
          <p:nvPr>
            <p:ph type="title"/>
          </p:nvPr>
        </p:nvSpPr>
        <p:spPr>
          <a:xfrm>
            <a:off x="3662400" y="2537150"/>
            <a:ext cx="476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6" name="Google Shape;1406;p14"/>
          <p:cNvSpPr txBox="1">
            <a:spLocks noGrp="1"/>
          </p:cNvSpPr>
          <p:nvPr>
            <p:ph type="title" idx="2" hasCustomPrompt="1"/>
          </p:nvPr>
        </p:nvSpPr>
        <p:spPr>
          <a:xfrm>
            <a:off x="5398350" y="1474725"/>
            <a:ext cx="1296600" cy="948900"/>
          </a:xfrm>
          <a:prstGeom prst="rect">
            <a:avLst/>
          </a:prstGeom>
          <a:solidFill>
            <a:srgbClr val="FFFFFF">
              <a:alpha val="648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07" name="Google Shape;1407;p14"/>
          <p:cNvSpPr txBox="1">
            <a:spLocks noGrp="1"/>
          </p:cNvSpPr>
          <p:nvPr>
            <p:ph type="subTitle" idx="1"/>
          </p:nvPr>
        </p:nvSpPr>
        <p:spPr>
          <a:xfrm>
            <a:off x="3662400" y="3289875"/>
            <a:ext cx="47685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14"/>
          <p:cNvGrpSpPr/>
          <p:nvPr/>
        </p:nvGrpSpPr>
        <p:grpSpPr>
          <a:xfrm>
            <a:off x="-370807" y="3501219"/>
            <a:ext cx="5205380" cy="3055952"/>
            <a:chOff x="4929943" y="3232319"/>
            <a:chExt cx="5205380" cy="3055952"/>
          </a:xfrm>
        </p:grpSpPr>
        <p:grpSp>
          <p:nvGrpSpPr>
            <p:cNvPr id="1409" name="Google Shape;1409;p14"/>
            <p:cNvGrpSpPr/>
            <p:nvPr/>
          </p:nvGrpSpPr>
          <p:grpSpPr>
            <a:xfrm rot="4161106">
              <a:off x="6904948" y="4028046"/>
              <a:ext cx="1600055" cy="2235038"/>
              <a:chOff x="3996441" y="87120"/>
              <a:chExt cx="849227" cy="1186243"/>
            </a:xfrm>
          </p:grpSpPr>
          <p:sp>
            <p:nvSpPr>
              <p:cNvPr id="1410" name="Google Shape;1410;p1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14"/>
            <p:cNvGrpSpPr/>
            <p:nvPr/>
          </p:nvGrpSpPr>
          <p:grpSpPr>
            <a:xfrm rot="-2848678">
              <a:off x="5571582" y="3648579"/>
              <a:ext cx="1600012" cy="2234977"/>
              <a:chOff x="3996441" y="87120"/>
              <a:chExt cx="849227" cy="1186243"/>
            </a:xfrm>
          </p:grpSpPr>
          <p:sp>
            <p:nvSpPr>
              <p:cNvPr id="1422" name="Google Shape;1422;p1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14"/>
            <p:cNvGrpSpPr/>
            <p:nvPr/>
          </p:nvGrpSpPr>
          <p:grpSpPr>
            <a:xfrm rot="4161106">
              <a:off x="7775798" y="4028046"/>
              <a:ext cx="1600055" cy="2235038"/>
              <a:chOff x="3996441" y="87120"/>
              <a:chExt cx="849227" cy="1186243"/>
            </a:xfrm>
          </p:grpSpPr>
          <p:sp>
            <p:nvSpPr>
              <p:cNvPr id="1434" name="Google Shape;1434;p1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5" name="Google Shape;1445;p14"/>
            <p:cNvGrpSpPr/>
            <p:nvPr/>
          </p:nvGrpSpPr>
          <p:grpSpPr>
            <a:xfrm rot="-1356785">
              <a:off x="8269038" y="3408409"/>
              <a:ext cx="1428399" cy="2563344"/>
              <a:chOff x="8268108" y="675218"/>
              <a:chExt cx="422841" cy="758842"/>
            </a:xfrm>
          </p:grpSpPr>
          <p:sp>
            <p:nvSpPr>
              <p:cNvPr id="1446" name="Google Shape;1446;p14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4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14"/>
            <p:cNvGrpSpPr/>
            <p:nvPr/>
          </p:nvGrpSpPr>
          <p:grpSpPr>
            <a:xfrm>
              <a:off x="4929943" y="3960550"/>
              <a:ext cx="1277621" cy="1459061"/>
              <a:chOff x="7040587" y="1131380"/>
              <a:chExt cx="470735" cy="537586"/>
            </a:xfrm>
          </p:grpSpPr>
          <p:sp>
            <p:nvSpPr>
              <p:cNvPr id="1451" name="Google Shape;1451;p14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4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4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4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5" name="Google Shape;1455;p14"/>
          <p:cNvGrpSpPr/>
          <p:nvPr/>
        </p:nvGrpSpPr>
        <p:grpSpPr>
          <a:xfrm rot="-6996671">
            <a:off x="7079863" y="2429354"/>
            <a:ext cx="3670693" cy="3938370"/>
            <a:chOff x="-1793949" y="2571762"/>
            <a:chExt cx="3670968" cy="3938665"/>
          </a:xfrm>
        </p:grpSpPr>
        <p:grpSp>
          <p:nvGrpSpPr>
            <p:cNvPr id="1456" name="Google Shape;1456;p14"/>
            <p:cNvGrpSpPr/>
            <p:nvPr/>
          </p:nvGrpSpPr>
          <p:grpSpPr>
            <a:xfrm rot="-3689794">
              <a:off x="-1743677" y="4136007"/>
              <a:ext cx="2605749" cy="1664564"/>
              <a:chOff x="5669385" y="-152150"/>
              <a:chExt cx="1383042" cy="883494"/>
            </a:xfrm>
          </p:grpSpPr>
          <p:sp>
            <p:nvSpPr>
              <p:cNvPr id="1457" name="Google Shape;1457;p14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4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4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4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4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4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4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14"/>
            <p:cNvGrpSpPr/>
            <p:nvPr/>
          </p:nvGrpSpPr>
          <p:grpSpPr>
            <a:xfrm rot="-3966003">
              <a:off x="-13438" y="4627989"/>
              <a:ext cx="1643007" cy="1610336"/>
              <a:chOff x="4785930" y="1655991"/>
              <a:chExt cx="579077" cy="567562"/>
            </a:xfrm>
          </p:grpSpPr>
          <p:sp>
            <p:nvSpPr>
              <p:cNvPr id="1465" name="Google Shape;1465;p14"/>
              <p:cNvSpPr/>
              <p:nvPr/>
            </p:nvSpPr>
            <p:spPr>
              <a:xfrm>
                <a:off x="4785930" y="1655991"/>
                <a:ext cx="579077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5201" y="4731"/>
                      <a:pt x="5433" y="3856"/>
                      <a:pt x="5603" y="2955"/>
                    </a:cubicBezTo>
                    <a:cubicBezTo>
                      <a:pt x="5665" y="2634"/>
                      <a:pt x="5719" y="2304"/>
                      <a:pt x="5638" y="1983"/>
                    </a:cubicBezTo>
                    <a:cubicBezTo>
                      <a:pt x="5576" y="1733"/>
                      <a:pt x="5433" y="1519"/>
                      <a:pt x="5273" y="1314"/>
                    </a:cubicBezTo>
                    <a:cubicBezTo>
                      <a:pt x="4871" y="797"/>
                      <a:pt x="4336" y="359"/>
                      <a:pt x="3711" y="145"/>
                    </a:cubicBezTo>
                    <a:cubicBezTo>
                      <a:pt x="3446" y="54"/>
                      <a:pt x="3165" y="7"/>
                      <a:pt x="2886" y="7"/>
                    </a:cubicBezTo>
                    <a:cubicBezTo>
                      <a:pt x="2507" y="7"/>
                      <a:pt x="2131" y="94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4"/>
              <p:cNvSpPr/>
              <p:nvPr/>
            </p:nvSpPr>
            <p:spPr>
              <a:xfrm>
                <a:off x="4785930" y="1655991"/>
                <a:ext cx="502326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4952" y="5596"/>
                      <a:pt x="4952" y="5587"/>
                      <a:pt x="4960" y="5569"/>
                    </a:cubicBezTo>
                    <a:cubicBezTo>
                      <a:pt x="4916" y="5489"/>
                      <a:pt x="4880" y="5400"/>
                      <a:pt x="4844" y="5319"/>
                    </a:cubicBezTo>
                    <a:cubicBezTo>
                      <a:pt x="4532" y="4561"/>
                      <a:pt x="4220" y="3803"/>
                      <a:pt x="4095" y="3000"/>
                    </a:cubicBezTo>
                    <a:cubicBezTo>
                      <a:pt x="4059" y="2777"/>
                      <a:pt x="4033" y="2554"/>
                      <a:pt x="3970" y="2340"/>
                    </a:cubicBezTo>
                    <a:cubicBezTo>
                      <a:pt x="3863" y="1965"/>
                      <a:pt x="3631" y="1644"/>
                      <a:pt x="3399" y="1341"/>
                    </a:cubicBezTo>
                    <a:cubicBezTo>
                      <a:pt x="3212" y="1109"/>
                      <a:pt x="3025" y="886"/>
                      <a:pt x="2810" y="689"/>
                    </a:cubicBezTo>
                    <a:cubicBezTo>
                      <a:pt x="2570" y="475"/>
                      <a:pt x="2293" y="306"/>
                      <a:pt x="2008" y="181"/>
                    </a:cubicBezTo>
                    <a:cubicBezTo>
                      <a:pt x="1936" y="208"/>
                      <a:pt x="1865" y="243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4"/>
              <p:cNvSpPr/>
              <p:nvPr/>
            </p:nvSpPr>
            <p:spPr>
              <a:xfrm>
                <a:off x="4938522" y="1668648"/>
                <a:ext cx="393983" cy="515211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5088" extrusionOk="0">
                    <a:moveTo>
                      <a:pt x="1693" y="1"/>
                    </a:moveTo>
                    <a:cubicBezTo>
                      <a:pt x="1228" y="1"/>
                      <a:pt x="603" y="196"/>
                      <a:pt x="492" y="225"/>
                    </a:cubicBezTo>
                    <a:cubicBezTo>
                      <a:pt x="482" y="228"/>
                      <a:pt x="473" y="229"/>
                      <a:pt x="463" y="229"/>
                    </a:cubicBezTo>
                    <a:cubicBezTo>
                      <a:pt x="392" y="229"/>
                      <a:pt x="322" y="174"/>
                      <a:pt x="251" y="127"/>
                    </a:cubicBezTo>
                    <a:cubicBezTo>
                      <a:pt x="215" y="105"/>
                      <a:pt x="168" y="89"/>
                      <a:pt x="125" y="89"/>
                    </a:cubicBezTo>
                    <a:cubicBezTo>
                      <a:pt x="81" y="89"/>
                      <a:pt x="41" y="105"/>
                      <a:pt x="19" y="145"/>
                    </a:cubicBezTo>
                    <a:cubicBezTo>
                      <a:pt x="1" y="172"/>
                      <a:pt x="1" y="208"/>
                      <a:pt x="1" y="243"/>
                    </a:cubicBezTo>
                    <a:lnTo>
                      <a:pt x="46" y="1002"/>
                    </a:lnTo>
                    <a:cubicBezTo>
                      <a:pt x="108" y="761"/>
                      <a:pt x="162" y="520"/>
                      <a:pt x="188" y="279"/>
                    </a:cubicBezTo>
                    <a:cubicBezTo>
                      <a:pt x="313" y="413"/>
                      <a:pt x="313" y="618"/>
                      <a:pt x="304" y="796"/>
                    </a:cubicBezTo>
                    <a:cubicBezTo>
                      <a:pt x="295" y="1064"/>
                      <a:pt x="286" y="1323"/>
                      <a:pt x="278" y="1590"/>
                    </a:cubicBezTo>
                    <a:lnTo>
                      <a:pt x="759" y="511"/>
                    </a:lnTo>
                    <a:lnTo>
                      <a:pt x="759" y="511"/>
                    </a:lnTo>
                    <a:cubicBezTo>
                      <a:pt x="679" y="975"/>
                      <a:pt x="590" y="1430"/>
                      <a:pt x="581" y="1903"/>
                    </a:cubicBezTo>
                    <a:lnTo>
                      <a:pt x="982" y="841"/>
                    </a:lnTo>
                    <a:lnTo>
                      <a:pt x="982" y="841"/>
                    </a:lnTo>
                    <a:cubicBezTo>
                      <a:pt x="911" y="1341"/>
                      <a:pt x="884" y="1840"/>
                      <a:pt x="920" y="2349"/>
                    </a:cubicBezTo>
                    <a:cubicBezTo>
                      <a:pt x="956" y="1903"/>
                      <a:pt x="1009" y="1448"/>
                      <a:pt x="1232" y="1064"/>
                    </a:cubicBezTo>
                    <a:lnTo>
                      <a:pt x="1232" y="1064"/>
                    </a:lnTo>
                    <a:cubicBezTo>
                      <a:pt x="1125" y="1555"/>
                      <a:pt x="1089" y="2054"/>
                      <a:pt x="1116" y="2554"/>
                    </a:cubicBezTo>
                    <a:cubicBezTo>
                      <a:pt x="1161" y="2090"/>
                      <a:pt x="1321" y="1635"/>
                      <a:pt x="1589" y="1251"/>
                    </a:cubicBezTo>
                    <a:lnTo>
                      <a:pt x="1589" y="1251"/>
                    </a:lnTo>
                    <a:cubicBezTo>
                      <a:pt x="1446" y="1715"/>
                      <a:pt x="1348" y="2188"/>
                      <a:pt x="1303" y="2679"/>
                    </a:cubicBezTo>
                    <a:cubicBezTo>
                      <a:pt x="1402" y="2251"/>
                      <a:pt x="1607" y="1858"/>
                      <a:pt x="1883" y="1519"/>
                    </a:cubicBezTo>
                    <a:lnTo>
                      <a:pt x="1883" y="1519"/>
                    </a:lnTo>
                    <a:cubicBezTo>
                      <a:pt x="1678" y="1929"/>
                      <a:pt x="1535" y="2366"/>
                      <a:pt x="1455" y="2813"/>
                    </a:cubicBezTo>
                    <a:cubicBezTo>
                      <a:pt x="1616" y="2465"/>
                      <a:pt x="1857" y="2135"/>
                      <a:pt x="2142" y="1867"/>
                    </a:cubicBezTo>
                    <a:lnTo>
                      <a:pt x="2142" y="1867"/>
                    </a:lnTo>
                    <a:cubicBezTo>
                      <a:pt x="1937" y="2259"/>
                      <a:pt x="1785" y="2679"/>
                      <a:pt x="1696" y="3107"/>
                    </a:cubicBezTo>
                    <a:cubicBezTo>
                      <a:pt x="1848" y="2804"/>
                      <a:pt x="2035" y="2581"/>
                      <a:pt x="2249" y="2322"/>
                    </a:cubicBezTo>
                    <a:lnTo>
                      <a:pt x="2249" y="2322"/>
                    </a:lnTo>
                    <a:cubicBezTo>
                      <a:pt x="2133" y="2786"/>
                      <a:pt x="2062" y="3259"/>
                      <a:pt x="2026" y="3731"/>
                    </a:cubicBezTo>
                    <a:cubicBezTo>
                      <a:pt x="2106" y="3366"/>
                      <a:pt x="2231" y="3009"/>
                      <a:pt x="2383" y="2670"/>
                    </a:cubicBezTo>
                    <a:lnTo>
                      <a:pt x="2383" y="2670"/>
                    </a:lnTo>
                    <a:cubicBezTo>
                      <a:pt x="2374" y="2875"/>
                      <a:pt x="2356" y="3080"/>
                      <a:pt x="2356" y="3294"/>
                    </a:cubicBezTo>
                    <a:cubicBezTo>
                      <a:pt x="2347" y="3598"/>
                      <a:pt x="2347" y="3910"/>
                      <a:pt x="2463" y="4186"/>
                    </a:cubicBezTo>
                    <a:cubicBezTo>
                      <a:pt x="2499" y="3972"/>
                      <a:pt x="2535" y="3749"/>
                      <a:pt x="2570" y="3535"/>
                    </a:cubicBezTo>
                    <a:cubicBezTo>
                      <a:pt x="2615" y="3883"/>
                      <a:pt x="2722" y="4231"/>
                      <a:pt x="2865" y="4552"/>
                    </a:cubicBezTo>
                    <a:cubicBezTo>
                      <a:pt x="2874" y="4409"/>
                      <a:pt x="2882" y="4311"/>
                      <a:pt x="2891" y="4169"/>
                    </a:cubicBezTo>
                    <a:cubicBezTo>
                      <a:pt x="3043" y="4490"/>
                      <a:pt x="3221" y="4793"/>
                      <a:pt x="3409" y="5087"/>
                    </a:cubicBezTo>
                    <a:cubicBezTo>
                      <a:pt x="3177" y="4579"/>
                      <a:pt x="2990" y="4044"/>
                      <a:pt x="2856" y="3499"/>
                    </a:cubicBezTo>
                    <a:lnTo>
                      <a:pt x="2856" y="3499"/>
                    </a:lnTo>
                    <a:cubicBezTo>
                      <a:pt x="3061" y="3928"/>
                      <a:pt x="3266" y="4356"/>
                      <a:pt x="3480" y="4784"/>
                    </a:cubicBezTo>
                    <a:cubicBezTo>
                      <a:pt x="3257" y="4169"/>
                      <a:pt x="3106" y="3526"/>
                      <a:pt x="2954" y="2893"/>
                    </a:cubicBezTo>
                    <a:lnTo>
                      <a:pt x="2954" y="2893"/>
                    </a:lnTo>
                    <a:cubicBezTo>
                      <a:pt x="3141" y="3160"/>
                      <a:pt x="3337" y="3419"/>
                      <a:pt x="3525" y="3687"/>
                    </a:cubicBezTo>
                    <a:cubicBezTo>
                      <a:pt x="3213" y="3143"/>
                      <a:pt x="2954" y="2581"/>
                      <a:pt x="2749" y="1992"/>
                    </a:cubicBezTo>
                    <a:lnTo>
                      <a:pt x="2749" y="1992"/>
                    </a:lnTo>
                    <a:cubicBezTo>
                      <a:pt x="3052" y="2402"/>
                      <a:pt x="3391" y="2786"/>
                      <a:pt x="3748" y="3143"/>
                    </a:cubicBezTo>
                    <a:cubicBezTo>
                      <a:pt x="3400" y="2625"/>
                      <a:pt x="3088" y="2081"/>
                      <a:pt x="2802" y="1519"/>
                    </a:cubicBezTo>
                    <a:lnTo>
                      <a:pt x="2802" y="1519"/>
                    </a:lnTo>
                    <a:cubicBezTo>
                      <a:pt x="3177" y="1831"/>
                      <a:pt x="3560" y="2143"/>
                      <a:pt x="3891" y="2509"/>
                    </a:cubicBezTo>
                    <a:cubicBezTo>
                      <a:pt x="3596" y="1733"/>
                      <a:pt x="2972" y="1100"/>
                      <a:pt x="2213" y="787"/>
                    </a:cubicBezTo>
                    <a:lnTo>
                      <a:pt x="2213" y="787"/>
                    </a:lnTo>
                    <a:cubicBezTo>
                      <a:pt x="2802" y="1002"/>
                      <a:pt x="3346" y="1332"/>
                      <a:pt x="3801" y="1769"/>
                    </a:cubicBezTo>
                    <a:cubicBezTo>
                      <a:pt x="3266" y="912"/>
                      <a:pt x="2329" y="324"/>
                      <a:pt x="1330" y="217"/>
                    </a:cubicBezTo>
                    <a:cubicBezTo>
                      <a:pt x="1358" y="216"/>
                      <a:pt x="1385" y="215"/>
                      <a:pt x="1413" y="215"/>
                    </a:cubicBezTo>
                    <a:cubicBezTo>
                      <a:pt x="2019" y="215"/>
                      <a:pt x="2629" y="402"/>
                      <a:pt x="3132" y="752"/>
                    </a:cubicBezTo>
                    <a:cubicBezTo>
                      <a:pt x="2847" y="386"/>
                      <a:pt x="2410" y="154"/>
                      <a:pt x="1955" y="29"/>
                    </a:cubicBezTo>
                    <a:cubicBezTo>
                      <a:pt x="1878" y="9"/>
                      <a:pt x="1789" y="1"/>
                      <a:pt x="169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4"/>
              <p:cNvSpPr/>
              <p:nvPr/>
            </p:nvSpPr>
            <p:spPr>
              <a:xfrm>
                <a:off x="4972038" y="1668850"/>
                <a:ext cx="293639" cy="49151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4854" extrusionOk="0">
                    <a:moveTo>
                      <a:pt x="303" y="0"/>
                    </a:moveTo>
                    <a:cubicBezTo>
                      <a:pt x="205" y="36"/>
                      <a:pt x="98" y="81"/>
                      <a:pt x="0" y="134"/>
                    </a:cubicBezTo>
                    <a:cubicBezTo>
                      <a:pt x="651" y="357"/>
                      <a:pt x="1320" y="857"/>
                      <a:pt x="1677" y="1419"/>
                    </a:cubicBezTo>
                    <a:cubicBezTo>
                      <a:pt x="2328" y="2454"/>
                      <a:pt x="2275" y="3801"/>
                      <a:pt x="2899" y="4853"/>
                    </a:cubicBezTo>
                    <a:cubicBezTo>
                      <a:pt x="2462" y="3944"/>
                      <a:pt x="2551" y="2802"/>
                      <a:pt x="2150" y="1874"/>
                    </a:cubicBezTo>
                    <a:cubicBezTo>
                      <a:pt x="1793" y="1062"/>
                      <a:pt x="1088" y="464"/>
                      <a:pt x="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" name="Google Shape;1469;p14"/>
            <p:cNvGrpSpPr/>
            <p:nvPr/>
          </p:nvGrpSpPr>
          <p:grpSpPr>
            <a:xfrm flipH="1">
              <a:off x="-932112" y="2571762"/>
              <a:ext cx="1483199" cy="2661789"/>
              <a:chOff x="8268108" y="675218"/>
              <a:chExt cx="422841" cy="758842"/>
            </a:xfrm>
          </p:grpSpPr>
          <p:sp>
            <p:nvSpPr>
              <p:cNvPr id="1470" name="Google Shape;1470;p14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4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4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4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4" name="Google Shape;1474;p14"/>
          <p:cNvGrpSpPr/>
          <p:nvPr/>
        </p:nvGrpSpPr>
        <p:grpSpPr>
          <a:xfrm rot="-4800557">
            <a:off x="-1777470" y="-1370207"/>
            <a:ext cx="4236034" cy="4387234"/>
            <a:chOff x="5426455" y="-1740837"/>
            <a:chExt cx="4235759" cy="4386948"/>
          </a:xfrm>
        </p:grpSpPr>
        <p:grpSp>
          <p:nvGrpSpPr>
            <p:cNvPr id="1475" name="Google Shape;1475;p14"/>
            <p:cNvGrpSpPr/>
            <p:nvPr/>
          </p:nvGrpSpPr>
          <p:grpSpPr>
            <a:xfrm rot="-10506802">
              <a:off x="7969855" y="346965"/>
              <a:ext cx="1600070" cy="2235058"/>
              <a:chOff x="3996441" y="87120"/>
              <a:chExt cx="849227" cy="1186243"/>
            </a:xfrm>
          </p:grpSpPr>
          <p:sp>
            <p:nvSpPr>
              <p:cNvPr id="1476" name="Google Shape;1476;p1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7" name="Google Shape;1487;p14"/>
            <p:cNvGrpSpPr/>
            <p:nvPr/>
          </p:nvGrpSpPr>
          <p:grpSpPr>
            <a:xfrm rot="7110206">
              <a:off x="6257854" y="-1030993"/>
              <a:ext cx="2605749" cy="1664564"/>
              <a:chOff x="5669385" y="-152150"/>
              <a:chExt cx="1383042" cy="883494"/>
            </a:xfrm>
          </p:grpSpPr>
          <p:sp>
            <p:nvSpPr>
              <p:cNvPr id="1488" name="Google Shape;1488;p14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4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4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4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4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4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4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14"/>
            <p:cNvGrpSpPr/>
            <p:nvPr/>
          </p:nvGrpSpPr>
          <p:grpSpPr>
            <a:xfrm rot="660485">
              <a:off x="7961410" y="-192563"/>
              <a:ext cx="1228831" cy="1463923"/>
              <a:chOff x="5806687" y="1410545"/>
              <a:chExt cx="477012" cy="568271"/>
            </a:xfrm>
          </p:grpSpPr>
          <p:sp>
            <p:nvSpPr>
              <p:cNvPr id="1496" name="Google Shape;1496;p14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4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4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4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14"/>
            <p:cNvGrpSpPr/>
            <p:nvPr/>
          </p:nvGrpSpPr>
          <p:grpSpPr>
            <a:xfrm rot="5938483">
              <a:off x="5607899" y="-532728"/>
              <a:ext cx="1277634" cy="1459076"/>
              <a:chOff x="7040587" y="1131380"/>
              <a:chExt cx="470735" cy="537586"/>
            </a:xfrm>
          </p:grpSpPr>
          <p:sp>
            <p:nvSpPr>
              <p:cNvPr id="1501" name="Google Shape;1501;p14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4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4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4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5" name="Google Shape;1505;p14"/>
          <p:cNvSpPr/>
          <p:nvPr/>
        </p:nvSpPr>
        <p:spPr>
          <a:xfrm>
            <a:off x="2097493" y="4574320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4"/>
          <p:cNvSpPr/>
          <p:nvPr/>
        </p:nvSpPr>
        <p:spPr>
          <a:xfrm>
            <a:off x="4165093" y="-6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4"/>
          <p:cNvSpPr/>
          <p:nvPr/>
        </p:nvSpPr>
        <p:spPr>
          <a:xfrm>
            <a:off x="8556593" y="1875545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8" name="Google Shape;1508;p14"/>
          <p:cNvGrpSpPr/>
          <p:nvPr/>
        </p:nvGrpSpPr>
        <p:grpSpPr>
          <a:xfrm>
            <a:off x="5907675" y="-1090742"/>
            <a:ext cx="3913130" cy="2814806"/>
            <a:chOff x="5831475" y="-1432142"/>
            <a:chExt cx="3913130" cy="2814806"/>
          </a:xfrm>
        </p:grpSpPr>
        <p:grpSp>
          <p:nvGrpSpPr>
            <p:cNvPr id="1509" name="Google Shape;1509;p14"/>
            <p:cNvGrpSpPr/>
            <p:nvPr/>
          </p:nvGrpSpPr>
          <p:grpSpPr>
            <a:xfrm rot="-6013754">
              <a:off x="6273282" y="-1563894"/>
              <a:ext cx="1600070" cy="2235058"/>
              <a:chOff x="3996441" y="87120"/>
              <a:chExt cx="849227" cy="1186243"/>
            </a:xfrm>
          </p:grpSpPr>
          <p:sp>
            <p:nvSpPr>
              <p:cNvPr id="1510" name="Google Shape;1510;p1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1" name="Google Shape;1521;p14"/>
            <p:cNvGrpSpPr/>
            <p:nvPr/>
          </p:nvGrpSpPr>
          <p:grpSpPr>
            <a:xfrm>
              <a:off x="7005754" y="-391263"/>
              <a:ext cx="2138241" cy="999056"/>
              <a:chOff x="1889010" y="646259"/>
              <a:chExt cx="944912" cy="441494"/>
            </a:xfrm>
          </p:grpSpPr>
          <p:sp>
            <p:nvSpPr>
              <p:cNvPr id="1522" name="Google Shape;1522;p14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8A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4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4"/>
              <p:cNvSpPr/>
              <p:nvPr/>
            </p:nvSpPr>
            <p:spPr>
              <a:xfrm>
                <a:off x="1889010" y="668839"/>
                <a:ext cx="944912" cy="418913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137" extrusionOk="0">
                    <a:moveTo>
                      <a:pt x="9332" y="1"/>
                    </a:moveTo>
                    <a:cubicBezTo>
                      <a:pt x="8797" y="1089"/>
                      <a:pt x="8110" y="2106"/>
                      <a:pt x="7280" y="3007"/>
                    </a:cubicBezTo>
                    <a:cubicBezTo>
                      <a:pt x="7111" y="3186"/>
                      <a:pt x="6932" y="3364"/>
                      <a:pt x="6727" y="3498"/>
                    </a:cubicBezTo>
                    <a:cubicBezTo>
                      <a:pt x="6442" y="3676"/>
                      <a:pt x="6111" y="3748"/>
                      <a:pt x="5781" y="3801"/>
                    </a:cubicBezTo>
                    <a:cubicBezTo>
                      <a:pt x="5555" y="3841"/>
                      <a:pt x="5323" y="3870"/>
                      <a:pt x="5094" y="3870"/>
                    </a:cubicBezTo>
                    <a:cubicBezTo>
                      <a:pt x="4916" y="3870"/>
                      <a:pt x="4739" y="3853"/>
                      <a:pt x="4568" y="3810"/>
                    </a:cubicBezTo>
                    <a:cubicBezTo>
                      <a:pt x="3944" y="3641"/>
                      <a:pt x="3462" y="3159"/>
                      <a:pt x="2989" y="2713"/>
                    </a:cubicBezTo>
                    <a:cubicBezTo>
                      <a:pt x="2168" y="1928"/>
                      <a:pt x="1285" y="1223"/>
                      <a:pt x="331" y="608"/>
                    </a:cubicBezTo>
                    <a:lnTo>
                      <a:pt x="1" y="599"/>
                    </a:lnTo>
                    <a:lnTo>
                      <a:pt x="1" y="599"/>
                    </a:lnTo>
                    <a:cubicBezTo>
                      <a:pt x="348" y="822"/>
                      <a:pt x="679" y="1098"/>
                      <a:pt x="1035" y="1286"/>
                    </a:cubicBezTo>
                    <a:cubicBezTo>
                      <a:pt x="1392" y="1473"/>
                      <a:pt x="1687" y="1758"/>
                      <a:pt x="1972" y="2035"/>
                    </a:cubicBezTo>
                    <a:cubicBezTo>
                      <a:pt x="2570" y="2606"/>
                      <a:pt x="3194" y="3150"/>
                      <a:pt x="3837" y="3667"/>
                    </a:cubicBezTo>
                    <a:cubicBezTo>
                      <a:pt x="3997" y="3801"/>
                      <a:pt x="4167" y="3926"/>
                      <a:pt x="4354" y="4006"/>
                    </a:cubicBezTo>
                    <a:cubicBezTo>
                      <a:pt x="4532" y="4078"/>
                      <a:pt x="4711" y="4105"/>
                      <a:pt x="4898" y="4122"/>
                    </a:cubicBezTo>
                    <a:cubicBezTo>
                      <a:pt x="5018" y="4131"/>
                      <a:pt x="5138" y="4137"/>
                      <a:pt x="5257" y="4137"/>
                    </a:cubicBezTo>
                    <a:cubicBezTo>
                      <a:pt x="5395" y="4137"/>
                      <a:pt x="5531" y="4128"/>
                      <a:pt x="5665" y="4105"/>
                    </a:cubicBezTo>
                    <a:cubicBezTo>
                      <a:pt x="5960" y="4042"/>
                      <a:pt x="6245" y="3917"/>
                      <a:pt x="6513" y="3783"/>
                    </a:cubicBezTo>
                    <a:cubicBezTo>
                      <a:pt x="7200" y="3453"/>
                      <a:pt x="7699" y="2793"/>
                      <a:pt x="8137" y="2160"/>
                    </a:cubicBezTo>
                    <a:cubicBezTo>
                      <a:pt x="8565" y="1535"/>
                      <a:pt x="8922" y="866"/>
                      <a:pt x="9332" y="224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14"/>
            <p:cNvGrpSpPr/>
            <p:nvPr/>
          </p:nvGrpSpPr>
          <p:grpSpPr>
            <a:xfrm rot="-655394">
              <a:off x="8234113" y="-186015"/>
              <a:ext cx="1385610" cy="1450537"/>
              <a:chOff x="6541903" y="866189"/>
              <a:chExt cx="510528" cy="534450"/>
            </a:xfrm>
          </p:grpSpPr>
          <p:sp>
            <p:nvSpPr>
              <p:cNvPr id="1526" name="Google Shape;1526;p14"/>
              <p:cNvSpPr/>
              <p:nvPr/>
            </p:nvSpPr>
            <p:spPr>
              <a:xfrm>
                <a:off x="6541903" y="866189"/>
                <a:ext cx="510528" cy="53445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5278" extrusionOk="0">
                    <a:moveTo>
                      <a:pt x="3760" y="1"/>
                    </a:moveTo>
                    <a:cubicBezTo>
                      <a:pt x="3713" y="1"/>
                      <a:pt x="3669" y="5"/>
                      <a:pt x="3632" y="15"/>
                    </a:cubicBezTo>
                    <a:cubicBezTo>
                      <a:pt x="2829" y="229"/>
                      <a:pt x="2240" y="933"/>
                      <a:pt x="1883" y="1683"/>
                    </a:cubicBezTo>
                    <a:cubicBezTo>
                      <a:pt x="1526" y="2432"/>
                      <a:pt x="1339" y="3253"/>
                      <a:pt x="1000" y="4020"/>
                    </a:cubicBezTo>
                    <a:cubicBezTo>
                      <a:pt x="777" y="4529"/>
                      <a:pt x="438" y="4921"/>
                      <a:pt x="1" y="5278"/>
                    </a:cubicBezTo>
                    <a:cubicBezTo>
                      <a:pt x="1339" y="4725"/>
                      <a:pt x="2731" y="4109"/>
                      <a:pt x="3605" y="2950"/>
                    </a:cubicBezTo>
                    <a:cubicBezTo>
                      <a:pt x="4078" y="2334"/>
                      <a:pt x="4399" y="1567"/>
                      <a:pt x="5041" y="1130"/>
                    </a:cubicBezTo>
                    <a:cubicBezTo>
                      <a:pt x="4970" y="701"/>
                      <a:pt x="4667" y="362"/>
                      <a:pt x="4292" y="139"/>
                    </a:cubicBezTo>
                    <a:cubicBezTo>
                      <a:pt x="4165" y="62"/>
                      <a:pt x="3937" y="1"/>
                      <a:pt x="3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4"/>
              <p:cNvSpPr/>
              <p:nvPr/>
            </p:nvSpPr>
            <p:spPr>
              <a:xfrm>
                <a:off x="6623212" y="874795"/>
                <a:ext cx="418386" cy="471669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4658" extrusionOk="0">
                    <a:moveTo>
                      <a:pt x="3382" y="1"/>
                    </a:moveTo>
                    <a:cubicBezTo>
                      <a:pt x="3177" y="224"/>
                      <a:pt x="2998" y="474"/>
                      <a:pt x="2855" y="750"/>
                    </a:cubicBezTo>
                    <a:cubicBezTo>
                      <a:pt x="2873" y="509"/>
                      <a:pt x="2927" y="269"/>
                      <a:pt x="3025" y="54"/>
                    </a:cubicBezTo>
                    <a:lnTo>
                      <a:pt x="3025" y="54"/>
                    </a:lnTo>
                    <a:cubicBezTo>
                      <a:pt x="2820" y="376"/>
                      <a:pt x="2695" y="741"/>
                      <a:pt x="2570" y="1107"/>
                    </a:cubicBezTo>
                    <a:cubicBezTo>
                      <a:pt x="2606" y="839"/>
                      <a:pt x="2632" y="563"/>
                      <a:pt x="2659" y="295"/>
                    </a:cubicBezTo>
                    <a:lnTo>
                      <a:pt x="2659" y="295"/>
                    </a:lnTo>
                    <a:cubicBezTo>
                      <a:pt x="2418" y="750"/>
                      <a:pt x="2222" y="1232"/>
                      <a:pt x="2088" y="1732"/>
                    </a:cubicBezTo>
                    <a:cubicBezTo>
                      <a:pt x="2035" y="1419"/>
                      <a:pt x="2061" y="1098"/>
                      <a:pt x="2106" y="786"/>
                    </a:cubicBezTo>
                    <a:lnTo>
                      <a:pt x="2106" y="786"/>
                    </a:lnTo>
                    <a:cubicBezTo>
                      <a:pt x="1874" y="1250"/>
                      <a:pt x="1740" y="1758"/>
                      <a:pt x="1696" y="2276"/>
                    </a:cubicBezTo>
                    <a:cubicBezTo>
                      <a:pt x="1615" y="1928"/>
                      <a:pt x="1580" y="1571"/>
                      <a:pt x="1589" y="1214"/>
                    </a:cubicBezTo>
                    <a:lnTo>
                      <a:pt x="1589" y="1214"/>
                    </a:lnTo>
                    <a:cubicBezTo>
                      <a:pt x="1419" y="1696"/>
                      <a:pt x="1348" y="2213"/>
                      <a:pt x="1375" y="2722"/>
                    </a:cubicBezTo>
                    <a:cubicBezTo>
                      <a:pt x="1268" y="2410"/>
                      <a:pt x="1196" y="2088"/>
                      <a:pt x="1160" y="1767"/>
                    </a:cubicBezTo>
                    <a:cubicBezTo>
                      <a:pt x="1071" y="2213"/>
                      <a:pt x="1036" y="2677"/>
                      <a:pt x="1053" y="3132"/>
                    </a:cubicBezTo>
                    <a:cubicBezTo>
                      <a:pt x="1000" y="2918"/>
                      <a:pt x="937" y="2731"/>
                      <a:pt x="937" y="2517"/>
                    </a:cubicBezTo>
                    <a:cubicBezTo>
                      <a:pt x="920" y="2856"/>
                      <a:pt x="893" y="3204"/>
                      <a:pt x="875" y="3551"/>
                    </a:cubicBezTo>
                    <a:lnTo>
                      <a:pt x="786" y="2900"/>
                    </a:lnTo>
                    <a:cubicBezTo>
                      <a:pt x="741" y="3248"/>
                      <a:pt x="688" y="3587"/>
                      <a:pt x="625" y="3926"/>
                    </a:cubicBezTo>
                    <a:cubicBezTo>
                      <a:pt x="607" y="3721"/>
                      <a:pt x="607" y="3507"/>
                      <a:pt x="616" y="3302"/>
                    </a:cubicBezTo>
                    <a:lnTo>
                      <a:pt x="616" y="3302"/>
                    </a:lnTo>
                    <a:cubicBezTo>
                      <a:pt x="572" y="3801"/>
                      <a:pt x="340" y="4292"/>
                      <a:pt x="1" y="4658"/>
                    </a:cubicBezTo>
                    <a:cubicBezTo>
                      <a:pt x="509" y="4568"/>
                      <a:pt x="991" y="4328"/>
                      <a:pt x="1375" y="3980"/>
                    </a:cubicBezTo>
                    <a:lnTo>
                      <a:pt x="1375" y="3980"/>
                    </a:lnTo>
                    <a:cubicBezTo>
                      <a:pt x="1187" y="4060"/>
                      <a:pt x="991" y="4105"/>
                      <a:pt x="795" y="4113"/>
                    </a:cubicBezTo>
                    <a:cubicBezTo>
                      <a:pt x="1223" y="3899"/>
                      <a:pt x="1651" y="3694"/>
                      <a:pt x="2070" y="3489"/>
                    </a:cubicBezTo>
                    <a:lnTo>
                      <a:pt x="2070" y="3489"/>
                    </a:lnTo>
                    <a:cubicBezTo>
                      <a:pt x="1776" y="3498"/>
                      <a:pt x="1482" y="3569"/>
                      <a:pt x="1205" y="3676"/>
                    </a:cubicBezTo>
                    <a:lnTo>
                      <a:pt x="2427" y="3043"/>
                    </a:lnTo>
                    <a:lnTo>
                      <a:pt x="2427" y="3043"/>
                    </a:lnTo>
                    <a:cubicBezTo>
                      <a:pt x="2160" y="3096"/>
                      <a:pt x="1901" y="3159"/>
                      <a:pt x="1642" y="3230"/>
                    </a:cubicBezTo>
                    <a:cubicBezTo>
                      <a:pt x="1972" y="3043"/>
                      <a:pt x="2320" y="2865"/>
                      <a:pt x="2668" y="2704"/>
                    </a:cubicBezTo>
                    <a:lnTo>
                      <a:pt x="2668" y="2704"/>
                    </a:lnTo>
                    <a:cubicBezTo>
                      <a:pt x="2347" y="2731"/>
                      <a:pt x="2026" y="2820"/>
                      <a:pt x="1722" y="2918"/>
                    </a:cubicBezTo>
                    <a:cubicBezTo>
                      <a:pt x="2142" y="2686"/>
                      <a:pt x="2570" y="2454"/>
                      <a:pt x="2998" y="2222"/>
                    </a:cubicBezTo>
                    <a:lnTo>
                      <a:pt x="2998" y="2222"/>
                    </a:lnTo>
                    <a:cubicBezTo>
                      <a:pt x="2650" y="2267"/>
                      <a:pt x="2311" y="2347"/>
                      <a:pt x="1981" y="2463"/>
                    </a:cubicBezTo>
                    <a:cubicBezTo>
                      <a:pt x="2392" y="2195"/>
                      <a:pt x="2811" y="1946"/>
                      <a:pt x="3248" y="1723"/>
                    </a:cubicBezTo>
                    <a:lnTo>
                      <a:pt x="3248" y="1723"/>
                    </a:lnTo>
                    <a:cubicBezTo>
                      <a:pt x="2900" y="1758"/>
                      <a:pt x="2552" y="1848"/>
                      <a:pt x="2231" y="1972"/>
                    </a:cubicBezTo>
                    <a:cubicBezTo>
                      <a:pt x="2615" y="1660"/>
                      <a:pt x="3078" y="1446"/>
                      <a:pt x="3569" y="1357"/>
                    </a:cubicBezTo>
                    <a:cubicBezTo>
                      <a:pt x="3547" y="1356"/>
                      <a:pt x="3524" y="1356"/>
                      <a:pt x="3502" y="1356"/>
                    </a:cubicBezTo>
                    <a:cubicBezTo>
                      <a:pt x="3211" y="1356"/>
                      <a:pt x="2915" y="1409"/>
                      <a:pt x="2641" y="1509"/>
                    </a:cubicBezTo>
                    <a:cubicBezTo>
                      <a:pt x="2980" y="1285"/>
                      <a:pt x="3364" y="1134"/>
                      <a:pt x="3765" y="1054"/>
                    </a:cubicBezTo>
                    <a:cubicBezTo>
                      <a:pt x="3616" y="1021"/>
                      <a:pt x="3466" y="1005"/>
                      <a:pt x="3316" y="1005"/>
                    </a:cubicBezTo>
                    <a:cubicBezTo>
                      <a:pt x="3216" y="1005"/>
                      <a:pt x="3116" y="1013"/>
                      <a:pt x="3016" y="1027"/>
                    </a:cubicBezTo>
                    <a:lnTo>
                      <a:pt x="4131" y="706"/>
                    </a:lnTo>
                    <a:cubicBezTo>
                      <a:pt x="3972" y="654"/>
                      <a:pt x="3808" y="630"/>
                      <a:pt x="3644" y="630"/>
                    </a:cubicBezTo>
                    <a:cubicBezTo>
                      <a:pt x="3523" y="630"/>
                      <a:pt x="3402" y="643"/>
                      <a:pt x="3284" y="670"/>
                    </a:cubicBezTo>
                    <a:cubicBezTo>
                      <a:pt x="3319" y="447"/>
                      <a:pt x="3355" y="224"/>
                      <a:pt x="338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4"/>
              <p:cNvSpPr/>
              <p:nvPr/>
            </p:nvSpPr>
            <p:spPr>
              <a:xfrm>
                <a:off x="6541903" y="898287"/>
                <a:ext cx="510528" cy="502351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61" extrusionOk="0">
                    <a:moveTo>
                      <a:pt x="4542" y="1"/>
                    </a:moveTo>
                    <a:cubicBezTo>
                      <a:pt x="4283" y="126"/>
                      <a:pt x="4042" y="286"/>
                      <a:pt x="3828" y="474"/>
                    </a:cubicBezTo>
                    <a:cubicBezTo>
                      <a:pt x="3471" y="786"/>
                      <a:pt x="3177" y="1169"/>
                      <a:pt x="2891" y="1553"/>
                    </a:cubicBezTo>
                    <a:cubicBezTo>
                      <a:pt x="2749" y="1740"/>
                      <a:pt x="2606" y="1946"/>
                      <a:pt x="2490" y="2151"/>
                    </a:cubicBezTo>
                    <a:cubicBezTo>
                      <a:pt x="2365" y="2347"/>
                      <a:pt x="2267" y="2561"/>
                      <a:pt x="2151" y="2766"/>
                    </a:cubicBezTo>
                    <a:cubicBezTo>
                      <a:pt x="1678" y="3650"/>
                      <a:pt x="964" y="4443"/>
                      <a:pt x="81" y="4890"/>
                    </a:cubicBezTo>
                    <a:cubicBezTo>
                      <a:pt x="54" y="4916"/>
                      <a:pt x="28" y="4934"/>
                      <a:pt x="1" y="4961"/>
                    </a:cubicBezTo>
                    <a:cubicBezTo>
                      <a:pt x="1339" y="4408"/>
                      <a:pt x="2731" y="3792"/>
                      <a:pt x="3605" y="2633"/>
                    </a:cubicBezTo>
                    <a:cubicBezTo>
                      <a:pt x="4078" y="2017"/>
                      <a:pt x="4399" y="1250"/>
                      <a:pt x="5041" y="813"/>
                    </a:cubicBezTo>
                    <a:cubicBezTo>
                      <a:pt x="4988" y="483"/>
                      <a:pt x="4791" y="206"/>
                      <a:pt x="454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4"/>
              <p:cNvSpPr/>
              <p:nvPr/>
            </p:nvSpPr>
            <p:spPr>
              <a:xfrm>
                <a:off x="6541903" y="887453"/>
                <a:ext cx="470734" cy="513186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5068" extrusionOk="0">
                    <a:moveTo>
                      <a:pt x="4399" y="1"/>
                    </a:moveTo>
                    <a:cubicBezTo>
                      <a:pt x="3400" y="625"/>
                      <a:pt x="2686" y="1651"/>
                      <a:pt x="2071" y="2668"/>
                    </a:cubicBezTo>
                    <a:cubicBezTo>
                      <a:pt x="1740" y="3212"/>
                      <a:pt x="1419" y="3765"/>
                      <a:pt x="991" y="4238"/>
                    </a:cubicBezTo>
                    <a:cubicBezTo>
                      <a:pt x="759" y="4488"/>
                      <a:pt x="500" y="4711"/>
                      <a:pt x="206" y="4889"/>
                    </a:cubicBezTo>
                    <a:cubicBezTo>
                      <a:pt x="144" y="4943"/>
                      <a:pt x="72" y="5005"/>
                      <a:pt x="1" y="5068"/>
                    </a:cubicBezTo>
                    <a:cubicBezTo>
                      <a:pt x="197" y="4988"/>
                      <a:pt x="384" y="4907"/>
                      <a:pt x="581" y="4827"/>
                    </a:cubicBezTo>
                    <a:cubicBezTo>
                      <a:pt x="1143" y="4417"/>
                      <a:pt x="1607" y="3837"/>
                      <a:pt x="1981" y="3239"/>
                    </a:cubicBezTo>
                    <a:cubicBezTo>
                      <a:pt x="2552" y="2356"/>
                      <a:pt x="3034" y="1384"/>
                      <a:pt x="3819" y="697"/>
                    </a:cubicBezTo>
                    <a:cubicBezTo>
                      <a:pt x="4060" y="482"/>
                      <a:pt x="4345" y="295"/>
                      <a:pt x="4649" y="206"/>
                    </a:cubicBezTo>
                    <a:cubicBezTo>
                      <a:pt x="4577" y="135"/>
                      <a:pt x="4488" y="63"/>
                      <a:pt x="4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0" name="Google Shape;1530;p14"/>
          <p:cNvGrpSpPr/>
          <p:nvPr/>
        </p:nvGrpSpPr>
        <p:grpSpPr>
          <a:xfrm rot="10800000">
            <a:off x="713093" y="-1775606"/>
            <a:ext cx="5205380" cy="3055952"/>
            <a:chOff x="4929943" y="3232319"/>
            <a:chExt cx="5205380" cy="3055952"/>
          </a:xfrm>
        </p:grpSpPr>
        <p:grpSp>
          <p:nvGrpSpPr>
            <p:cNvPr id="1531" name="Google Shape;1531;p14"/>
            <p:cNvGrpSpPr/>
            <p:nvPr/>
          </p:nvGrpSpPr>
          <p:grpSpPr>
            <a:xfrm rot="4161106">
              <a:off x="6904948" y="4028046"/>
              <a:ext cx="1600055" cy="2235038"/>
              <a:chOff x="3996441" y="87120"/>
              <a:chExt cx="849227" cy="1186243"/>
            </a:xfrm>
          </p:grpSpPr>
          <p:sp>
            <p:nvSpPr>
              <p:cNvPr id="1532" name="Google Shape;1532;p1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3" name="Google Shape;1543;p14"/>
            <p:cNvGrpSpPr/>
            <p:nvPr/>
          </p:nvGrpSpPr>
          <p:grpSpPr>
            <a:xfrm rot="-2848678">
              <a:off x="5571582" y="3648579"/>
              <a:ext cx="1600012" cy="2234977"/>
              <a:chOff x="3996441" y="87120"/>
              <a:chExt cx="849227" cy="1186243"/>
            </a:xfrm>
          </p:grpSpPr>
          <p:sp>
            <p:nvSpPr>
              <p:cNvPr id="1544" name="Google Shape;1544;p1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5" name="Google Shape;1555;p14"/>
            <p:cNvGrpSpPr/>
            <p:nvPr/>
          </p:nvGrpSpPr>
          <p:grpSpPr>
            <a:xfrm rot="4161106">
              <a:off x="7775798" y="4028046"/>
              <a:ext cx="1600055" cy="2235038"/>
              <a:chOff x="3996441" y="87120"/>
              <a:chExt cx="849227" cy="1186243"/>
            </a:xfrm>
          </p:grpSpPr>
          <p:sp>
            <p:nvSpPr>
              <p:cNvPr id="1556" name="Google Shape;1556;p1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14"/>
            <p:cNvGrpSpPr/>
            <p:nvPr/>
          </p:nvGrpSpPr>
          <p:grpSpPr>
            <a:xfrm rot="-1356785">
              <a:off x="8269038" y="3408409"/>
              <a:ext cx="1428399" cy="2563344"/>
              <a:chOff x="8268108" y="675218"/>
              <a:chExt cx="422841" cy="758842"/>
            </a:xfrm>
          </p:grpSpPr>
          <p:sp>
            <p:nvSpPr>
              <p:cNvPr id="1568" name="Google Shape;1568;p14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4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4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4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2" name="Google Shape;1572;p14"/>
            <p:cNvGrpSpPr/>
            <p:nvPr/>
          </p:nvGrpSpPr>
          <p:grpSpPr>
            <a:xfrm>
              <a:off x="4929943" y="3960550"/>
              <a:ext cx="1277621" cy="1459061"/>
              <a:chOff x="7040587" y="1131380"/>
              <a:chExt cx="470735" cy="537586"/>
            </a:xfrm>
          </p:grpSpPr>
          <p:sp>
            <p:nvSpPr>
              <p:cNvPr id="1573" name="Google Shape;1573;p14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4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4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4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23"/>
          <p:cNvSpPr/>
          <p:nvPr/>
        </p:nvSpPr>
        <p:spPr>
          <a:xfrm>
            <a:off x="-33785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3"/>
          <p:cNvSpPr txBox="1">
            <a:spLocks noGrp="1"/>
          </p:cNvSpPr>
          <p:nvPr>
            <p:ph type="title"/>
          </p:nvPr>
        </p:nvSpPr>
        <p:spPr>
          <a:xfrm>
            <a:off x="3072000" y="676988"/>
            <a:ext cx="3000000" cy="8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98" name="Google Shape;2698;p23"/>
          <p:cNvSpPr txBox="1">
            <a:spLocks noGrp="1"/>
          </p:cNvSpPr>
          <p:nvPr>
            <p:ph type="subTitle" idx="1"/>
          </p:nvPr>
        </p:nvSpPr>
        <p:spPr>
          <a:xfrm>
            <a:off x="3072000" y="1549988"/>
            <a:ext cx="30000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99" name="Google Shape;2699;p23"/>
          <p:cNvGrpSpPr/>
          <p:nvPr/>
        </p:nvGrpSpPr>
        <p:grpSpPr>
          <a:xfrm flipH="1">
            <a:off x="-974748" y="2388426"/>
            <a:ext cx="3026236" cy="3587326"/>
            <a:chOff x="7259245" y="2681361"/>
            <a:chExt cx="3076693" cy="3587326"/>
          </a:xfrm>
        </p:grpSpPr>
        <p:grpSp>
          <p:nvGrpSpPr>
            <p:cNvPr id="2700" name="Google Shape;2700;p23"/>
            <p:cNvGrpSpPr/>
            <p:nvPr/>
          </p:nvGrpSpPr>
          <p:grpSpPr>
            <a:xfrm rot="-653690">
              <a:off x="8539153" y="3339916"/>
              <a:ext cx="1599994" cy="2234952"/>
              <a:chOff x="3996441" y="87120"/>
              <a:chExt cx="849227" cy="1186243"/>
            </a:xfrm>
          </p:grpSpPr>
          <p:sp>
            <p:nvSpPr>
              <p:cNvPr id="2701" name="Google Shape;2701;p2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2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2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2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2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2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2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2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2" name="Google Shape;2712;p23"/>
            <p:cNvGrpSpPr/>
            <p:nvPr/>
          </p:nvGrpSpPr>
          <p:grpSpPr>
            <a:xfrm rot="10800000">
              <a:off x="7259245" y="4604097"/>
              <a:ext cx="2605790" cy="1664590"/>
              <a:chOff x="5669385" y="-152150"/>
              <a:chExt cx="1383042" cy="883494"/>
            </a:xfrm>
          </p:grpSpPr>
          <p:sp>
            <p:nvSpPr>
              <p:cNvPr id="2713" name="Google Shape;2713;p23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23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23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23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23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23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23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0" name="Google Shape;2720;p23"/>
            <p:cNvGrpSpPr/>
            <p:nvPr/>
          </p:nvGrpSpPr>
          <p:grpSpPr>
            <a:xfrm rot="-5400000">
              <a:off x="8111717" y="3337324"/>
              <a:ext cx="2064563" cy="752637"/>
              <a:chOff x="4953913" y="785386"/>
              <a:chExt cx="1095782" cy="399467"/>
            </a:xfrm>
          </p:grpSpPr>
          <p:sp>
            <p:nvSpPr>
              <p:cNvPr id="2721" name="Google Shape;2721;p23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3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3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3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6" name="Google Shape;2726;p23"/>
          <p:cNvGrpSpPr/>
          <p:nvPr/>
        </p:nvGrpSpPr>
        <p:grpSpPr>
          <a:xfrm>
            <a:off x="5794825" y="-1309617"/>
            <a:ext cx="4645813" cy="3698030"/>
            <a:chOff x="5947225" y="-1293104"/>
            <a:chExt cx="4645813" cy="3698030"/>
          </a:xfrm>
        </p:grpSpPr>
        <p:grpSp>
          <p:nvGrpSpPr>
            <p:cNvPr id="2727" name="Google Shape;2727;p23"/>
            <p:cNvGrpSpPr/>
            <p:nvPr/>
          </p:nvGrpSpPr>
          <p:grpSpPr>
            <a:xfrm rot="-2383335">
              <a:off x="8463472" y="-83436"/>
              <a:ext cx="1600075" cy="2235065"/>
              <a:chOff x="3996441" y="87120"/>
              <a:chExt cx="849227" cy="1186243"/>
            </a:xfrm>
          </p:grpSpPr>
          <p:sp>
            <p:nvSpPr>
              <p:cNvPr id="2728" name="Google Shape;2728;p2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2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2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2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2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2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2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2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2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2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2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9" name="Google Shape;2739;p23"/>
            <p:cNvGrpSpPr/>
            <p:nvPr/>
          </p:nvGrpSpPr>
          <p:grpSpPr>
            <a:xfrm rot="-6013754">
              <a:off x="6389032" y="-1424856"/>
              <a:ext cx="1600070" cy="2235058"/>
              <a:chOff x="3996441" y="87120"/>
              <a:chExt cx="849227" cy="1186243"/>
            </a:xfrm>
          </p:grpSpPr>
          <p:sp>
            <p:nvSpPr>
              <p:cNvPr id="2740" name="Google Shape;2740;p2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2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2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2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2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2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2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2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2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2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2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1" name="Google Shape;2751;p23"/>
            <p:cNvGrpSpPr/>
            <p:nvPr/>
          </p:nvGrpSpPr>
          <p:grpSpPr>
            <a:xfrm>
              <a:off x="7167504" y="-459650"/>
              <a:ext cx="2138241" cy="999056"/>
              <a:chOff x="1889010" y="646259"/>
              <a:chExt cx="944912" cy="441494"/>
            </a:xfrm>
          </p:grpSpPr>
          <p:sp>
            <p:nvSpPr>
              <p:cNvPr id="2752" name="Google Shape;2752;p23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8A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23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23"/>
              <p:cNvSpPr/>
              <p:nvPr/>
            </p:nvSpPr>
            <p:spPr>
              <a:xfrm>
                <a:off x="1889010" y="668839"/>
                <a:ext cx="944912" cy="418913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137" extrusionOk="0">
                    <a:moveTo>
                      <a:pt x="9332" y="1"/>
                    </a:moveTo>
                    <a:cubicBezTo>
                      <a:pt x="8797" y="1089"/>
                      <a:pt x="8110" y="2106"/>
                      <a:pt x="7280" y="3007"/>
                    </a:cubicBezTo>
                    <a:cubicBezTo>
                      <a:pt x="7111" y="3186"/>
                      <a:pt x="6932" y="3364"/>
                      <a:pt x="6727" y="3498"/>
                    </a:cubicBezTo>
                    <a:cubicBezTo>
                      <a:pt x="6442" y="3676"/>
                      <a:pt x="6111" y="3748"/>
                      <a:pt x="5781" y="3801"/>
                    </a:cubicBezTo>
                    <a:cubicBezTo>
                      <a:pt x="5555" y="3841"/>
                      <a:pt x="5323" y="3870"/>
                      <a:pt x="5094" y="3870"/>
                    </a:cubicBezTo>
                    <a:cubicBezTo>
                      <a:pt x="4916" y="3870"/>
                      <a:pt x="4739" y="3853"/>
                      <a:pt x="4568" y="3810"/>
                    </a:cubicBezTo>
                    <a:cubicBezTo>
                      <a:pt x="3944" y="3641"/>
                      <a:pt x="3462" y="3159"/>
                      <a:pt x="2989" y="2713"/>
                    </a:cubicBezTo>
                    <a:cubicBezTo>
                      <a:pt x="2168" y="1928"/>
                      <a:pt x="1285" y="1223"/>
                      <a:pt x="331" y="608"/>
                    </a:cubicBezTo>
                    <a:lnTo>
                      <a:pt x="1" y="599"/>
                    </a:lnTo>
                    <a:lnTo>
                      <a:pt x="1" y="599"/>
                    </a:lnTo>
                    <a:cubicBezTo>
                      <a:pt x="348" y="822"/>
                      <a:pt x="679" y="1098"/>
                      <a:pt x="1035" y="1286"/>
                    </a:cubicBezTo>
                    <a:cubicBezTo>
                      <a:pt x="1392" y="1473"/>
                      <a:pt x="1687" y="1758"/>
                      <a:pt x="1972" y="2035"/>
                    </a:cubicBezTo>
                    <a:cubicBezTo>
                      <a:pt x="2570" y="2606"/>
                      <a:pt x="3194" y="3150"/>
                      <a:pt x="3837" y="3667"/>
                    </a:cubicBezTo>
                    <a:cubicBezTo>
                      <a:pt x="3997" y="3801"/>
                      <a:pt x="4167" y="3926"/>
                      <a:pt x="4354" y="4006"/>
                    </a:cubicBezTo>
                    <a:cubicBezTo>
                      <a:pt x="4532" y="4078"/>
                      <a:pt x="4711" y="4105"/>
                      <a:pt x="4898" y="4122"/>
                    </a:cubicBezTo>
                    <a:cubicBezTo>
                      <a:pt x="5018" y="4131"/>
                      <a:pt x="5138" y="4137"/>
                      <a:pt x="5257" y="4137"/>
                    </a:cubicBezTo>
                    <a:cubicBezTo>
                      <a:pt x="5395" y="4137"/>
                      <a:pt x="5531" y="4128"/>
                      <a:pt x="5665" y="4105"/>
                    </a:cubicBezTo>
                    <a:cubicBezTo>
                      <a:pt x="5960" y="4042"/>
                      <a:pt x="6245" y="3917"/>
                      <a:pt x="6513" y="3783"/>
                    </a:cubicBezTo>
                    <a:cubicBezTo>
                      <a:pt x="7200" y="3453"/>
                      <a:pt x="7699" y="2793"/>
                      <a:pt x="8137" y="2160"/>
                    </a:cubicBezTo>
                    <a:cubicBezTo>
                      <a:pt x="8565" y="1535"/>
                      <a:pt x="8922" y="866"/>
                      <a:pt x="9332" y="224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23"/>
            <p:cNvGrpSpPr/>
            <p:nvPr/>
          </p:nvGrpSpPr>
          <p:grpSpPr>
            <a:xfrm rot="-655394">
              <a:off x="8355951" y="-53302"/>
              <a:ext cx="1385610" cy="1450537"/>
              <a:chOff x="6541903" y="866189"/>
              <a:chExt cx="510528" cy="534450"/>
            </a:xfrm>
          </p:grpSpPr>
          <p:sp>
            <p:nvSpPr>
              <p:cNvPr id="2756" name="Google Shape;2756;p23"/>
              <p:cNvSpPr/>
              <p:nvPr/>
            </p:nvSpPr>
            <p:spPr>
              <a:xfrm>
                <a:off x="6541903" y="866189"/>
                <a:ext cx="510528" cy="53445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5278" extrusionOk="0">
                    <a:moveTo>
                      <a:pt x="3760" y="1"/>
                    </a:moveTo>
                    <a:cubicBezTo>
                      <a:pt x="3713" y="1"/>
                      <a:pt x="3669" y="5"/>
                      <a:pt x="3632" y="15"/>
                    </a:cubicBezTo>
                    <a:cubicBezTo>
                      <a:pt x="2829" y="229"/>
                      <a:pt x="2240" y="933"/>
                      <a:pt x="1883" y="1683"/>
                    </a:cubicBezTo>
                    <a:cubicBezTo>
                      <a:pt x="1526" y="2432"/>
                      <a:pt x="1339" y="3253"/>
                      <a:pt x="1000" y="4020"/>
                    </a:cubicBezTo>
                    <a:cubicBezTo>
                      <a:pt x="777" y="4529"/>
                      <a:pt x="438" y="4921"/>
                      <a:pt x="1" y="5278"/>
                    </a:cubicBezTo>
                    <a:cubicBezTo>
                      <a:pt x="1339" y="4725"/>
                      <a:pt x="2731" y="4109"/>
                      <a:pt x="3605" y="2950"/>
                    </a:cubicBezTo>
                    <a:cubicBezTo>
                      <a:pt x="4078" y="2334"/>
                      <a:pt x="4399" y="1567"/>
                      <a:pt x="5041" y="1130"/>
                    </a:cubicBezTo>
                    <a:cubicBezTo>
                      <a:pt x="4970" y="701"/>
                      <a:pt x="4667" y="362"/>
                      <a:pt x="4292" y="139"/>
                    </a:cubicBezTo>
                    <a:cubicBezTo>
                      <a:pt x="4165" y="62"/>
                      <a:pt x="3937" y="1"/>
                      <a:pt x="3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23"/>
              <p:cNvSpPr/>
              <p:nvPr/>
            </p:nvSpPr>
            <p:spPr>
              <a:xfrm>
                <a:off x="6623212" y="874795"/>
                <a:ext cx="418386" cy="471669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4658" extrusionOk="0">
                    <a:moveTo>
                      <a:pt x="3382" y="1"/>
                    </a:moveTo>
                    <a:cubicBezTo>
                      <a:pt x="3177" y="224"/>
                      <a:pt x="2998" y="474"/>
                      <a:pt x="2855" y="750"/>
                    </a:cubicBezTo>
                    <a:cubicBezTo>
                      <a:pt x="2873" y="509"/>
                      <a:pt x="2927" y="269"/>
                      <a:pt x="3025" y="54"/>
                    </a:cubicBezTo>
                    <a:lnTo>
                      <a:pt x="3025" y="54"/>
                    </a:lnTo>
                    <a:cubicBezTo>
                      <a:pt x="2820" y="376"/>
                      <a:pt x="2695" y="741"/>
                      <a:pt x="2570" y="1107"/>
                    </a:cubicBezTo>
                    <a:cubicBezTo>
                      <a:pt x="2606" y="839"/>
                      <a:pt x="2632" y="563"/>
                      <a:pt x="2659" y="295"/>
                    </a:cubicBezTo>
                    <a:lnTo>
                      <a:pt x="2659" y="295"/>
                    </a:lnTo>
                    <a:cubicBezTo>
                      <a:pt x="2418" y="750"/>
                      <a:pt x="2222" y="1232"/>
                      <a:pt x="2088" y="1732"/>
                    </a:cubicBezTo>
                    <a:cubicBezTo>
                      <a:pt x="2035" y="1419"/>
                      <a:pt x="2061" y="1098"/>
                      <a:pt x="2106" y="786"/>
                    </a:cubicBezTo>
                    <a:lnTo>
                      <a:pt x="2106" y="786"/>
                    </a:lnTo>
                    <a:cubicBezTo>
                      <a:pt x="1874" y="1250"/>
                      <a:pt x="1740" y="1758"/>
                      <a:pt x="1696" y="2276"/>
                    </a:cubicBezTo>
                    <a:cubicBezTo>
                      <a:pt x="1615" y="1928"/>
                      <a:pt x="1580" y="1571"/>
                      <a:pt x="1589" y="1214"/>
                    </a:cubicBezTo>
                    <a:lnTo>
                      <a:pt x="1589" y="1214"/>
                    </a:lnTo>
                    <a:cubicBezTo>
                      <a:pt x="1419" y="1696"/>
                      <a:pt x="1348" y="2213"/>
                      <a:pt x="1375" y="2722"/>
                    </a:cubicBezTo>
                    <a:cubicBezTo>
                      <a:pt x="1268" y="2410"/>
                      <a:pt x="1196" y="2088"/>
                      <a:pt x="1160" y="1767"/>
                    </a:cubicBezTo>
                    <a:cubicBezTo>
                      <a:pt x="1071" y="2213"/>
                      <a:pt x="1036" y="2677"/>
                      <a:pt x="1053" y="3132"/>
                    </a:cubicBezTo>
                    <a:cubicBezTo>
                      <a:pt x="1000" y="2918"/>
                      <a:pt x="937" y="2731"/>
                      <a:pt x="937" y="2517"/>
                    </a:cubicBezTo>
                    <a:cubicBezTo>
                      <a:pt x="920" y="2856"/>
                      <a:pt x="893" y="3204"/>
                      <a:pt x="875" y="3551"/>
                    </a:cubicBezTo>
                    <a:lnTo>
                      <a:pt x="786" y="2900"/>
                    </a:lnTo>
                    <a:cubicBezTo>
                      <a:pt x="741" y="3248"/>
                      <a:pt x="688" y="3587"/>
                      <a:pt x="625" y="3926"/>
                    </a:cubicBezTo>
                    <a:cubicBezTo>
                      <a:pt x="607" y="3721"/>
                      <a:pt x="607" y="3507"/>
                      <a:pt x="616" y="3302"/>
                    </a:cubicBezTo>
                    <a:lnTo>
                      <a:pt x="616" y="3302"/>
                    </a:lnTo>
                    <a:cubicBezTo>
                      <a:pt x="572" y="3801"/>
                      <a:pt x="340" y="4292"/>
                      <a:pt x="1" y="4658"/>
                    </a:cubicBezTo>
                    <a:cubicBezTo>
                      <a:pt x="509" y="4568"/>
                      <a:pt x="991" y="4328"/>
                      <a:pt x="1375" y="3980"/>
                    </a:cubicBezTo>
                    <a:lnTo>
                      <a:pt x="1375" y="3980"/>
                    </a:lnTo>
                    <a:cubicBezTo>
                      <a:pt x="1187" y="4060"/>
                      <a:pt x="991" y="4105"/>
                      <a:pt x="795" y="4113"/>
                    </a:cubicBezTo>
                    <a:cubicBezTo>
                      <a:pt x="1223" y="3899"/>
                      <a:pt x="1651" y="3694"/>
                      <a:pt x="2070" y="3489"/>
                    </a:cubicBezTo>
                    <a:lnTo>
                      <a:pt x="2070" y="3489"/>
                    </a:lnTo>
                    <a:cubicBezTo>
                      <a:pt x="1776" y="3498"/>
                      <a:pt x="1482" y="3569"/>
                      <a:pt x="1205" y="3676"/>
                    </a:cubicBezTo>
                    <a:lnTo>
                      <a:pt x="2427" y="3043"/>
                    </a:lnTo>
                    <a:lnTo>
                      <a:pt x="2427" y="3043"/>
                    </a:lnTo>
                    <a:cubicBezTo>
                      <a:pt x="2160" y="3096"/>
                      <a:pt x="1901" y="3159"/>
                      <a:pt x="1642" y="3230"/>
                    </a:cubicBezTo>
                    <a:cubicBezTo>
                      <a:pt x="1972" y="3043"/>
                      <a:pt x="2320" y="2865"/>
                      <a:pt x="2668" y="2704"/>
                    </a:cubicBezTo>
                    <a:lnTo>
                      <a:pt x="2668" y="2704"/>
                    </a:lnTo>
                    <a:cubicBezTo>
                      <a:pt x="2347" y="2731"/>
                      <a:pt x="2026" y="2820"/>
                      <a:pt x="1722" y="2918"/>
                    </a:cubicBezTo>
                    <a:cubicBezTo>
                      <a:pt x="2142" y="2686"/>
                      <a:pt x="2570" y="2454"/>
                      <a:pt x="2998" y="2222"/>
                    </a:cubicBezTo>
                    <a:lnTo>
                      <a:pt x="2998" y="2222"/>
                    </a:lnTo>
                    <a:cubicBezTo>
                      <a:pt x="2650" y="2267"/>
                      <a:pt x="2311" y="2347"/>
                      <a:pt x="1981" y="2463"/>
                    </a:cubicBezTo>
                    <a:cubicBezTo>
                      <a:pt x="2392" y="2195"/>
                      <a:pt x="2811" y="1946"/>
                      <a:pt x="3248" y="1723"/>
                    </a:cubicBezTo>
                    <a:lnTo>
                      <a:pt x="3248" y="1723"/>
                    </a:lnTo>
                    <a:cubicBezTo>
                      <a:pt x="2900" y="1758"/>
                      <a:pt x="2552" y="1848"/>
                      <a:pt x="2231" y="1972"/>
                    </a:cubicBezTo>
                    <a:cubicBezTo>
                      <a:pt x="2615" y="1660"/>
                      <a:pt x="3078" y="1446"/>
                      <a:pt x="3569" y="1357"/>
                    </a:cubicBezTo>
                    <a:cubicBezTo>
                      <a:pt x="3547" y="1356"/>
                      <a:pt x="3524" y="1356"/>
                      <a:pt x="3502" y="1356"/>
                    </a:cubicBezTo>
                    <a:cubicBezTo>
                      <a:pt x="3211" y="1356"/>
                      <a:pt x="2915" y="1409"/>
                      <a:pt x="2641" y="1509"/>
                    </a:cubicBezTo>
                    <a:cubicBezTo>
                      <a:pt x="2980" y="1285"/>
                      <a:pt x="3364" y="1134"/>
                      <a:pt x="3765" y="1054"/>
                    </a:cubicBezTo>
                    <a:cubicBezTo>
                      <a:pt x="3616" y="1021"/>
                      <a:pt x="3466" y="1005"/>
                      <a:pt x="3316" y="1005"/>
                    </a:cubicBezTo>
                    <a:cubicBezTo>
                      <a:pt x="3216" y="1005"/>
                      <a:pt x="3116" y="1013"/>
                      <a:pt x="3016" y="1027"/>
                    </a:cubicBezTo>
                    <a:lnTo>
                      <a:pt x="4131" y="706"/>
                    </a:lnTo>
                    <a:cubicBezTo>
                      <a:pt x="3972" y="654"/>
                      <a:pt x="3808" y="630"/>
                      <a:pt x="3644" y="630"/>
                    </a:cubicBezTo>
                    <a:cubicBezTo>
                      <a:pt x="3523" y="630"/>
                      <a:pt x="3402" y="643"/>
                      <a:pt x="3284" y="670"/>
                    </a:cubicBezTo>
                    <a:cubicBezTo>
                      <a:pt x="3319" y="447"/>
                      <a:pt x="3355" y="224"/>
                      <a:pt x="338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23"/>
              <p:cNvSpPr/>
              <p:nvPr/>
            </p:nvSpPr>
            <p:spPr>
              <a:xfrm>
                <a:off x="6541903" y="898287"/>
                <a:ext cx="510528" cy="502351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61" extrusionOk="0">
                    <a:moveTo>
                      <a:pt x="4542" y="1"/>
                    </a:moveTo>
                    <a:cubicBezTo>
                      <a:pt x="4283" y="126"/>
                      <a:pt x="4042" y="286"/>
                      <a:pt x="3828" y="474"/>
                    </a:cubicBezTo>
                    <a:cubicBezTo>
                      <a:pt x="3471" y="786"/>
                      <a:pt x="3177" y="1169"/>
                      <a:pt x="2891" y="1553"/>
                    </a:cubicBezTo>
                    <a:cubicBezTo>
                      <a:pt x="2749" y="1740"/>
                      <a:pt x="2606" y="1946"/>
                      <a:pt x="2490" y="2151"/>
                    </a:cubicBezTo>
                    <a:cubicBezTo>
                      <a:pt x="2365" y="2347"/>
                      <a:pt x="2267" y="2561"/>
                      <a:pt x="2151" y="2766"/>
                    </a:cubicBezTo>
                    <a:cubicBezTo>
                      <a:pt x="1678" y="3650"/>
                      <a:pt x="964" y="4443"/>
                      <a:pt x="81" y="4890"/>
                    </a:cubicBezTo>
                    <a:cubicBezTo>
                      <a:pt x="54" y="4916"/>
                      <a:pt x="28" y="4934"/>
                      <a:pt x="1" y="4961"/>
                    </a:cubicBezTo>
                    <a:cubicBezTo>
                      <a:pt x="1339" y="4408"/>
                      <a:pt x="2731" y="3792"/>
                      <a:pt x="3605" y="2633"/>
                    </a:cubicBezTo>
                    <a:cubicBezTo>
                      <a:pt x="4078" y="2017"/>
                      <a:pt x="4399" y="1250"/>
                      <a:pt x="5041" y="813"/>
                    </a:cubicBezTo>
                    <a:cubicBezTo>
                      <a:pt x="4988" y="483"/>
                      <a:pt x="4791" y="206"/>
                      <a:pt x="454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23"/>
              <p:cNvSpPr/>
              <p:nvPr/>
            </p:nvSpPr>
            <p:spPr>
              <a:xfrm>
                <a:off x="6541903" y="887453"/>
                <a:ext cx="470734" cy="513186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5068" extrusionOk="0">
                    <a:moveTo>
                      <a:pt x="4399" y="1"/>
                    </a:moveTo>
                    <a:cubicBezTo>
                      <a:pt x="3400" y="625"/>
                      <a:pt x="2686" y="1651"/>
                      <a:pt x="2071" y="2668"/>
                    </a:cubicBezTo>
                    <a:cubicBezTo>
                      <a:pt x="1740" y="3212"/>
                      <a:pt x="1419" y="3765"/>
                      <a:pt x="991" y="4238"/>
                    </a:cubicBezTo>
                    <a:cubicBezTo>
                      <a:pt x="759" y="4488"/>
                      <a:pt x="500" y="4711"/>
                      <a:pt x="206" y="4889"/>
                    </a:cubicBezTo>
                    <a:cubicBezTo>
                      <a:pt x="144" y="4943"/>
                      <a:pt x="72" y="5005"/>
                      <a:pt x="1" y="5068"/>
                    </a:cubicBezTo>
                    <a:cubicBezTo>
                      <a:pt x="197" y="4988"/>
                      <a:pt x="384" y="4907"/>
                      <a:pt x="581" y="4827"/>
                    </a:cubicBezTo>
                    <a:cubicBezTo>
                      <a:pt x="1143" y="4417"/>
                      <a:pt x="1607" y="3837"/>
                      <a:pt x="1981" y="3239"/>
                    </a:cubicBezTo>
                    <a:cubicBezTo>
                      <a:pt x="2552" y="2356"/>
                      <a:pt x="3034" y="1384"/>
                      <a:pt x="3819" y="697"/>
                    </a:cubicBezTo>
                    <a:cubicBezTo>
                      <a:pt x="4060" y="482"/>
                      <a:pt x="4345" y="295"/>
                      <a:pt x="4649" y="206"/>
                    </a:cubicBezTo>
                    <a:cubicBezTo>
                      <a:pt x="4577" y="135"/>
                      <a:pt x="4488" y="63"/>
                      <a:pt x="4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0" name="Google Shape;2760;p23"/>
          <p:cNvGrpSpPr/>
          <p:nvPr/>
        </p:nvGrpSpPr>
        <p:grpSpPr>
          <a:xfrm>
            <a:off x="-1636258" y="-736001"/>
            <a:ext cx="5307184" cy="2824321"/>
            <a:chOff x="-2074408" y="-869351"/>
            <a:chExt cx="5307184" cy="2824321"/>
          </a:xfrm>
        </p:grpSpPr>
        <p:grpSp>
          <p:nvGrpSpPr>
            <p:cNvPr id="2761" name="Google Shape;2761;p23"/>
            <p:cNvGrpSpPr/>
            <p:nvPr/>
          </p:nvGrpSpPr>
          <p:grpSpPr>
            <a:xfrm>
              <a:off x="-1028010" y="-467306"/>
              <a:ext cx="3482211" cy="934598"/>
              <a:chOff x="2529451" y="695065"/>
              <a:chExt cx="1320770" cy="354511"/>
            </a:xfrm>
          </p:grpSpPr>
          <p:sp>
            <p:nvSpPr>
              <p:cNvPr id="2762" name="Google Shape;2762;p23"/>
              <p:cNvSpPr/>
              <p:nvPr/>
            </p:nvSpPr>
            <p:spPr>
              <a:xfrm>
                <a:off x="252945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651" y="277"/>
                    </a:lnTo>
                    <a:cubicBezTo>
                      <a:pt x="11634" y="1303"/>
                      <a:pt x="10456" y="2177"/>
                      <a:pt x="9100" y="2677"/>
                    </a:cubicBezTo>
                    <a:cubicBezTo>
                      <a:pt x="8277" y="2977"/>
                      <a:pt x="7398" y="3126"/>
                      <a:pt x="6518" y="3126"/>
                    </a:cubicBezTo>
                    <a:cubicBezTo>
                      <a:pt x="5672" y="3126"/>
                      <a:pt x="4824" y="2988"/>
                      <a:pt x="4024" y="2713"/>
                    </a:cubicBezTo>
                    <a:cubicBezTo>
                      <a:pt x="2561" y="2213"/>
                      <a:pt x="1258" y="1250"/>
                      <a:pt x="331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23"/>
              <p:cNvSpPr/>
              <p:nvPr/>
            </p:nvSpPr>
            <p:spPr>
              <a:xfrm>
                <a:off x="252945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722" y="277"/>
                    </a:lnTo>
                    <a:cubicBezTo>
                      <a:pt x="12499" y="545"/>
                      <a:pt x="12249" y="803"/>
                      <a:pt x="11990" y="1044"/>
                    </a:cubicBezTo>
                    <a:cubicBezTo>
                      <a:pt x="11651" y="1348"/>
                      <a:pt x="11286" y="1624"/>
                      <a:pt x="10920" y="1901"/>
                    </a:cubicBezTo>
                    <a:cubicBezTo>
                      <a:pt x="10590" y="2151"/>
                      <a:pt x="10233" y="2409"/>
                      <a:pt x="9849" y="2570"/>
                    </a:cubicBezTo>
                    <a:cubicBezTo>
                      <a:pt x="8771" y="3029"/>
                      <a:pt x="7589" y="3379"/>
                      <a:pt x="6424" y="3379"/>
                    </a:cubicBezTo>
                    <a:cubicBezTo>
                      <a:pt x="6028" y="3379"/>
                      <a:pt x="5634" y="3338"/>
                      <a:pt x="5246" y="3248"/>
                    </a:cubicBezTo>
                    <a:cubicBezTo>
                      <a:pt x="3890" y="2927"/>
                      <a:pt x="2552" y="2418"/>
                      <a:pt x="1517" y="1499"/>
                    </a:cubicBezTo>
                    <a:cubicBezTo>
                      <a:pt x="1276" y="1294"/>
                      <a:pt x="1053" y="1062"/>
                      <a:pt x="839" y="821"/>
                    </a:cubicBezTo>
                    <a:cubicBezTo>
                      <a:pt x="607" y="572"/>
                      <a:pt x="375" y="304"/>
                      <a:pt x="197" y="1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4" name="Google Shape;2764;p23"/>
            <p:cNvGrpSpPr/>
            <p:nvPr/>
          </p:nvGrpSpPr>
          <p:grpSpPr>
            <a:xfrm rot="-1482418">
              <a:off x="-1845801" y="-177979"/>
              <a:ext cx="2605752" cy="1664566"/>
              <a:chOff x="5669385" y="-152150"/>
              <a:chExt cx="1383042" cy="883494"/>
            </a:xfrm>
          </p:grpSpPr>
          <p:sp>
            <p:nvSpPr>
              <p:cNvPr id="2765" name="Google Shape;2765;p23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2" name="Google Shape;2772;p23"/>
            <p:cNvGrpSpPr/>
            <p:nvPr/>
          </p:nvGrpSpPr>
          <p:grpSpPr>
            <a:xfrm rot="838850">
              <a:off x="1828093" y="-741014"/>
              <a:ext cx="1244077" cy="1482030"/>
              <a:chOff x="5806687" y="1410545"/>
              <a:chExt cx="477012" cy="568271"/>
            </a:xfrm>
          </p:grpSpPr>
          <p:sp>
            <p:nvSpPr>
              <p:cNvPr id="2773" name="Google Shape;2773;p23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7" name="Google Shape;2777;p23"/>
            <p:cNvGrpSpPr/>
            <p:nvPr/>
          </p:nvGrpSpPr>
          <p:grpSpPr>
            <a:xfrm rot="-3640797">
              <a:off x="357094" y="-699765"/>
              <a:ext cx="978705" cy="1007540"/>
              <a:chOff x="5228518" y="1029313"/>
              <a:chExt cx="399350" cy="411116"/>
            </a:xfrm>
          </p:grpSpPr>
          <p:sp>
            <p:nvSpPr>
              <p:cNvPr id="2778" name="Google Shape;2778;p23"/>
              <p:cNvSpPr/>
              <p:nvPr/>
            </p:nvSpPr>
            <p:spPr>
              <a:xfrm>
                <a:off x="5228518" y="1032047"/>
                <a:ext cx="399350" cy="408382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4033" extrusionOk="0">
                    <a:moveTo>
                      <a:pt x="3944" y="0"/>
                    </a:moveTo>
                    <a:lnTo>
                      <a:pt x="3944" y="0"/>
                    </a:lnTo>
                    <a:cubicBezTo>
                      <a:pt x="3212" y="259"/>
                      <a:pt x="2472" y="544"/>
                      <a:pt x="1838" y="1008"/>
                    </a:cubicBezTo>
                    <a:cubicBezTo>
                      <a:pt x="857" y="1722"/>
                      <a:pt x="179" y="2828"/>
                      <a:pt x="1" y="4032"/>
                    </a:cubicBezTo>
                    <a:cubicBezTo>
                      <a:pt x="946" y="3684"/>
                      <a:pt x="1865" y="3301"/>
                      <a:pt x="2623" y="2641"/>
                    </a:cubicBezTo>
                    <a:cubicBezTo>
                      <a:pt x="3373" y="1981"/>
                      <a:pt x="3855" y="990"/>
                      <a:pt x="3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5228518" y="1034680"/>
                <a:ext cx="391249" cy="405749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4007" extrusionOk="0">
                    <a:moveTo>
                      <a:pt x="3863" y="1"/>
                    </a:moveTo>
                    <a:cubicBezTo>
                      <a:pt x="3150" y="260"/>
                      <a:pt x="2445" y="536"/>
                      <a:pt x="1838" y="982"/>
                    </a:cubicBezTo>
                    <a:cubicBezTo>
                      <a:pt x="860" y="1694"/>
                      <a:pt x="183" y="2796"/>
                      <a:pt x="2" y="3996"/>
                    </a:cubicBezTo>
                    <a:lnTo>
                      <a:pt x="2" y="3996"/>
                    </a:lnTo>
                    <a:cubicBezTo>
                      <a:pt x="350" y="3622"/>
                      <a:pt x="777" y="3319"/>
                      <a:pt x="1178" y="2998"/>
                    </a:cubicBezTo>
                    <a:cubicBezTo>
                      <a:pt x="2231" y="2160"/>
                      <a:pt x="3141" y="1143"/>
                      <a:pt x="3863" y="1"/>
                    </a:cubicBezTo>
                    <a:close/>
                    <a:moveTo>
                      <a:pt x="2" y="3996"/>
                    </a:moveTo>
                    <a:cubicBezTo>
                      <a:pt x="2" y="3996"/>
                      <a:pt x="1" y="3997"/>
                      <a:pt x="1" y="3997"/>
                    </a:cubicBezTo>
                    <a:cubicBezTo>
                      <a:pt x="1" y="3997"/>
                      <a:pt x="1" y="4006"/>
                      <a:pt x="1" y="4006"/>
                    </a:cubicBezTo>
                    <a:cubicBezTo>
                      <a:pt x="1" y="4003"/>
                      <a:pt x="2" y="3999"/>
                      <a:pt x="2" y="3996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5242998" y="1042882"/>
                <a:ext cx="374947" cy="3777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730" extrusionOk="0">
                    <a:moveTo>
                      <a:pt x="3703" y="0"/>
                    </a:moveTo>
                    <a:cubicBezTo>
                      <a:pt x="3702" y="3"/>
                      <a:pt x="3701" y="5"/>
                      <a:pt x="3700" y="8"/>
                    </a:cubicBezTo>
                    <a:lnTo>
                      <a:pt x="3700" y="8"/>
                    </a:lnTo>
                    <a:cubicBezTo>
                      <a:pt x="3701" y="5"/>
                      <a:pt x="3702" y="3"/>
                      <a:pt x="3703" y="0"/>
                    </a:cubicBezTo>
                    <a:close/>
                    <a:moveTo>
                      <a:pt x="3700" y="8"/>
                    </a:moveTo>
                    <a:cubicBezTo>
                      <a:pt x="3690" y="32"/>
                      <a:pt x="3673" y="55"/>
                      <a:pt x="3649" y="72"/>
                    </a:cubicBezTo>
                    <a:cubicBezTo>
                      <a:pt x="3569" y="152"/>
                      <a:pt x="3426" y="188"/>
                      <a:pt x="3328" y="232"/>
                    </a:cubicBezTo>
                    <a:cubicBezTo>
                      <a:pt x="3167" y="303"/>
                      <a:pt x="3007" y="375"/>
                      <a:pt x="2837" y="437"/>
                    </a:cubicBezTo>
                    <a:cubicBezTo>
                      <a:pt x="2962" y="419"/>
                      <a:pt x="3087" y="402"/>
                      <a:pt x="3212" y="402"/>
                    </a:cubicBezTo>
                    <a:cubicBezTo>
                      <a:pt x="3007" y="518"/>
                      <a:pt x="2775" y="598"/>
                      <a:pt x="2552" y="678"/>
                    </a:cubicBezTo>
                    <a:lnTo>
                      <a:pt x="2177" y="812"/>
                    </a:lnTo>
                    <a:cubicBezTo>
                      <a:pt x="2427" y="812"/>
                      <a:pt x="2677" y="785"/>
                      <a:pt x="2926" y="750"/>
                    </a:cubicBezTo>
                    <a:lnTo>
                      <a:pt x="2926" y="750"/>
                    </a:lnTo>
                    <a:cubicBezTo>
                      <a:pt x="2793" y="821"/>
                      <a:pt x="2650" y="866"/>
                      <a:pt x="2507" y="901"/>
                    </a:cubicBezTo>
                    <a:cubicBezTo>
                      <a:pt x="2266" y="973"/>
                      <a:pt x="2025" y="1044"/>
                      <a:pt x="1776" y="1115"/>
                    </a:cubicBezTo>
                    <a:cubicBezTo>
                      <a:pt x="1902" y="1139"/>
                      <a:pt x="2028" y="1150"/>
                      <a:pt x="2154" y="1150"/>
                    </a:cubicBezTo>
                    <a:cubicBezTo>
                      <a:pt x="2312" y="1150"/>
                      <a:pt x="2469" y="1132"/>
                      <a:pt x="2623" y="1097"/>
                    </a:cubicBezTo>
                    <a:lnTo>
                      <a:pt x="2623" y="1097"/>
                    </a:lnTo>
                    <a:cubicBezTo>
                      <a:pt x="2195" y="1267"/>
                      <a:pt x="1695" y="1320"/>
                      <a:pt x="1231" y="1356"/>
                    </a:cubicBezTo>
                    <a:cubicBezTo>
                      <a:pt x="1416" y="1401"/>
                      <a:pt x="1606" y="1418"/>
                      <a:pt x="1796" y="1418"/>
                    </a:cubicBezTo>
                    <a:cubicBezTo>
                      <a:pt x="1945" y="1418"/>
                      <a:pt x="2094" y="1408"/>
                      <a:pt x="2240" y="1392"/>
                    </a:cubicBezTo>
                    <a:lnTo>
                      <a:pt x="2240" y="1392"/>
                    </a:lnTo>
                    <a:cubicBezTo>
                      <a:pt x="1927" y="1490"/>
                      <a:pt x="1597" y="1561"/>
                      <a:pt x="1267" y="1606"/>
                    </a:cubicBezTo>
                    <a:cubicBezTo>
                      <a:pt x="1499" y="1642"/>
                      <a:pt x="1731" y="1642"/>
                      <a:pt x="1972" y="1651"/>
                    </a:cubicBezTo>
                    <a:cubicBezTo>
                      <a:pt x="1579" y="1775"/>
                      <a:pt x="1169" y="1856"/>
                      <a:pt x="759" y="1927"/>
                    </a:cubicBezTo>
                    <a:cubicBezTo>
                      <a:pt x="888" y="1945"/>
                      <a:pt x="1018" y="1954"/>
                      <a:pt x="1146" y="1954"/>
                    </a:cubicBezTo>
                    <a:cubicBezTo>
                      <a:pt x="1337" y="1954"/>
                      <a:pt x="1527" y="1934"/>
                      <a:pt x="1713" y="1891"/>
                    </a:cubicBezTo>
                    <a:lnTo>
                      <a:pt x="1713" y="1891"/>
                    </a:lnTo>
                    <a:cubicBezTo>
                      <a:pt x="1428" y="1972"/>
                      <a:pt x="1151" y="2070"/>
                      <a:pt x="875" y="2168"/>
                    </a:cubicBezTo>
                    <a:cubicBezTo>
                      <a:pt x="1080" y="2159"/>
                      <a:pt x="1285" y="2150"/>
                      <a:pt x="1481" y="2132"/>
                    </a:cubicBezTo>
                    <a:lnTo>
                      <a:pt x="1481" y="2132"/>
                    </a:lnTo>
                    <a:cubicBezTo>
                      <a:pt x="1133" y="2293"/>
                      <a:pt x="785" y="2436"/>
                      <a:pt x="420" y="2552"/>
                    </a:cubicBezTo>
                    <a:cubicBezTo>
                      <a:pt x="696" y="2525"/>
                      <a:pt x="964" y="2453"/>
                      <a:pt x="1240" y="2391"/>
                    </a:cubicBezTo>
                    <a:lnTo>
                      <a:pt x="1240" y="2391"/>
                    </a:lnTo>
                    <a:cubicBezTo>
                      <a:pt x="1062" y="2552"/>
                      <a:pt x="857" y="2685"/>
                      <a:pt x="625" y="2766"/>
                    </a:cubicBezTo>
                    <a:cubicBezTo>
                      <a:pt x="545" y="2792"/>
                      <a:pt x="455" y="2819"/>
                      <a:pt x="402" y="2882"/>
                    </a:cubicBezTo>
                    <a:lnTo>
                      <a:pt x="982" y="2721"/>
                    </a:lnTo>
                    <a:lnTo>
                      <a:pt x="982" y="2721"/>
                    </a:lnTo>
                    <a:cubicBezTo>
                      <a:pt x="723" y="2864"/>
                      <a:pt x="455" y="3007"/>
                      <a:pt x="197" y="3149"/>
                    </a:cubicBezTo>
                    <a:cubicBezTo>
                      <a:pt x="402" y="3096"/>
                      <a:pt x="607" y="3042"/>
                      <a:pt x="803" y="2971"/>
                    </a:cubicBezTo>
                    <a:lnTo>
                      <a:pt x="803" y="2971"/>
                    </a:lnTo>
                    <a:lnTo>
                      <a:pt x="0" y="3729"/>
                    </a:lnTo>
                    <a:cubicBezTo>
                      <a:pt x="179" y="3640"/>
                      <a:pt x="348" y="3551"/>
                      <a:pt x="518" y="3453"/>
                    </a:cubicBezTo>
                    <a:cubicBezTo>
                      <a:pt x="714" y="3354"/>
                      <a:pt x="901" y="3247"/>
                      <a:pt x="1062" y="3105"/>
                    </a:cubicBezTo>
                    <a:lnTo>
                      <a:pt x="1062" y="3105"/>
                    </a:lnTo>
                    <a:cubicBezTo>
                      <a:pt x="1026" y="3185"/>
                      <a:pt x="973" y="3292"/>
                      <a:pt x="919" y="3372"/>
                    </a:cubicBezTo>
                    <a:cubicBezTo>
                      <a:pt x="1071" y="3230"/>
                      <a:pt x="1196" y="3078"/>
                      <a:pt x="1303" y="2908"/>
                    </a:cubicBezTo>
                    <a:lnTo>
                      <a:pt x="1303" y="2908"/>
                    </a:lnTo>
                    <a:cubicBezTo>
                      <a:pt x="1276" y="3024"/>
                      <a:pt x="1240" y="3140"/>
                      <a:pt x="1187" y="3247"/>
                    </a:cubicBezTo>
                    <a:cubicBezTo>
                      <a:pt x="1330" y="3078"/>
                      <a:pt x="1446" y="2882"/>
                      <a:pt x="1517" y="2676"/>
                    </a:cubicBezTo>
                    <a:lnTo>
                      <a:pt x="1517" y="2676"/>
                    </a:lnTo>
                    <a:lnTo>
                      <a:pt x="1481" y="3051"/>
                    </a:lnTo>
                    <a:cubicBezTo>
                      <a:pt x="1588" y="2864"/>
                      <a:pt x="1669" y="2650"/>
                      <a:pt x="1704" y="2436"/>
                    </a:cubicBezTo>
                    <a:cubicBezTo>
                      <a:pt x="1722" y="2623"/>
                      <a:pt x="1722" y="2819"/>
                      <a:pt x="1713" y="3007"/>
                    </a:cubicBezTo>
                    <a:cubicBezTo>
                      <a:pt x="1838" y="2766"/>
                      <a:pt x="1901" y="2498"/>
                      <a:pt x="1963" y="2222"/>
                    </a:cubicBezTo>
                    <a:cubicBezTo>
                      <a:pt x="1972" y="2400"/>
                      <a:pt x="1981" y="2578"/>
                      <a:pt x="1999" y="2748"/>
                    </a:cubicBezTo>
                    <a:cubicBezTo>
                      <a:pt x="2052" y="2721"/>
                      <a:pt x="2070" y="2650"/>
                      <a:pt x="2079" y="2587"/>
                    </a:cubicBezTo>
                    <a:cubicBezTo>
                      <a:pt x="2115" y="2409"/>
                      <a:pt x="2150" y="2230"/>
                      <a:pt x="2186" y="2052"/>
                    </a:cubicBezTo>
                    <a:cubicBezTo>
                      <a:pt x="2231" y="2204"/>
                      <a:pt x="2257" y="2364"/>
                      <a:pt x="2266" y="2525"/>
                    </a:cubicBezTo>
                    <a:cubicBezTo>
                      <a:pt x="2320" y="2498"/>
                      <a:pt x="2338" y="2427"/>
                      <a:pt x="2338" y="2364"/>
                    </a:cubicBezTo>
                    <a:cubicBezTo>
                      <a:pt x="2356" y="2195"/>
                      <a:pt x="2373" y="2016"/>
                      <a:pt x="2391" y="1847"/>
                    </a:cubicBezTo>
                    <a:cubicBezTo>
                      <a:pt x="2427" y="1998"/>
                      <a:pt x="2454" y="2114"/>
                      <a:pt x="2463" y="2266"/>
                    </a:cubicBezTo>
                    <a:cubicBezTo>
                      <a:pt x="2507" y="2186"/>
                      <a:pt x="2525" y="2106"/>
                      <a:pt x="2534" y="2016"/>
                    </a:cubicBezTo>
                    <a:cubicBezTo>
                      <a:pt x="2561" y="1865"/>
                      <a:pt x="2579" y="1713"/>
                      <a:pt x="2587" y="1561"/>
                    </a:cubicBezTo>
                    <a:cubicBezTo>
                      <a:pt x="2605" y="1749"/>
                      <a:pt x="2623" y="1936"/>
                      <a:pt x="2632" y="2123"/>
                    </a:cubicBezTo>
                    <a:cubicBezTo>
                      <a:pt x="2775" y="1811"/>
                      <a:pt x="2828" y="1481"/>
                      <a:pt x="2873" y="1151"/>
                    </a:cubicBezTo>
                    <a:lnTo>
                      <a:pt x="2873" y="1151"/>
                    </a:lnTo>
                    <a:cubicBezTo>
                      <a:pt x="2864" y="1383"/>
                      <a:pt x="2855" y="1615"/>
                      <a:pt x="2837" y="1847"/>
                    </a:cubicBezTo>
                    <a:cubicBezTo>
                      <a:pt x="2998" y="1526"/>
                      <a:pt x="3087" y="1160"/>
                      <a:pt x="3167" y="803"/>
                    </a:cubicBezTo>
                    <a:lnTo>
                      <a:pt x="3167" y="803"/>
                    </a:lnTo>
                    <a:cubicBezTo>
                      <a:pt x="3141" y="1044"/>
                      <a:pt x="3123" y="1285"/>
                      <a:pt x="3096" y="1526"/>
                    </a:cubicBezTo>
                    <a:cubicBezTo>
                      <a:pt x="3265" y="1196"/>
                      <a:pt x="3364" y="839"/>
                      <a:pt x="3390" y="473"/>
                    </a:cubicBezTo>
                    <a:lnTo>
                      <a:pt x="3390" y="473"/>
                    </a:lnTo>
                    <a:cubicBezTo>
                      <a:pt x="3390" y="669"/>
                      <a:pt x="3373" y="866"/>
                      <a:pt x="3355" y="1062"/>
                    </a:cubicBezTo>
                    <a:cubicBezTo>
                      <a:pt x="3417" y="892"/>
                      <a:pt x="3480" y="714"/>
                      <a:pt x="3542" y="535"/>
                    </a:cubicBezTo>
                    <a:cubicBezTo>
                      <a:pt x="3604" y="360"/>
                      <a:pt x="3639" y="175"/>
                      <a:pt x="3700" y="8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5272767" y="1029313"/>
                <a:ext cx="354190" cy="365954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614" extrusionOk="0">
                    <a:moveTo>
                      <a:pt x="3498" y="0"/>
                    </a:moveTo>
                    <a:lnTo>
                      <a:pt x="3498" y="0"/>
                    </a:lnTo>
                    <a:cubicBezTo>
                      <a:pt x="3492" y="8"/>
                      <a:pt x="3486" y="16"/>
                      <a:pt x="3480" y="24"/>
                    </a:cubicBezTo>
                    <a:lnTo>
                      <a:pt x="3480" y="24"/>
                    </a:lnTo>
                    <a:cubicBezTo>
                      <a:pt x="3486" y="16"/>
                      <a:pt x="3492" y="8"/>
                      <a:pt x="3498" y="0"/>
                    </a:cubicBezTo>
                    <a:close/>
                    <a:moveTo>
                      <a:pt x="3480" y="24"/>
                    </a:moveTo>
                    <a:cubicBezTo>
                      <a:pt x="2485" y="1362"/>
                      <a:pt x="1313" y="2576"/>
                      <a:pt x="1" y="3613"/>
                    </a:cubicBezTo>
                    <a:cubicBezTo>
                      <a:pt x="1045" y="3167"/>
                      <a:pt x="1803" y="2284"/>
                      <a:pt x="2517" y="1401"/>
                    </a:cubicBezTo>
                    <a:cubicBezTo>
                      <a:pt x="2885" y="927"/>
                      <a:pt x="3124" y="505"/>
                      <a:pt x="3480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82" name="Google Shape;2782;p23"/>
          <p:cNvGrpSpPr/>
          <p:nvPr/>
        </p:nvGrpSpPr>
        <p:grpSpPr>
          <a:xfrm flipH="1">
            <a:off x="6908461" y="2634768"/>
            <a:ext cx="3670968" cy="3938665"/>
            <a:chOff x="-1793949" y="2571762"/>
            <a:chExt cx="3670968" cy="3938665"/>
          </a:xfrm>
        </p:grpSpPr>
        <p:grpSp>
          <p:nvGrpSpPr>
            <p:cNvPr id="2783" name="Google Shape;2783;p23"/>
            <p:cNvGrpSpPr/>
            <p:nvPr/>
          </p:nvGrpSpPr>
          <p:grpSpPr>
            <a:xfrm rot="-3689794">
              <a:off x="-1743677" y="4136007"/>
              <a:ext cx="2605749" cy="1664564"/>
              <a:chOff x="5669385" y="-152150"/>
              <a:chExt cx="1383042" cy="883494"/>
            </a:xfrm>
          </p:grpSpPr>
          <p:sp>
            <p:nvSpPr>
              <p:cNvPr id="2784" name="Google Shape;2784;p23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23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23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23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23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23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23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1" name="Google Shape;2791;p23"/>
            <p:cNvGrpSpPr/>
            <p:nvPr/>
          </p:nvGrpSpPr>
          <p:grpSpPr>
            <a:xfrm rot="-3966003">
              <a:off x="-13438" y="4627989"/>
              <a:ext cx="1643007" cy="1610336"/>
              <a:chOff x="4785930" y="1655991"/>
              <a:chExt cx="579077" cy="567562"/>
            </a:xfrm>
          </p:grpSpPr>
          <p:sp>
            <p:nvSpPr>
              <p:cNvPr id="2792" name="Google Shape;2792;p23"/>
              <p:cNvSpPr/>
              <p:nvPr/>
            </p:nvSpPr>
            <p:spPr>
              <a:xfrm>
                <a:off x="4785930" y="1655991"/>
                <a:ext cx="579077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5201" y="4731"/>
                      <a:pt x="5433" y="3856"/>
                      <a:pt x="5603" y="2955"/>
                    </a:cubicBezTo>
                    <a:cubicBezTo>
                      <a:pt x="5665" y="2634"/>
                      <a:pt x="5719" y="2304"/>
                      <a:pt x="5638" y="1983"/>
                    </a:cubicBezTo>
                    <a:cubicBezTo>
                      <a:pt x="5576" y="1733"/>
                      <a:pt x="5433" y="1519"/>
                      <a:pt x="5273" y="1314"/>
                    </a:cubicBezTo>
                    <a:cubicBezTo>
                      <a:pt x="4871" y="797"/>
                      <a:pt x="4336" y="359"/>
                      <a:pt x="3711" y="145"/>
                    </a:cubicBezTo>
                    <a:cubicBezTo>
                      <a:pt x="3446" y="54"/>
                      <a:pt x="3165" y="7"/>
                      <a:pt x="2886" y="7"/>
                    </a:cubicBezTo>
                    <a:cubicBezTo>
                      <a:pt x="2507" y="7"/>
                      <a:pt x="2131" y="94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23"/>
              <p:cNvSpPr/>
              <p:nvPr/>
            </p:nvSpPr>
            <p:spPr>
              <a:xfrm>
                <a:off x="4785930" y="1655991"/>
                <a:ext cx="502326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4952" y="5596"/>
                      <a:pt x="4952" y="5587"/>
                      <a:pt x="4960" y="5569"/>
                    </a:cubicBezTo>
                    <a:cubicBezTo>
                      <a:pt x="4916" y="5489"/>
                      <a:pt x="4880" y="5400"/>
                      <a:pt x="4844" y="5319"/>
                    </a:cubicBezTo>
                    <a:cubicBezTo>
                      <a:pt x="4532" y="4561"/>
                      <a:pt x="4220" y="3803"/>
                      <a:pt x="4095" y="3000"/>
                    </a:cubicBezTo>
                    <a:cubicBezTo>
                      <a:pt x="4059" y="2777"/>
                      <a:pt x="4033" y="2554"/>
                      <a:pt x="3970" y="2340"/>
                    </a:cubicBezTo>
                    <a:cubicBezTo>
                      <a:pt x="3863" y="1965"/>
                      <a:pt x="3631" y="1644"/>
                      <a:pt x="3399" y="1341"/>
                    </a:cubicBezTo>
                    <a:cubicBezTo>
                      <a:pt x="3212" y="1109"/>
                      <a:pt x="3025" y="886"/>
                      <a:pt x="2810" y="689"/>
                    </a:cubicBezTo>
                    <a:cubicBezTo>
                      <a:pt x="2570" y="475"/>
                      <a:pt x="2293" y="306"/>
                      <a:pt x="2008" y="181"/>
                    </a:cubicBezTo>
                    <a:cubicBezTo>
                      <a:pt x="1936" y="208"/>
                      <a:pt x="1865" y="243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23"/>
              <p:cNvSpPr/>
              <p:nvPr/>
            </p:nvSpPr>
            <p:spPr>
              <a:xfrm>
                <a:off x="4938522" y="1668648"/>
                <a:ext cx="393983" cy="515211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5088" extrusionOk="0">
                    <a:moveTo>
                      <a:pt x="1693" y="1"/>
                    </a:moveTo>
                    <a:cubicBezTo>
                      <a:pt x="1228" y="1"/>
                      <a:pt x="603" y="196"/>
                      <a:pt x="492" y="225"/>
                    </a:cubicBezTo>
                    <a:cubicBezTo>
                      <a:pt x="482" y="228"/>
                      <a:pt x="473" y="229"/>
                      <a:pt x="463" y="229"/>
                    </a:cubicBezTo>
                    <a:cubicBezTo>
                      <a:pt x="392" y="229"/>
                      <a:pt x="322" y="174"/>
                      <a:pt x="251" y="127"/>
                    </a:cubicBezTo>
                    <a:cubicBezTo>
                      <a:pt x="215" y="105"/>
                      <a:pt x="168" y="89"/>
                      <a:pt x="125" y="89"/>
                    </a:cubicBezTo>
                    <a:cubicBezTo>
                      <a:pt x="81" y="89"/>
                      <a:pt x="41" y="105"/>
                      <a:pt x="19" y="145"/>
                    </a:cubicBezTo>
                    <a:cubicBezTo>
                      <a:pt x="1" y="172"/>
                      <a:pt x="1" y="208"/>
                      <a:pt x="1" y="243"/>
                    </a:cubicBezTo>
                    <a:lnTo>
                      <a:pt x="46" y="1002"/>
                    </a:lnTo>
                    <a:cubicBezTo>
                      <a:pt x="108" y="761"/>
                      <a:pt x="162" y="520"/>
                      <a:pt x="188" y="279"/>
                    </a:cubicBezTo>
                    <a:cubicBezTo>
                      <a:pt x="313" y="413"/>
                      <a:pt x="313" y="618"/>
                      <a:pt x="304" y="796"/>
                    </a:cubicBezTo>
                    <a:cubicBezTo>
                      <a:pt x="295" y="1064"/>
                      <a:pt x="286" y="1323"/>
                      <a:pt x="278" y="1590"/>
                    </a:cubicBezTo>
                    <a:lnTo>
                      <a:pt x="759" y="511"/>
                    </a:lnTo>
                    <a:lnTo>
                      <a:pt x="759" y="511"/>
                    </a:lnTo>
                    <a:cubicBezTo>
                      <a:pt x="679" y="975"/>
                      <a:pt x="590" y="1430"/>
                      <a:pt x="581" y="1903"/>
                    </a:cubicBezTo>
                    <a:lnTo>
                      <a:pt x="982" y="841"/>
                    </a:lnTo>
                    <a:lnTo>
                      <a:pt x="982" y="841"/>
                    </a:lnTo>
                    <a:cubicBezTo>
                      <a:pt x="911" y="1341"/>
                      <a:pt x="884" y="1840"/>
                      <a:pt x="920" y="2349"/>
                    </a:cubicBezTo>
                    <a:cubicBezTo>
                      <a:pt x="956" y="1903"/>
                      <a:pt x="1009" y="1448"/>
                      <a:pt x="1232" y="1064"/>
                    </a:cubicBezTo>
                    <a:lnTo>
                      <a:pt x="1232" y="1064"/>
                    </a:lnTo>
                    <a:cubicBezTo>
                      <a:pt x="1125" y="1555"/>
                      <a:pt x="1089" y="2054"/>
                      <a:pt x="1116" y="2554"/>
                    </a:cubicBezTo>
                    <a:cubicBezTo>
                      <a:pt x="1161" y="2090"/>
                      <a:pt x="1321" y="1635"/>
                      <a:pt x="1589" y="1251"/>
                    </a:cubicBezTo>
                    <a:lnTo>
                      <a:pt x="1589" y="1251"/>
                    </a:lnTo>
                    <a:cubicBezTo>
                      <a:pt x="1446" y="1715"/>
                      <a:pt x="1348" y="2188"/>
                      <a:pt x="1303" y="2679"/>
                    </a:cubicBezTo>
                    <a:cubicBezTo>
                      <a:pt x="1402" y="2251"/>
                      <a:pt x="1607" y="1858"/>
                      <a:pt x="1883" y="1519"/>
                    </a:cubicBezTo>
                    <a:lnTo>
                      <a:pt x="1883" y="1519"/>
                    </a:lnTo>
                    <a:cubicBezTo>
                      <a:pt x="1678" y="1929"/>
                      <a:pt x="1535" y="2366"/>
                      <a:pt x="1455" y="2813"/>
                    </a:cubicBezTo>
                    <a:cubicBezTo>
                      <a:pt x="1616" y="2465"/>
                      <a:pt x="1857" y="2135"/>
                      <a:pt x="2142" y="1867"/>
                    </a:cubicBezTo>
                    <a:lnTo>
                      <a:pt x="2142" y="1867"/>
                    </a:lnTo>
                    <a:cubicBezTo>
                      <a:pt x="1937" y="2259"/>
                      <a:pt x="1785" y="2679"/>
                      <a:pt x="1696" y="3107"/>
                    </a:cubicBezTo>
                    <a:cubicBezTo>
                      <a:pt x="1848" y="2804"/>
                      <a:pt x="2035" y="2581"/>
                      <a:pt x="2249" y="2322"/>
                    </a:cubicBezTo>
                    <a:lnTo>
                      <a:pt x="2249" y="2322"/>
                    </a:lnTo>
                    <a:cubicBezTo>
                      <a:pt x="2133" y="2786"/>
                      <a:pt x="2062" y="3259"/>
                      <a:pt x="2026" y="3731"/>
                    </a:cubicBezTo>
                    <a:cubicBezTo>
                      <a:pt x="2106" y="3366"/>
                      <a:pt x="2231" y="3009"/>
                      <a:pt x="2383" y="2670"/>
                    </a:cubicBezTo>
                    <a:lnTo>
                      <a:pt x="2383" y="2670"/>
                    </a:lnTo>
                    <a:cubicBezTo>
                      <a:pt x="2374" y="2875"/>
                      <a:pt x="2356" y="3080"/>
                      <a:pt x="2356" y="3294"/>
                    </a:cubicBezTo>
                    <a:cubicBezTo>
                      <a:pt x="2347" y="3598"/>
                      <a:pt x="2347" y="3910"/>
                      <a:pt x="2463" y="4186"/>
                    </a:cubicBezTo>
                    <a:cubicBezTo>
                      <a:pt x="2499" y="3972"/>
                      <a:pt x="2535" y="3749"/>
                      <a:pt x="2570" y="3535"/>
                    </a:cubicBezTo>
                    <a:cubicBezTo>
                      <a:pt x="2615" y="3883"/>
                      <a:pt x="2722" y="4231"/>
                      <a:pt x="2865" y="4552"/>
                    </a:cubicBezTo>
                    <a:cubicBezTo>
                      <a:pt x="2874" y="4409"/>
                      <a:pt x="2882" y="4311"/>
                      <a:pt x="2891" y="4169"/>
                    </a:cubicBezTo>
                    <a:cubicBezTo>
                      <a:pt x="3043" y="4490"/>
                      <a:pt x="3221" y="4793"/>
                      <a:pt x="3409" y="5087"/>
                    </a:cubicBezTo>
                    <a:cubicBezTo>
                      <a:pt x="3177" y="4579"/>
                      <a:pt x="2990" y="4044"/>
                      <a:pt x="2856" y="3499"/>
                    </a:cubicBezTo>
                    <a:lnTo>
                      <a:pt x="2856" y="3499"/>
                    </a:lnTo>
                    <a:cubicBezTo>
                      <a:pt x="3061" y="3928"/>
                      <a:pt x="3266" y="4356"/>
                      <a:pt x="3480" y="4784"/>
                    </a:cubicBezTo>
                    <a:cubicBezTo>
                      <a:pt x="3257" y="4169"/>
                      <a:pt x="3106" y="3526"/>
                      <a:pt x="2954" y="2893"/>
                    </a:cubicBezTo>
                    <a:lnTo>
                      <a:pt x="2954" y="2893"/>
                    </a:lnTo>
                    <a:cubicBezTo>
                      <a:pt x="3141" y="3160"/>
                      <a:pt x="3337" y="3419"/>
                      <a:pt x="3525" y="3687"/>
                    </a:cubicBezTo>
                    <a:cubicBezTo>
                      <a:pt x="3213" y="3143"/>
                      <a:pt x="2954" y="2581"/>
                      <a:pt x="2749" y="1992"/>
                    </a:cubicBezTo>
                    <a:lnTo>
                      <a:pt x="2749" y="1992"/>
                    </a:lnTo>
                    <a:cubicBezTo>
                      <a:pt x="3052" y="2402"/>
                      <a:pt x="3391" y="2786"/>
                      <a:pt x="3748" y="3143"/>
                    </a:cubicBezTo>
                    <a:cubicBezTo>
                      <a:pt x="3400" y="2625"/>
                      <a:pt x="3088" y="2081"/>
                      <a:pt x="2802" y="1519"/>
                    </a:cubicBezTo>
                    <a:lnTo>
                      <a:pt x="2802" y="1519"/>
                    </a:lnTo>
                    <a:cubicBezTo>
                      <a:pt x="3177" y="1831"/>
                      <a:pt x="3560" y="2143"/>
                      <a:pt x="3891" y="2509"/>
                    </a:cubicBezTo>
                    <a:cubicBezTo>
                      <a:pt x="3596" y="1733"/>
                      <a:pt x="2972" y="1100"/>
                      <a:pt x="2213" y="787"/>
                    </a:cubicBezTo>
                    <a:lnTo>
                      <a:pt x="2213" y="787"/>
                    </a:lnTo>
                    <a:cubicBezTo>
                      <a:pt x="2802" y="1002"/>
                      <a:pt x="3346" y="1332"/>
                      <a:pt x="3801" y="1769"/>
                    </a:cubicBezTo>
                    <a:cubicBezTo>
                      <a:pt x="3266" y="912"/>
                      <a:pt x="2329" y="324"/>
                      <a:pt x="1330" y="217"/>
                    </a:cubicBezTo>
                    <a:cubicBezTo>
                      <a:pt x="1358" y="216"/>
                      <a:pt x="1385" y="215"/>
                      <a:pt x="1413" y="215"/>
                    </a:cubicBezTo>
                    <a:cubicBezTo>
                      <a:pt x="2019" y="215"/>
                      <a:pt x="2629" y="402"/>
                      <a:pt x="3132" y="752"/>
                    </a:cubicBezTo>
                    <a:cubicBezTo>
                      <a:pt x="2847" y="386"/>
                      <a:pt x="2410" y="154"/>
                      <a:pt x="1955" y="29"/>
                    </a:cubicBezTo>
                    <a:cubicBezTo>
                      <a:pt x="1878" y="9"/>
                      <a:pt x="1789" y="1"/>
                      <a:pt x="169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23"/>
              <p:cNvSpPr/>
              <p:nvPr/>
            </p:nvSpPr>
            <p:spPr>
              <a:xfrm>
                <a:off x="4972038" y="1668850"/>
                <a:ext cx="293639" cy="49151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4854" extrusionOk="0">
                    <a:moveTo>
                      <a:pt x="303" y="0"/>
                    </a:moveTo>
                    <a:cubicBezTo>
                      <a:pt x="205" y="36"/>
                      <a:pt x="98" y="81"/>
                      <a:pt x="0" y="134"/>
                    </a:cubicBezTo>
                    <a:cubicBezTo>
                      <a:pt x="651" y="357"/>
                      <a:pt x="1320" y="857"/>
                      <a:pt x="1677" y="1419"/>
                    </a:cubicBezTo>
                    <a:cubicBezTo>
                      <a:pt x="2328" y="2454"/>
                      <a:pt x="2275" y="3801"/>
                      <a:pt x="2899" y="4853"/>
                    </a:cubicBezTo>
                    <a:cubicBezTo>
                      <a:pt x="2462" y="3944"/>
                      <a:pt x="2551" y="2802"/>
                      <a:pt x="2150" y="1874"/>
                    </a:cubicBezTo>
                    <a:cubicBezTo>
                      <a:pt x="1793" y="1062"/>
                      <a:pt x="1088" y="464"/>
                      <a:pt x="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6" name="Google Shape;2796;p23"/>
            <p:cNvGrpSpPr/>
            <p:nvPr/>
          </p:nvGrpSpPr>
          <p:grpSpPr>
            <a:xfrm flipH="1">
              <a:off x="-932112" y="2571762"/>
              <a:ext cx="1483199" cy="2661789"/>
              <a:chOff x="8268108" y="675218"/>
              <a:chExt cx="422841" cy="758842"/>
            </a:xfrm>
          </p:grpSpPr>
          <p:sp>
            <p:nvSpPr>
              <p:cNvPr id="2797" name="Google Shape;2797;p23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23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23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23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1" name="Google Shape;2801;p23"/>
          <p:cNvGrpSpPr/>
          <p:nvPr/>
        </p:nvGrpSpPr>
        <p:grpSpPr>
          <a:xfrm>
            <a:off x="2012850" y="4135349"/>
            <a:ext cx="5612691" cy="2890302"/>
            <a:chOff x="2012850" y="4135349"/>
            <a:chExt cx="5612691" cy="2890302"/>
          </a:xfrm>
        </p:grpSpPr>
        <p:grpSp>
          <p:nvGrpSpPr>
            <p:cNvPr id="2802" name="Google Shape;2802;p23"/>
            <p:cNvGrpSpPr/>
            <p:nvPr/>
          </p:nvGrpSpPr>
          <p:grpSpPr>
            <a:xfrm rot="4367531">
              <a:off x="4198165" y="4328098"/>
              <a:ext cx="1600061" cy="2235046"/>
              <a:chOff x="3996441" y="87120"/>
              <a:chExt cx="849227" cy="1186243"/>
            </a:xfrm>
          </p:grpSpPr>
          <p:sp>
            <p:nvSpPr>
              <p:cNvPr id="2803" name="Google Shape;2803;p2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2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2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2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2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2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2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2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2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2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2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4" name="Google Shape;2814;p23"/>
            <p:cNvGrpSpPr/>
            <p:nvPr/>
          </p:nvGrpSpPr>
          <p:grpSpPr>
            <a:xfrm rot="-4429592">
              <a:off x="2508955" y="4097853"/>
              <a:ext cx="1600000" cy="2234961"/>
              <a:chOff x="3996441" y="87120"/>
              <a:chExt cx="849227" cy="1186243"/>
            </a:xfrm>
          </p:grpSpPr>
          <p:sp>
            <p:nvSpPr>
              <p:cNvPr id="2815" name="Google Shape;2815;p2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2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2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2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2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2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2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2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2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2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2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6" name="Google Shape;2826;p23"/>
            <p:cNvGrpSpPr/>
            <p:nvPr/>
          </p:nvGrpSpPr>
          <p:grpSpPr>
            <a:xfrm rot="4367531">
              <a:off x="5067447" y="4380349"/>
              <a:ext cx="1600061" cy="2235046"/>
              <a:chOff x="3996441" y="87120"/>
              <a:chExt cx="849227" cy="1186243"/>
            </a:xfrm>
          </p:grpSpPr>
          <p:sp>
            <p:nvSpPr>
              <p:cNvPr id="2827" name="Google Shape;2827;p2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2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2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2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2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2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2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2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2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2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2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8" name="Google Shape;2838;p23"/>
            <p:cNvGrpSpPr/>
            <p:nvPr/>
          </p:nvGrpSpPr>
          <p:grpSpPr>
            <a:xfrm rot="-1150444">
              <a:off x="5815833" y="4298827"/>
              <a:ext cx="1428399" cy="2563346"/>
              <a:chOff x="8268108" y="675218"/>
              <a:chExt cx="422841" cy="758842"/>
            </a:xfrm>
          </p:grpSpPr>
          <p:sp>
            <p:nvSpPr>
              <p:cNvPr id="2839" name="Google Shape;2839;p23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23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23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23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3" name="Google Shape;2843;p23"/>
            <p:cNvGrpSpPr/>
            <p:nvPr/>
          </p:nvGrpSpPr>
          <p:grpSpPr>
            <a:xfrm rot="206331">
              <a:off x="2055459" y="4487521"/>
              <a:ext cx="1277615" cy="1459054"/>
              <a:chOff x="7040587" y="1131380"/>
              <a:chExt cx="470735" cy="537586"/>
            </a:xfrm>
          </p:grpSpPr>
          <p:sp>
            <p:nvSpPr>
              <p:cNvPr id="2844" name="Google Shape;2844;p23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23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23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23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p24"/>
          <p:cNvSpPr/>
          <p:nvPr/>
        </p:nvSpPr>
        <p:spPr>
          <a:xfrm>
            <a:off x="-337800" y="-624000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0" name="Google Shape;2850;p24"/>
          <p:cNvGrpSpPr/>
          <p:nvPr/>
        </p:nvGrpSpPr>
        <p:grpSpPr>
          <a:xfrm flipH="1">
            <a:off x="-1165248" y="2767051"/>
            <a:ext cx="3026236" cy="3587326"/>
            <a:chOff x="7259245" y="2681361"/>
            <a:chExt cx="3076693" cy="3587326"/>
          </a:xfrm>
        </p:grpSpPr>
        <p:grpSp>
          <p:nvGrpSpPr>
            <p:cNvPr id="2851" name="Google Shape;2851;p24"/>
            <p:cNvGrpSpPr/>
            <p:nvPr/>
          </p:nvGrpSpPr>
          <p:grpSpPr>
            <a:xfrm rot="-653690">
              <a:off x="8539153" y="3339916"/>
              <a:ext cx="1599994" cy="2234952"/>
              <a:chOff x="3996441" y="87120"/>
              <a:chExt cx="849227" cy="1186243"/>
            </a:xfrm>
          </p:grpSpPr>
          <p:sp>
            <p:nvSpPr>
              <p:cNvPr id="2852" name="Google Shape;2852;p2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2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2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2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2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2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2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2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2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2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3" name="Google Shape;2863;p24"/>
            <p:cNvGrpSpPr/>
            <p:nvPr/>
          </p:nvGrpSpPr>
          <p:grpSpPr>
            <a:xfrm rot="10800000">
              <a:off x="7259245" y="4604097"/>
              <a:ext cx="2605790" cy="1664590"/>
              <a:chOff x="5669385" y="-152150"/>
              <a:chExt cx="1383042" cy="883494"/>
            </a:xfrm>
          </p:grpSpPr>
          <p:sp>
            <p:nvSpPr>
              <p:cNvPr id="2864" name="Google Shape;2864;p24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24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24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4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24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24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24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1" name="Google Shape;2871;p24"/>
            <p:cNvGrpSpPr/>
            <p:nvPr/>
          </p:nvGrpSpPr>
          <p:grpSpPr>
            <a:xfrm rot="-5400000">
              <a:off x="8111717" y="3337324"/>
              <a:ext cx="2064563" cy="752637"/>
              <a:chOff x="4953913" y="785386"/>
              <a:chExt cx="1095782" cy="399467"/>
            </a:xfrm>
          </p:grpSpPr>
          <p:sp>
            <p:nvSpPr>
              <p:cNvPr id="2872" name="Google Shape;2872;p24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24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24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24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6" name="Google Shape;2876;p24"/>
          <p:cNvGrpSpPr/>
          <p:nvPr/>
        </p:nvGrpSpPr>
        <p:grpSpPr>
          <a:xfrm flipH="1">
            <a:off x="7284049" y="2181565"/>
            <a:ext cx="2938747" cy="5118707"/>
            <a:chOff x="-1072461" y="2126055"/>
            <a:chExt cx="2988050" cy="5118707"/>
          </a:xfrm>
        </p:grpSpPr>
        <p:grpSp>
          <p:nvGrpSpPr>
            <p:cNvPr id="2877" name="Google Shape;2877;p24"/>
            <p:cNvGrpSpPr/>
            <p:nvPr/>
          </p:nvGrpSpPr>
          <p:grpSpPr>
            <a:xfrm rot="-373500">
              <a:off x="-956004" y="2206215"/>
              <a:ext cx="1600037" cy="2235012"/>
              <a:chOff x="3996441" y="87120"/>
              <a:chExt cx="849227" cy="1186243"/>
            </a:xfrm>
          </p:grpSpPr>
          <p:sp>
            <p:nvSpPr>
              <p:cNvPr id="2878" name="Google Shape;2878;p2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2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2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2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2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2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2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2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2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2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2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9" name="Google Shape;2889;p24"/>
            <p:cNvGrpSpPr/>
            <p:nvPr/>
          </p:nvGrpSpPr>
          <p:grpSpPr>
            <a:xfrm rot="-3689794">
              <a:off x="-740433" y="4870354"/>
              <a:ext cx="2605749" cy="1664564"/>
              <a:chOff x="5669385" y="-152150"/>
              <a:chExt cx="1383042" cy="883494"/>
            </a:xfrm>
          </p:grpSpPr>
          <p:sp>
            <p:nvSpPr>
              <p:cNvPr id="2890" name="Google Shape;2890;p24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24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24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24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24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24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24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7" name="Google Shape;2897;p24"/>
            <p:cNvGrpSpPr/>
            <p:nvPr/>
          </p:nvGrpSpPr>
          <p:grpSpPr>
            <a:xfrm rot="10592362">
              <a:off x="-614421" y="3671006"/>
              <a:ext cx="1228830" cy="1463922"/>
              <a:chOff x="5806687" y="1410545"/>
              <a:chExt cx="477012" cy="568271"/>
            </a:xfrm>
          </p:grpSpPr>
          <p:sp>
            <p:nvSpPr>
              <p:cNvPr id="2898" name="Google Shape;2898;p24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4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4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4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02" name="Google Shape;2902;p24"/>
          <p:cNvGrpSpPr/>
          <p:nvPr/>
        </p:nvGrpSpPr>
        <p:grpSpPr>
          <a:xfrm>
            <a:off x="5881542" y="-1038714"/>
            <a:ext cx="4946034" cy="3735841"/>
            <a:chOff x="5881542" y="-1038714"/>
            <a:chExt cx="4946034" cy="3735841"/>
          </a:xfrm>
        </p:grpSpPr>
        <p:grpSp>
          <p:nvGrpSpPr>
            <p:cNvPr id="2903" name="Google Shape;2903;p24"/>
            <p:cNvGrpSpPr/>
            <p:nvPr/>
          </p:nvGrpSpPr>
          <p:grpSpPr>
            <a:xfrm rot="-5400000" flipH="1">
              <a:off x="6208992" y="-1366164"/>
              <a:ext cx="1600029" cy="2254930"/>
              <a:chOff x="3996441" y="87120"/>
              <a:chExt cx="849227" cy="1186243"/>
            </a:xfrm>
          </p:grpSpPr>
          <p:sp>
            <p:nvSpPr>
              <p:cNvPr id="2904" name="Google Shape;2904;p2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2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2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2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2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2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2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5" name="Google Shape;2915;p24"/>
            <p:cNvGrpSpPr/>
            <p:nvPr/>
          </p:nvGrpSpPr>
          <p:grpSpPr>
            <a:xfrm rot="588935" flipH="1">
              <a:off x="5929099" y="-416549"/>
              <a:ext cx="3012460" cy="802439"/>
              <a:chOff x="915235" y="704077"/>
              <a:chExt cx="1319859" cy="354511"/>
            </a:xfrm>
          </p:grpSpPr>
          <p:sp>
            <p:nvSpPr>
              <p:cNvPr id="2916" name="Google Shape;2916;p24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651" y="277"/>
                    </a:lnTo>
                    <a:cubicBezTo>
                      <a:pt x="11625" y="1303"/>
                      <a:pt x="10456" y="2178"/>
                      <a:pt x="9100" y="2677"/>
                    </a:cubicBezTo>
                    <a:cubicBezTo>
                      <a:pt x="8270" y="2983"/>
                      <a:pt x="7388" y="3135"/>
                      <a:pt x="6506" y="3135"/>
                    </a:cubicBezTo>
                    <a:cubicBezTo>
                      <a:pt x="5664" y="3135"/>
                      <a:pt x="4821" y="2996"/>
                      <a:pt x="4024" y="2722"/>
                    </a:cubicBezTo>
                    <a:cubicBezTo>
                      <a:pt x="2552" y="2213"/>
                      <a:pt x="1250" y="1250"/>
                      <a:pt x="322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4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713" y="277"/>
                    </a:lnTo>
                    <a:cubicBezTo>
                      <a:pt x="12490" y="554"/>
                      <a:pt x="12249" y="804"/>
                      <a:pt x="11991" y="1045"/>
                    </a:cubicBezTo>
                    <a:cubicBezTo>
                      <a:pt x="11652" y="1357"/>
                      <a:pt x="11286" y="1624"/>
                      <a:pt x="10920" y="1901"/>
                    </a:cubicBezTo>
                    <a:cubicBezTo>
                      <a:pt x="10581" y="2151"/>
                      <a:pt x="10224" y="2409"/>
                      <a:pt x="9841" y="2570"/>
                    </a:cubicBezTo>
                    <a:cubicBezTo>
                      <a:pt x="8767" y="3034"/>
                      <a:pt x="7591" y="3384"/>
                      <a:pt x="6432" y="3384"/>
                    </a:cubicBezTo>
                    <a:cubicBezTo>
                      <a:pt x="6030" y="3384"/>
                      <a:pt x="5630" y="3342"/>
                      <a:pt x="5237" y="3248"/>
                    </a:cubicBezTo>
                    <a:cubicBezTo>
                      <a:pt x="3890" y="2927"/>
                      <a:pt x="2543" y="2427"/>
                      <a:pt x="1508" y="1508"/>
                    </a:cubicBezTo>
                    <a:cubicBezTo>
                      <a:pt x="1267" y="1294"/>
                      <a:pt x="1053" y="1062"/>
                      <a:pt x="839" y="830"/>
                    </a:cubicBezTo>
                    <a:cubicBezTo>
                      <a:pt x="598" y="572"/>
                      <a:pt x="366" y="304"/>
                      <a:pt x="197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24"/>
            <p:cNvGrpSpPr/>
            <p:nvPr/>
          </p:nvGrpSpPr>
          <p:grpSpPr>
            <a:xfrm rot="-9342536" flipH="1">
              <a:off x="8819860" y="229358"/>
              <a:ext cx="1611866" cy="2238409"/>
              <a:chOff x="3996441" y="87120"/>
              <a:chExt cx="849227" cy="1186243"/>
            </a:xfrm>
          </p:grpSpPr>
          <p:sp>
            <p:nvSpPr>
              <p:cNvPr id="2919" name="Google Shape;2919;p2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2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2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0" name="Google Shape;2930;p24"/>
            <p:cNvGrpSpPr/>
            <p:nvPr/>
          </p:nvGrpSpPr>
          <p:grpSpPr>
            <a:xfrm rot="5721511" flipH="1">
              <a:off x="8609130" y="-439579"/>
              <a:ext cx="1228955" cy="1476861"/>
              <a:chOff x="5806687" y="1410545"/>
              <a:chExt cx="477012" cy="568271"/>
            </a:xfrm>
          </p:grpSpPr>
          <p:sp>
            <p:nvSpPr>
              <p:cNvPr id="2931" name="Google Shape;2931;p24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24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24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24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35" name="Google Shape;2935;p24"/>
          <p:cNvSpPr/>
          <p:nvPr/>
        </p:nvSpPr>
        <p:spPr>
          <a:xfrm>
            <a:off x="2250281" y="4604094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24"/>
          <p:cNvSpPr/>
          <p:nvPr/>
        </p:nvSpPr>
        <p:spPr>
          <a:xfrm flipH="1">
            <a:off x="5742849" y="4608650"/>
            <a:ext cx="840445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7" name="Google Shape;2937;p24"/>
          <p:cNvGrpSpPr/>
          <p:nvPr/>
        </p:nvGrpSpPr>
        <p:grpSpPr>
          <a:xfrm>
            <a:off x="4151763" y="-331817"/>
            <a:ext cx="840467" cy="822335"/>
            <a:chOff x="4118763" y="209958"/>
            <a:chExt cx="840467" cy="822335"/>
          </a:xfrm>
        </p:grpSpPr>
        <p:sp>
          <p:nvSpPr>
            <p:cNvPr id="2938" name="Google Shape;2938;p24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4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4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1" name="Google Shape;2941;p24"/>
          <p:cNvGrpSpPr/>
          <p:nvPr/>
        </p:nvGrpSpPr>
        <p:grpSpPr>
          <a:xfrm>
            <a:off x="-1504763" y="-1038737"/>
            <a:ext cx="3078451" cy="3693793"/>
            <a:chOff x="-1504763" y="-1038737"/>
            <a:chExt cx="3078451" cy="3693793"/>
          </a:xfrm>
        </p:grpSpPr>
        <p:grpSp>
          <p:nvGrpSpPr>
            <p:cNvPr id="2942" name="Google Shape;2942;p24"/>
            <p:cNvGrpSpPr/>
            <p:nvPr/>
          </p:nvGrpSpPr>
          <p:grpSpPr>
            <a:xfrm rot="8480098">
              <a:off x="-981950" y="-125816"/>
              <a:ext cx="1599999" cy="2234959"/>
              <a:chOff x="3996441" y="87120"/>
              <a:chExt cx="849227" cy="1186243"/>
            </a:xfrm>
          </p:grpSpPr>
          <p:sp>
            <p:nvSpPr>
              <p:cNvPr id="2943" name="Google Shape;2943;p24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4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4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4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4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4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4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4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4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4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4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4" name="Google Shape;2954;p24"/>
            <p:cNvGrpSpPr/>
            <p:nvPr/>
          </p:nvGrpSpPr>
          <p:grpSpPr>
            <a:xfrm>
              <a:off x="-1032102" y="-1038737"/>
              <a:ext cx="2605790" cy="1664590"/>
              <a:chOff x="5669385" y="-152150"/>
              <a:chExt cx="1383042" cy="883494"/>
            </a:xfrm>
          </p:grpSpPr>
          <p:sp>
            <p:nvSpPr>
              <p:cNvPr id="2955" name="Google Shape;2955;p24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4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4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4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4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4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4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2" name="Google Shape;2962;p24"/>
            <p:cNvGrpSpPr/>
            <p:nvPr/>
          </p:nvGrpSpPr>
          <p:grpSpPr>
            <a:xfrm rot="-2441837">
              <a:off x="-1214288" y="1320370"/>
              <a:ext cx="2064477" cy="752605"/>
              <a:chOff x="4953913" y="785386"/>
              <a:chExt cx="1095782" cy="399467"/>
            </a:xfrm>
          </p:grpSpPr>
          <p:sp>
            <p:nvSpPr>
              <p:cNvPr id="2963" name="Google Shape;2963;p24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4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4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4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25"/>
          <p:cNvSpPr/>
          <p:nvPr/>
        </p:nvSpPr>
        <p:spPr>
          <a:xfrm>
            <a:off x="-33780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9" name="Google Shape;2969;p25"/>
          <p:cNvGrpSpPr/>
          <p:nvPr/>
        </p:nvGrpSpPr>
        <p:grpSpPr>
          <a:xfrm>
            <a:off x="5947225" y="-1293104"/>
            <a:ext cx="4645813" cy="3698030"/>
            <a:chOff x="5947225" y="-1293104"/>
            <a:chExt cx="4645813" cy="3698030"/>
          </a:xfrm>
        </p:grpSpPr>
        <p:grpSp>
          <p:nvGrpSpPr>
            <p:cNvPr id="2970" name="Google Shape;2970;p25"/>
            <p:cNvGrpSpPr/>
            <p:nvPr/>
          </p:nvGrpSpPr>
          <p:grpSpPr>
            <a:xfrm rot="-2383335">
              <a:off x="8463472" y="-83436"/>
              <a:ext cx="1600075" cy="2235065"/>
              <a:chOff x="3996441" y="87120"/>
              <a:chExt cx="849227" cy="1186243"/>
            </a:xfrm>
          </p:grpSpPr>
          <p:sp>
            <p:nvSpPr>
              <p:cNvPr id="2971" name="Google Shape;2971;p25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5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5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5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5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5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5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5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5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5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5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2" name="Google Shape;2982;p25"/>
            <p:cNvGrpSpPr/>
            <p:nvPr/>
          </p:nvGrpSpPr>
          <p:grpSpPr>
            <a:xfrm rot="-6013754">
              <a:off x="6389032" y="-1424856"/>
              <a:ext cx="1600070" cy="2235058"/>
              <a:chOff x="3996441" y="87120"/>
              <a:chExt cx="849227" cy="1186243"/>
            </a:xfrm>
          </p:grpSpPr>
          <p:sp>
            <p:nvSpPr>
              <p:cNvPr id="2983" name="Google Shape;2983;p25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5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5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5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5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5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5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5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5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5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5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4" name="Google Shape;2994;p25"/>
            <p:cNvGrpSpPr/>
            <p:nvPr/>
          </p:nvGrpSpPr>
          <p:grpSpPr>
            <a:xfrm>
              <a:off x="7167504" y="-459650"/>
              <a:ext cx="2138241" cy="999056"/>
              <a:chOff x="1889010" y="646259"/>
              <a:chExt cx="944912" cy="441494"/>
            </a:xfrm>
          </p:grpSpPr>
          <p:sp>
            <p:nvSpPr>
              <p:cNvPr id="2995" name="Google Shape;2995;p25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8A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5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5"/>
              <p:cNvSpPr/>
              <p:nvPr/>
            </p:nvSpPr>
            <p:spPr>
              <a:xfrm>
                <a:off x="1889010" y="668839"/>
                <a:ext cx="944912" cy="418913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137" extrusionOk="0">
                    <a:moveTo>
                      <a:pt x="9332" y="1"/>
                    </a:moveTo>
                    <a:cubicBezTo>
                      <a:pt x="8797" y="1089"/>
                      <a:pt x="8110" y="2106"/>
                      <a:pt x="7280" y="3007"/>
                    </a:cubicBezTo>
                    <a:cubicBezTo>
                      <a:pt x="7111" y="3186"/>
                      <a:pt x="6932" y="3364"/>
                      <a:pt x="6727" y="3498"/>
                    </a:cubicBezTo>
                    <a:cubicBezTo>
                      <a:pt x="6442" y="3676"/>
                      <a:pt x="6111" y="3748"/>
                      <a:pt x="5781" y="3801"/>
                    </a:cubicBezTo>
                    <a:cubicBezTo>
                      <a:pt x="5555" y="3841"/>
                      <a:pt x="5323" y="3870"/>
                      <a:pt x="5094" y="3870"/>
                    </a:cubicBezTo>
                    <a:cubicBezTo>
                      <a:pt x="4916" y="3870"/>
                      <a:pt x="4739" y="3853"/>
                      <a:pt x="4568" y="3810"/>
                    </a:cubicBezTo>
                    <a:cubicBezTo>
                      <a:pt x="3944" y="3641"/>
                      <a:pt x="3462" y="3159"/>
                      <a:pt x="2989" y="2713"/>
                    </a:cubicBezTo>
                    <a:cubicBezTo>
                      <a:pt x="2168" y="1928"/>
                      <a:pt x="1285" y="1223"/>
                      <a:pt x="331" y="608"/>
                    </a:cubicBezTo>
                    <a:lnTo>
                      <a:pt x="1" y="599"/>
                    </a:lnTo>
                    <a:lnTo>
                      <a:pt x="1" y="599"/>
                    </a:lnTo>
                    <a:cubicBezTo>
                      <a:pt x="348" y="822"/>
                      <a:pt x="679" y="1098"/>
                      <a:pt x="1035" y="1286"/>
                    </a:cubicBezTo>
                    <a:cubicBezTo>
                      <a:pt x="1392" y="1473"/>
                      <a:pt x="1687" y="1758"/>
                      <a:pt x="1972" y="2035"/>
                    </a:cubicBezTo>
                    <a:cubicBezTo>
                      <a:pt x="2570" y="2606"/>
                      <a:pt x="3194" y="3150"/>
                      <a:pt x="3837" y="3667"/>
                    </a:cubicBezTo>
                    <a:cubicBezTo>
                      <a:pt x="3997" y="3801"/>
                      <a:pt x="4167" y="3926"/>
                      <a:pt x="4354" y="4006"/>
                    </a:cubicBezTo>
                    <a:cubicBezTo>
                      <a:pt x="4532" y="4078"/>
                      <a:pt x="4711" y="4105"/>
                      <a:pt x="4898" y="4122"/>
                    </a:cubicBezTo>
                    <a:cubicBezTo>
                      <a:pt x="5018" y="4131"/>
                      <a:pt x="5138" y="4137"/>
                      <a:pt x="5257" y="4137"/>
                    </a:cubicBezTo>
                    <a:cubicBezTo>
                      <a:pt x="5395" y="4137"/>
                      <a:pt x="5531" y="4128"/>
                      <a:pt x="5665" y="4105"/>
                    </a:cubicBezTo>
                    <a:cubicBezTo>
                      <a:pt x="5960" y="4042"/>
                      <a:pt x="6245" y="3917"/>
                      <a:pt x="6513" y="3783"/>
                    </a:cubicBezTo>
                    <a:cubicBezTo>
                      <a:pt x="7200" y="3453"/>
                      <a:pt x="7699" y="2793"/>
                      <a:pt x="8137" y="2160"/>
                    </a:cubicBezTo>
                    <a:cubicBezTo>
                      <a:pt x="8565" y="1535"/>
                      <a:pt x="8922" y="866"/>
                      <a:pt x="9332" y="224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8" name="Google Shape;2998;p25"/>
            <p:cNvGrpSpPr/>
            <p:nvPr/>
          </p:nvGrpSpPr>
          <p:grpSpPr>
            <a:xfrm rot="-655394">
              <a:off x="8355951" y="-53302"/>
              <a:ext cx="1385610" cy="1450537"/>
              <a:chOff x="6541903" y="866189"/>
              <a:chExt cx="510528" cy="534450"/>
            </a:xfrm>
          </p:grpSpPr>
          <p:sp>
            <p:nvSpPr>
              <p:cNvPr id="2999" name="Google Shape;2999;p25"/>
              <p:cNvSpPr/>
              <p:nvPr/>
            </p:nvSpPr>
            <p:spPr>
              <a:xfrm>
                <a:off x="6541903" y="866189"/>
                <a:ext cx="510528" cy="53445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5278" extrusionOk="0">
                    <a:moveTo>
                      <a:pt x="3760" y="1"/>
                    </a:moveTo>
                    <a:cubicBezTo>
                      <a:pt x="3713" y="1"/>
                      <a:pt x="3669" y="5"/>
                      <a:pt x="3632" y="15"/>
                    </a:cubicBezTo>
                    <a:cubicBezTo>
                      <a:pt x="2829" y="229"/>
                      <a:pt x="2240" y="933"/>
                      <a:pt x="1883" y="1683"/>
                    </a:cubicBezTo>
                    <a:cubicBezTo>
                      <a:pt x="1526" y="2432"/>
                      <a:pt x="1339" y="3253"/>
                      <a:pt x="1000" y="4020"/>
                    </a:cubicBezTo>
                    <a:cubicBezTo>
                      <a:pt x="777" y="4529"/>
                      <a:pt x="438" y="4921"/>
                      <a:pt x="1" y="5278"/>
                    </a:cubicBezTo>
                    <a:cubicBezTo>
                      <a:pt x="1339" y="4725"/>
                      <a:pt x="2731" y="4109"/>
                      <a:pt x="3605" y="2950"/>
                    </a:cubicBezTo>
                    <a:cubicBezTo>
                      <a:pt x="4078" y="2334"/>
                      <a:pt x="4399" y="1567"/>
                      <a:pt x="5041" y="1130"/>
                    </a:cubicBezTo>
                    <a:cubicBezTo>
                      <a:pt x="4970" y="701"/>
                      <a:pt x="4667" y="362"/>
                      <a:pt x="4292" y="139"/>
                    </a:cubicBezTo>
                    <a:cubicBezTo>
                      <a:pt x="4165" y="62"/>
                      <a:pt x="3937" y="1"/>
                      <a:pt x="3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5"/>
              <p:cNvSpPr/>
              <p:nvPr/>
            </p:nvSpPr>
            <p:spPr>
              <a:xfrm>
                <a:off x="6623212" y="874795"/>
                <a:ext cx="418386" cy="471669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4658" extrusionOk="0">
                    <a:moveTo>
                      <a:pt x="3382" y="1"/>
                    </a:moveTo>
                    <a:cubicBezTo>
                      <a:pt x="3177" y="224"/>
                      <a:pt x="2998" y="474"/>
                      <a:pt x="2855" y="750"/>
                    </a:cubicBezTo>
                    <a:cubicBezTo>
                      <a:pt x="2873" y="509"/>
                      <a:pt x="2927" y="269"/>
                      <a:pt x="3025" y="54"/>
                    </a:cubicBezTo>
                    <a:lnTo>
                      <a:pt x="3025" y="54"/>
                    </a:lnTo>
                    <a:cubicBezTo>
                      <a:pt x="2820" y="376"/>
                      <a:pt x="2695" y="741"/>
                      <a:pt x="2570" y="1107"/>
                    </a:cubicBezTo>
                    <a:cubicBezTo>
                      <a:pt x="2606" y="839"/>
                      <a:pt x="2632" y="563"/>
                      <a:pt x="2659" y="295"/>
                    </a:cubicBezTo>
                    <a:lnTo>
                      <a:pt x="2659" y="295"/>
                    </a:lnTo>
                    <a:cubicBezTo>
                      <a:pt x="2418" y="750"/>
                      <a:pt x="2222" y="1232"/>
                      <a:pt x="2088" y="1732"/>
                    </a:cubicBezTo>
                    <a:cubicBezTo>
                      <a:pt x="2035" y="1419"/>
                      <a:pt x="2061" y="1098"/>
                      <a:pt x="2106" y="786"/>
                    </a:cubicBezTo>
                    <a:lnTo>
                      <a:pt x="2106" y="786"/>
                    </a:lnTo>
                    <a:cubicBezTo>
                      <a:pt x="1874" y="1250"/>
                      <a:pt x="1740" y="1758"/>
                      <a:pt x="1696" y="2276"/>
                    </a:cubicBezTo>
                    <a:cubicBezTo>
                      <a:pt x="1615" y="1928"/>
                      <a:pt x="1580" y="1571"/>
                      <a:pt x="1589" y="1214"/>
                    </a:cubicBezTo>
                    <a:lnTo>
                      <a:pt x="1589" y="1214"/>
                    </a:lnTo>
                    <a:cubicBezTo>
                      <a:pt x="1419" y="1696"/>
                      <a:pt x="1348" y="2213"/>
                      <a:pt x="1375" y="2722"/>
                    </a:cubicBezTo>
                    <a:cubicBezTo>
                      <a:pt x="1268" y="2410"/>
                      <a:pt x="1196" y="2088"/>
                      <a:pt x="1160" y="1767"/>
                    </a:cubicBezTo>
                    <a:cubicBezTo>
                      <a:pt x="1071" y="2213"/>
                      <a:pt x="1036" y="2677"/>
                      <a:pt x="1053" y="3132"/>
                    </a:cubicBezTo>
                    <a:cubicBezTo>
                      <a:pt x="1000" y="2918"/>
                      <a:pt x="937" y="2731"/>
                      <a:pt x="937" y="2517"/>
                    </a:cubicBezTo>
                    <a:cubicBezTo>
                      <a:pt x="920" y="2856"/>
                      <a:pt x="893" y="3204"/>
                      <a:pt x="875" y="3551"/>
                    </a:cubicBezTo>
                    <a:lnTo>
                      <a:pt x="786" y="2900"/>
                    </a:lnTo>
                    <a:cubicBezTo>
                      <a:pt x="741" y="3248"/>
                      <a:pt x="688" y="3587"/>
                      <a:pt x="625" y="3926"/>
                    </a:cubicBezTo>
                    <a:cubicBezTo>
                      <a:pt x="607" y="3721"/>
                      <a:pt x="607" y="3507"/>
                      <a:pt x="616" y="3302"/>
                    </a:cubicBezTo>
                    <a:lnTo>
                      <a:pt x="616" y="3302"/>
                    </a:lnTo>
                    <a:cubicBezTo>
                      <a:pt x="572" y="3801"/>
                      <a:pt x="340" y="4292"/>
                      <a:pt x="1" y="4658"/>
                    </a:cubicBezTo>
                    <a:cubicBezTo>
                      <a:pt x="509" y="4568"/>
                      <a:pt x="991" y="4328"/>
                      <a:pt x="1375" y="3980"/>
                    </a:cubicBezTo>
                    <a:lnTo>
                      <a:pt x="1375" y="3980"/>
                    </a:lnTo>
                    <a:cubicBezTo>
                      <a:pt x="1187" y="4060"/>
                      <a:pt x="991" y="4105"/>
                      <a:pt x="795" y="4113"/>
                    </a:cubicBezTo>
                    <a:cubicBezTo>
                      <a:pt x="1223" y="3899"/>
                      <a:pt x="1651" y="3694"/>
                      <a:pt x="2070" y="3489"/>
                    </a:cubicBezTo>
                    <a:lnTo>
                      <a:pt x="2070" y="3489"/>
                    </a:lnTo>
                    <a:cubicBezTo>
                      <a:pt x="1776" y="3498"/>
                      <a:pt x="1482" y="3569"/>
                      <a:pt x="1205" y="3676"/>
                    </a:cubicBezTo>
                    <a:lnTo>
                      <a:pt x="2427" y="3043"/>
                    </a:lnTo>
                    <a:lnTo>
                      <a:pt x="2427" y="3043"/>
                    </a:lnTo>
                    <a:cubicBezTo>
                      <a:pt x="2160" y="3096"/>
                      <a:pt x="1901" y="3159"/>
                      <a:pt x="1642" y="3230"/>
                    </a:cubicBezTo>
                    <a:cubicBezTo>
                      <a:pt x="1972" y="3043"/>
                      <a:pt x="2320" y="2865"/>
                      <a:pt x="2668" y="2704"/>
                    </a:cubicBezTo>
                    <a:lnTo>
                      <a:pt x="2668" y="2704"/>
                    </a:lnTo>
                    <a:cubicBezTo>
                      <a:pt x="2347" y="2731"/>
                      <a:pt x="2026" y="2820"/>
                      <a:pt x="1722" y="2918"/>
                    </a:cubicBezTo>
                    <a:cubicBezTo>
                      <a:pt x="2142" y="2686"/>
                      <a:pt x="2570" y="2454"/>
                      <a:pt x="2998" y="2222"/>
                    </a:cubicBezTo>
                    <a:lnTo>
                      <a:pt x="2998" y="2222"/>
                    </a:lnTo>
                    <a:cubicBezTo>
                      <a:pt x="2650" y="2267"/>
                      <a:pt x="2311" y="2347"/>
                      <a:pt x="1981" y="2463"/>
                    </a:cubicBezTo>
                    <a:cubicBezTo>
                      <a:pt x="2392" y="2195"/>
                      <a:pt x="2811" y="1946"/>
                      <a:pt x="3248" y="1723"/>
                    </a:cubicBezTo>
                    <a:lnTo>
                      <a:pt x="3248" y="1723"/>
                    </a:lnTo>
                    <a:cubicBezTo>
                      <a:pt x="2900" y="1758"/>
                      <a:pt x="2552" y="1848"/>
                      <a:pt x="2231" y="1972"/>
                    </a:cubicBezTo>
                    <a:cubicBezTo>
                      <a:pt x="2615" y="1660"/>
                      <a:pt x="3078" y="1446"/>
                      <a:pt x="3569" y="1357"/>
                    </a:cubicBezTo>
                    <a:cubicBezTo>
                      <a:pt x="3547" y="1356"/>
                      <a:pt x="3524" y="1356"/>
                      <a:pt x="3502" y="1356"/>
                    </a:cubicBezTo>
                    <a:cubicBezTo>
                      <a:pt x="3211" y="1356"/>
                      <a:pt x="2915" y="1409"/>
                      <a:pt x="2641" y="1509"/>
                    </a:cubicBezTo>
                    <a:cubicBezTo>
                      <a:pt x="2980" y="1285"/>
                      <a:pt x="3364" y="1134"/>
                      <a:pt x="3765" y="1054"/>
                    </a:cubicBezTo>
                    <a:cubicBezTo>
                      <a:pt x="3616" y="1021"/>
                      <a:pt x="3466" y="1005"/>
                      <a:pt x="3316" y="1005"/>
                    </a:cubicBezTo>
                    <a:cubicBezTo>
                      <a:pt x="3216" y="1005"/>
                      <a:pt x="3116" y="1013"/>
                      <a:pt x="3016" y="1027"/>
                    </a:cubicBezTo>
                    <a:lnTo>
                      <a:pt x="4131" y="706"/>
                    </a:lnTo>
                    <a:cubicBezTo>
                      <a:pt x="3972" y="654"/>
                      <a:pt x="3808" y="630"/>
                      <a:pt x="3644" y="630"/>
                    </a:cubicBezTo>
                    <a:cubicBezTo>
                      <a:pt x="3523" y="630"/>
                      <a:pt x="3402" y="643"/>
                      <a:pt x="3284" y="670"/>
                    </a:cubicBezTo>
                    <a:cubicBezTo>
                      <a:pt x="3319" y="447"/>
                      <a:pt x="3355" y="224"/>
                      <a:pt x="338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5"/>
              <p:cNvSpPr/>
              <p:nvPr/>
            </p:nvSpPr>
            <p:spPr>
              <a:xfrm>
                <a:off x="6541903" y="898287"/>
                <a:ext cx="510528" cy="502351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61" extrusionOk="0">
                    <a:moveTo>
                      <a:pt x="4542" y="1"/>
                    </a:moveTo>
                    <a:cubicBezTo>
                      <a:pt x="4283" y="126"/>
                      <a:pt x="4042" y="286"/>
                      <a:pt x="3828" y="474"/>
                    </a:cubicBezTo>
                    <a:cubicBezTo>
                      <a:pt x="3471" y="786"/>
                      <a:pt x="3177" y="1169"/>
                      <a:pt x="2891" y="1553"/>
                    </a:cubicBezTo>
                    <a:cubicBezTo>
                      <a:pt x="2749" y="1740"/>
                      <a:pt x="2606" y="1946"/>
                      <a:pt x="2490" y="2151"/>
                    </a:cubicBezTo>
                    <a:cubicBezTo>
                      <a:pt x="2365" y="2347"/>
                      <a:pt x="2267" y="2561"/>
                      <a:pt x="2151" y="2766"/>
                    </a:cubicBezTo>
                    <a:cubicBezTo>
                      <a:pt x="1678" y="3650"/>
                      <a:pt x="964" y="4443"/>
                      <a:pt x="81" y="4890"/>
                    </a:cubicBezTo>
                    <a:cubicBezTo>
                      <a:pt x="54" y="4916"/>
                      <a:pt x="28" y="4934"/>
                      <a:pt x="1" y="4961"/>
                    </a:cubicBezTo>
                    <a:cubicBezTo>
                      <a:pt x="1339" y="4408"/>
                      <a:pt x="2731" y="3792"/>
                      <a:pt x="3605" y="2633"/>
                    </a:cubicBezTo>
                    <a:cubicBezTo>
                      <a:pt x="4078" y="2017"/>
                      <a:pt x="4399" y="1250"/>
                      <a:pt x="5041" y="813"/>
                    </a:cubicBezTo>
                    <a:cubicBezTo>
                      <a:pt x="4988" y="483"/>
                      <a:pt x="4791" y="206"/>
                      <a:pt x="454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5"/>
              <p:cNvSpPr/>
              <p:nvPr/>
            </p:nvSpPr>
            <p:spPr>
              <a:xfrm>
                <a:off x="6541903" y="887453"/>
                <a:ext cx="470734" cy="513186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5068" extrusionOk="0">
                    <a:moveTo>
                      <a:pt x="4399" y="1"/>
                    </a:moveTo>
                    <a:cubicBezTo>
                      <a:pt x="3400" y="625"/>
                      <a:pt x="2686" y="1651"/>
                      <a:pt x="2071" y="2668"/>
                    </a:cubicBezTo>
                    <a:cubicBezTo>
                      <a:pt x="1740" y="3212"/>
                      <a:pt x="1419" y="3765"/>
                      <a:pt x="991" y="4238"/>
                    </a:cubicBezTo>
                    <a:cubicBezTo>
                      <a:pt x="759" y="4488"/>
                      <a:pt x="500" y="4711"/>
                      <a:pt x="206" y="4889"/>
                    </a:cubicBezTo>
                    <a:cubicBezTo>
                      <a:pt x="144" y="4943"/>
                      <a:pt x="72" y="5005"/>
                      <a:pt x="1" y="5068"/>
                    </a:cubicBezTo>
                    <a:cubicBezTo>
                      <a:pt x="197" y="4988"/>
                      <a:pt x="384" y="4907"/>
                      <a:pt x="581" y="4827"/>
                    </a:cubicBezTo>
                    <a:cubicBezTo>
                      <a:pt x="1143" y="4417"/>
                      <a:pt x="1607" y="3837"/>
                      <a:pt x="1981" y="3239"/>
                    </a:cubicBezTo>
                    <a:cubicBezTo>
                      <a:pt x="2552" y="2356"/>
                      <a:pt x="3034" y="1384"/>
                      <a:pt x="3819" y="697"/>
                    </a:cubicBezTo>
                    <a:cubicBezTo>
                      <a:pt x="4060" y="482"/>
                      <a:pt x="4345" y="295"/>
                      <a:pt x="4649" y="206"/>
                    </a:cubicBezTo>
                    <a:cubicBezTo>
                      <a:pt x="4577" y="135"/>
                      <a:pt x="4488" y="63"/>
                      <a:pt x="4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3" name="Google Shape;3003;p25"/>
          <p:cNvGrpSpPr/>
          <p:nvPr/>
        </p:nvGrpSpPr>
        <p:grpSpPr>
          <a:xfrm>
            <a:off x="-1793949" y="2571762"/>
            <a:ext cx="3670968" cy="3938665"/>
            <a:chOff x="-1793949" y="2571762"/>
            <a:chExt cx="3670968" cy="3938665"/>
          </a:xfrm>
        </p:grpSpPr>
        <p:grpSp>
          <p:nvGrpSpPr>
            <p:cNvPr id="3004" name="Google Shape;3004;p25"/>
            <p:cNvGrpSpPr/>
            <p:nvPr/>
          </p:nvGrpSpPr>
          <p:grpSpPr>
            <a:xfrm rot="-3689794">
              <a:off x="-1743677" y="4136007"/>
              <a:ext cx="2605749" cy="1664564"/>
              <a:chOff x="5669385" y="-152150"/>
              <a:chExt cx="1383042" cy="883494"/>
            </a:xfrm>
          </p:grpSpPr>
          <p:sp>
            <p:nvSpPr>
              <p:cNvPr id="3005" name="Google Shape;3005;p25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5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5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5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5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5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5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2" name="Google Shape;3012;p25"/>
            <p:cNvGrpSpPr/>
            <p:nvPr/>
          </p:nvGrpSpPr>
          <p:grpSpPr>
            <a:xfrm rot="-3966003">
              <a:off x="-13438" y="4627989"/>
              <a:ext cx="1643007" cy="1610336"/>
              <a:chOff x="4785930" y="1655991"/>
              <a:chExt cx="579077" cy="567562"/>
            </a:xfrm>
          </p:grpSpPr>
          <p:sp>
            <p:nvSpPr>
              <p:cNvPr id="3013" name="Google Shape;3013;p25"/>
              <p:cNvSpPr/>
              <p:nvPr/>
            </p:nvSpPr>
            <p:spPr>
              <a:xfrm>
                <a:off x="4785930" y="1655991"/>
                <a:ext cx="579077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5201" y="4731"/>
                      <a:pt x="5433" y="3856"/>
                      <a:pt x="5603" y="2955"/>
                    </a:cubicBezTo>
                    <a:cubicBezTo>
                      <a:pt x="5665" y="2634"/>
                      <a:pt x="5719" y="2304"/>
                      <a:pt x="5638" y="1983"/>
                    </a:cubicBezTo>
                    <a:cubicBezTo>
                      <a:pt x="5576" y="1733"/>
                      <a:pt x="5433" y="1519"/>
                      <a:pt x="5273" y="1314"/>
                    </a:cubicBezTo>
                    <a:cubicBezTo>
                      <a:pt x="4871" y="797"/>
                      <a:pt x="4336" y="359"/>
                      <a:pt x="3711" y="145"/>
                    </a:cubicBezTo>
                    <a:cubicBezTo>
                      <a:pt x="3446" y="54"/>
                      <a:pt x="3165" y="7"/>
                      <a:pt x="2886" y="7"/>
                    </a:cubicBezTo>
                    <a:cubicBezTo>
                      <a:pt x="2507" y="7"/>
                      <a:pt x="2131" y="94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5"/>
              <p:cNvSpPr/>
              <p:nvPr/>
            </p:nvSpPr>
            <p:spPr>
              <a:xfrm>
                <a:off x="4785930" y="1655991"/>
                <a:ext cx="502326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4952" y="5596"/>
                      <a:pt x="4952" y="5587"/>
                      <a:pt x="4960" y="5569"/>
                    </a:cubicBezTo>
                    <a:cubicBezTo>
                      <a:pt x="4916" y="5489"/>
                      <a:pt x="4880" y="5400"/>
                      <a:pt x="4844" y="5319"/>
                    </a:cubicBezTo>
                    <a:cubicBezTo>
                      <a:pt x="4532" y="4561"/>
                      <a:pt x="4220" y="3803"/>
                      <a:pt x="4095" y="3000"/>
                    </a:cubicBezTo>
                    <a:cubicBezTo>
                      <a:pt x="4059" y="2777"/>
                      <a:pt x="4033" y="2554"/>
                      <a:pt x="3970" y="2340"/>
                    </a:cubicBezTo>
                    <a:cubicBezTo>
                      <a:pt x="3863" y="1965"/>
                      <a:pt x="3631" y="1644"/>
                      <a:pt x="3399" y="1341"/>
                    </a:cubicBezTo>
                    <a:cubicBezTo>
                      <a:pt x="3212" y="1109"/>
                      <a:pt x="3025" y="886"/>
                      <a:pt x="2810" y="689"/>
                    </a:cubicBezTo>
                    <a:cubicBezTo>
                      <a:pt x="2570" y="475"/>
                      <a:pt x="2293" y="306"/>
                      <a:pt x="2008" y="181"/>
                    </a:cubicBezTo>
                    <a:cubicBezTo>
                      <a:pt x="1936" y="208"/>
                      <a:pt x="1865" y="243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5"/>
              <p:cNvSpPr/>
              <p:nvPr/>
            </p:nvSpPr>
            <p:spPr>
              <a:xfrm>
                <a:off x="4938522" y="1668648"/>
                <a:ext cx="393983" cy="515211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5088" extrusionOk="0">
                    <a:moveTo>
                      <a:pt x="1693" y="1"/>
                    </a:moveTo>
                    <a:cubicBezTo>
                      <a:pt x="1228" y="1"/>
                      <a:pt x="603" y="196"/>
                      <a:pt x="492" y="225"/>
                    </a:cubicBezTo>
                    <a:cubicBezTo>
                      <a:pt x="482" y="228"/>
                      <a:pt x="473" y="229"/>
                      <a:pt x="463" y="229"/>
                    </a:cubicBezTo>
                    <a:cubicBezTo>
                      <a:pt x="392" y="229"/>
                      <a:pt x="322" y="174"/>
                      <a:pt x="251" y="127"/>
                    </a:cubicBezTo>
                    <a:cubicBezTo>
                      <a:pt x="215" y="105"/>
                      <a:pt x="168" y="89"/>
                      <a:pt x="125" y="89"/>
                    </a:cubicBezTo>
                    <a:cubicBezTo>
                      <a:pt x="81" y="89"/>
                      <a:pt x="41" y="105"/>
                      <a:pt x="19" y="145"/>
                    </a:cubicBezTo>
                    <a:cubicBezTo>
                      <a:pt x="1" y="172"/>
                      <a:pt x="1" y="208"/>
                      <a:pt x="1" y="243"/>
                    </a:cubicBezTo>
                    <a:lnTo>
                      <a:pt x="46" y="1002"/>
                    </a:lnTo>
                    <a:cubicBezTo>
                      <a:pt x="108" y="761"/>
                      <a:pt x="162" y="520"/>
                      <a:pt x="188" y="279"/>
                    </a:cubicBezTo>
                    <a:cubicBezTo>
                      <a:pt x="313" y="413"/>
                      <a:pt x="313" y="618"/>
                      <a:pt x="304" y="796"/>
                    </a:cubicBezTo>
                    <a:cubicBezTo>
                      <a:pt x="295" y="1064"/>
                      <a:pt x="286" y="1323"/>
                      <a:pt x="278" y="1590"/>
                    </a:cubicBezTo>
                    <a:lnTo>
                      <a:pt x="759" y="511"/>
                    </a:lnTo>
                    <a:lnTo>
                      <a:pt x="759" y="511"/>
                    </a:lnTo>
                    <a:cubicBezTo>
                      <a:pt x="679" y="975"/>
                      <a:pt x="590" y="1430"/>
                      <a:pt x="581" y="1903"/>
                    </a:cubicBezTo>
                    <a:lnTo>
                      <a:pt x="982" y="841"/>
                    </a:lnTo>
                    <a:lnTo>
                      <a:pt x="982" y="841"/>
                    </a:lnTo>
                    <a:cubicBezTo>
                      <a:pt x="911" y="1341"/>
                      <a:pt x="884" y="1840"/>
                      <a:pt x="920" y="2349"/>
                    </a:cubicBezTo>
                    <a:cubicBezTo>
                      <a:pt x="956" y="1903"/>
                      <a:pt x="1009" y="1448"/>
                      <a:pt x="1232" y="1064"/>
                    </a:cubicBezTo>
                    <a:lnTo>
                      <a:pt x="1232" y="1064"/>
                    </a:lnTo>
                    <a:cubicBezTo>
                      <a:pt x="1125" y="1555"/>
                      <a:pt x="1089" y="2054"/>
                      <a:pt x="1116" y="2554"/>
                    </a:cubicBezTo>
                    <a:cubicBezTo>
                      <a:pt x="1161" y="2090"/>
                      <a:pt x="1321" y="1635"/>
                      <a:pt x="1589" y="1251"/>
                    </a:cubicBezTo>
                    <a:lnTo>
                      <a:pt x="1589" y="1251"/>
                    </a:lnTo>
                    <a:cubicBezTo>
                      <a:pt x="1446" y="1715"/>
                      <a:pt x="1348" y="2188"/>
                      <a:pt x="1303" y="2679"/>
                    </a:cubicBezTo>
                    <a:cubicBezTo>
                      <a:pt x="1402" y="2251"/>
                      <a:pt x="1607" y="1858"/>
                      <a:pt x="1883" y="1519"/>
                    </a:cubicBezTo>
                    <a:lnTo>
                      <a:pt x="1883" y="1519"/>
                    </a:lnTo>
                    <a:cubicBezTo>
                      <a:pt x="1678" y="1929"/>
                      <a:pt x="1535" y="2366"/>
                      <a:pt x="1455" y="2813"/>
                    </a:cubicBezTo>
                    <a:cubicBezTo>
                      <a:pt x="1616" y="2465"/>
                      <a:pt x="1857" y="2135"/>
                      <a:pt x="2142" y="1867"/>
                    </a:cubicBezTo>
                    <a:lnTo>
                      <a:pt x="2142" y="1867"/>
                    </a:lnTo>
                    <a:cubicBezTo>
                      <a:pt x="1937" y="2259"/>
                      <a:pt x="1785" y="2679"/>
                      <a:pt x="1696" y="3107"/>
                    </a:cubicBezTo>
                    <a:cubicBezTo>
                      <a:pt x="1848" y="2804"/>
                      <a:pt x="2035" y="2581"/>
                      <a:pt x="2249" y="2322"/>
                    </a:cubicBezTo>
                    <a:lnTo>
                      <a:pt x="2249" y="2322"/>
                    </a:lnTo>
                    <a:cubicBezTo>
                      <a:pt x="2133" y="2786"/>
                      <a:pt x="2062" y="3259"/>
                      <a:pt x="2026" y="3731"/>
                    </a:cubicBezTo>
                    <a:cubicBezTo>
                      <a:pt x="2106" y="3366"/>
                      <a:pt x="2231" y="3009"/>
                      <a:pt x="2383" y="2670"/>
                    </a:cubicBezTo>
                    <a:lnTo>
                      <a:pt x="2383" y="2670"/>
                    </a:lnTo>
                    <a:cubicBezTo>
                      <a:pt x="2374" y="2875"/>
                      <a:pt x="2356" y="3080"/>
                      <a:pt x="2356" y="3294"/>
                    </a:cubicBezTo>
                    <a:cubicBezTo>
                      <a:pt x="2347" y="3598"/>
                      <a:pt x="2347" y="3910"/>
                      <a:pt x="2463" y="4186"/>
                    </a:cubicBezTo>
                    <a:cubicBezTo>
                      <a:pt x="2499" y="3972"/>
                      <a:pt x="2535" y="3749"/>
                      <a:pt x="2570" y="3535"/>
                    </a:cubicBezTo>
                    <a:cubicBezTo>
                      <a:pt x="2615" y="3883"/>
                      <a:pt x="2722" y="4231"/>
                      <a:pt x="2865" y="4552"/>
                    </a:cubicBezTo>
                    <a:cubicBezTo>
                      <a:pt x="2874" y="4409"/>
                      <a:pt x="2882" y="4311"/>
                      <a:pt x="2891" y="4169"/>
                    </a:cubicBezTo>
                    <a:cubicBezTo>
                      <a:pt x="3043" y="4490"/>
                      <a:pt x="3221" y="4793"/>
                      <a:pt x="3409" y="5087"/>
                    </a:cubicBezTo>
                    <a:cubicBezTo>
                      <a:pt x="3177" y="4579"/>
                      <a:pt x="2990" y="4044"/>
                      <a:pt x="2856" y="3499"/>
                    </a:cubicBezTo>
                    <a:lnTo>
                      <a:pt x="2856" y="3499"/>
                    </a:lnTo>
                    <a:cubicBezTo>
                      <a:pt x="3061" y="3928"/>
                      <a:pt x="3266" y="4356"/>
                      <a:pt x="3480" y="4784"/>
                    </a:cubicBezTo>
                    <a:cubicBezTo>
                      <a:pt x="3257" y="4169"/>
                      <a:pt x="3106" y="3526"/>
                      <a:pt x="2954" y="2893"/>
                    </a:cubicBezTo>
                    <a:lnTo>
                      <a:pt x="2954" y="2893"/>
                    </a:lnTo>
                    <a:cubicBezTo>
                      <a:pt x="3141" y="3160"/>
                      <a:pt x="3337" y="3419"/>
                      <a:pt x="3525" y="3687"/>
                    </a:cubicBezTo>
                    <a:cubicBezTo>
                      <a:pt x="3213" y="3143"/>
                      <a:pt x="2954" y="2581"/>
                      <a:pt x="2749" y="1992"/>
                    </a:cubicBezTo>
                    <a:lnTo>
                      <a:pt x="2749" y="1992"/>
                    </a:lnTo>
                    <a:cubicBezTo>
                      <a:pt x="3052" y="2402"/>
                      <a:pt x="3391" y="2786"/>
                      <a:pt x="3748" y="3143"/>
                    </a:cubicBezTo>
                    <a:cubicBezTo>
                      <a:pt x="3400" y="2625"/>
                      <a:pt x="3088" y="2081"/>
                      <a:pt x="2802" y="1519"/>
                    </a:cubicBezTo>
                    <a:lnTo>
                      <a:pt x="2802" y="1519"/>
                    </a:lnTo>
                    <a:cubicBezTo>
                      <a:pt x="3177" y="1831"/>
                      <a:pt x="3560" y="2143"/>
                      <a:pt x="3891" y="2509"/>
                    </a:cubicBezTo>
                    <a:cubicBezTo>
                      <a:pt x="3596" y="1733"/>
                      <a:pt x="2972" y="1100"/>
                      <a:pt x="2213" y="787"/>
                    </a:cubicBezTo>
                    <a:lnTo>
                      <a:pt x="2213" y="787"/>
                    </a:lnTo>
                    <a:cubicBezTo>
                      <a:pt x="2802" y="1002"/>
                      <a:pt x="3346" y="1332"/>
                      <a:pt x="3801" y="1769"/>
                    </a:cubicBezTo>
                    <a:cubicBezTo>
                      <a:pt x="3266" y="912"/>
                      <a:pt x="2329" y="324"/>
                      <a:pt x="1330" y="217"/>
                    </a:cubicBezTo>
                    <a:cubicBezTo>
                      <a:pt x="1358" y="216"/>
                      <a:pt x="1385" y="215"/>
                      <a:pt x="1413" y="215"/>
                    </a:cubicBezTo>
                    <a:cubicBezTo>
                      <a:pt x="2019" y="215"/>
                      <a:pt x="2629" y="402"/>
                      <a:pt x="3132" y="752"/>
                    </a:cubicBezTo>
                    <a:cubicBezTo>
                      <a:pt x="2847" y="386"/>
                      <a:pt x="2410" y="154"/>
                      <a:pt x="1955" y="29"/>
                    </a:cubicBezTo>
                    <a:cubicBezTo>
                      <a:pt x="1878" y="9"/>
                      <a:pt x="1789" y="1"/>
                      <a:pt x="169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5"/>
              <p:cNvSpPr/>
              <p:nvPr/>
            </p:nvSpPr>
            <p:spPr>
              <a:xfrm>
                <a:off x="4972038" y="1668850"/>
                <a:ext cx="293639" cy="49151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4854" extrusionOk="0">
                    <a:moveTo>
                      <a:pt x="303" y="0"/>
                    </a:moveTo>
                    <a:cubicBezTo>
                      <a:pt x="205" y="36"/>
                      <a:pt x="98" y="81"/>
                      <a:pt x="0" y="134"/>
                    </a:cubicBezTo>
                    <a:cubicBezTo>
                      <a:pt x="651" y="357"/>
                      <a:pt x="1320" y="857"/>
                      <a:pt x="1677" y="1419"/>
                    </a:cubicBezTo>
                    <a:cubicBezTo>
                      <a:pt x="2328" y="2454"/>
                      <a:pt x="2275" y="3801"/>
                      <a:pt x="2899" y="4853"/>
                    </a:cubicBezTo>
                    <a:cubicBezTo>
                      <a:pt x="2462" y="3944"/>
                      <a:pt x="2551" y="2802"/>
                      <a:pt x="2150" y="1874"/>
                    </a:cubicBezTo>
                    <a:cubicBezTo>
                      <a:pt x="1793" y="1062"/>
                      <a:pt x="1088" y="464"/>
                      <a:pt x="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7" name="Google Shape;3017;p25"/>
            <p:cNvGrpSpPr/>
            <p:nvPr/>
          </p:nvGrpSpPr>
          <p:grpSpPr>
            <a:xfrm flipH="1">
              <a:off x="-932112" y="2571762"/>
              <a:ext cx="1483199" cy="2661789"/>
              <a:chOff x="8268108" y="675218"/>
              <a:chExt cx="422841" cy="758842"/>
            </a:xfrm>
          </p:grpSpPr>
          <p:sp>
            <p:nvSpPr>
              <p:cNvPr id="3018" name="Google Shape;3018;p25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5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5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5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22" name="Google Shape;3022;p25"/>
          <p:cNvGrpSpPr/>
          <p:nvPr/>
        </p:nvGrpSpPr>
        <p:grpSpPr>
          <a:xfrm>
            <a:off x="-2074408" y="-869351"/>
            <a:ext cx="5307184" cy="2824321"/>
            <a:chOff x="-2074408" y="-869351"/>
            <a:chExt cx="5307184" cy="2824321"/>
          </a:xfrm>
        </p:grpSpPr>
        <p:grpSp>
          <p:nvGrpSpPr>
            <p:cNvPr id="3023" name="Google Shape;3023;p25"/>
            <p:cNvGrpSpPr/>
            <p:nvPr/>
          </p:nvGrpSpPr>
          <p:grpSpPr>
            <a:xfrm>
              <a:off x="-1028010" y="-467306"/>
              <a:ext cx="3482211" cy="934598"/>
              <a:chOff x="2529451" y="695065"/>
              <a:chExt cx="1320770" cy="354511"/>
            </a:xfrm>
          </p:grpSpPr>
          <p:sp>
            <p:nvSpPr>
              <p:cNvPr id="3024" name="Google Shape;3024;p25"/>
              <p:cNvSpPr/>
              <p:nvPr/>
            </p:nvSpPr>
            <p:spPr>
              <a:xfrm>
                <a:off x="252945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651" y="277"/>
                    </a:lnTo>
                    <a:cubicBezTo>
                      <a:pt x="11634" y="1303"/>
                      <a:pt x="10456" y="2177"/>
                      <a:pt x="9100" y="2677"/>
                    </a:cubicBezTo>
                    <a:cubicBezTo>
                      <a:pt x="8277" y="2977"/>
                      <a:pt x="7398" y="3126"/>
                      <a:pt x="6518" y="3126"/>
                    </a:cubicBezTo>
                    <a:cubicBezTo>
                      <a:pt x="5672" y="3126"/>
                      <a:pt x="4824" y="2988"/>
                      <a:pt x="4024" y="2713"/>
                    </a:cubicBezTo>
                    <a:cubicBezTo>
                      <a:pt x="2561" y="2213"/>
                      <a:pt x="1258" y="1250"/>
                      <a:pt x="331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25"/>
              <p:cNvSpPr/>
              <p:nvPr/>
            </p:nvSpPr>
            <p:spPr>
              <a:xfrm>
                <a:off x="252945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722" y="277"/>
                    </a:lnTo>
                    <a:cubicBezTo>
                      <a:pt x="12499" y="545"/>
                      <a:pt x="12249" y="803"/>
                      <a:pt x="11990" y="1044"/>
                    </a:cubicBezTo>
                    <a:cubicBezTo>
                      <a:pt x="11651" y="1348"/>
                      <a:pt x="11286" y="1624"/>
                      <a:pt x="10920" y="1901"/>
                    </a:cubicBezTo>
                    <a:cubicBezTo>
                      <a:pt x="10590" y="2151"/>
                      <a:pt x="10233" y="2409"/>
                      <a:pt x="9849" y="2570"/>
                    </a:cubicBezTo>
                    <a:cubicBezTo>
                      <a:pt x="8771" y="3029"/>
                      <a:pt x="7589" y="3379"/>
                      <a:pt x="6424" y="3379"/>
                    </a:cubicBezTo>
                    <a:cubicBezTo>
                      <a:pt x="6028" y="3379"/>
                      <a:pt x="5634" y="3338"/>
                      <a:pt x="5246" y="3248"/>
                    </a:cubicBezTo>
                    <a:cubicBezTo>
                      <a:pt x="3890" y="2927"/>
                      <a:pt x="2552" y="2418"/>
                      <a:pt x="1517" y="1499"/>
                    </a:cubicBezTo>
                    <a:cubicBezTo>
                      <a:pt x="1276" y="1294"/>
                      <a:pt x="1053" y="1062"/>
                      <a:pt x="839" y="821"/>
                    </a:cubicBezTo>
                    <a:cubicBezTo>
                      <a:pt x="607" y="572"/>
                      <a:pt x="375" y="304"/>
                      <a:pt x="197" y="1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6" name="Google Shape;3026;p25"/>
            <p:cNvGrpSpPr/>
            <p:nvPr/>
          </p:nvGrpSpPr>
          <p:grpSpPr>
            <a:xfrm rot="-1482418">
              <a:off x="-1845801" y="-177979"/>
              <a:ext cx="2605752" cy="1664566"/>
              <a:chOff x="5669385" y="-152150"/>
              <a:chExt cx="1383042" cy="883494"/>
            </a:xfrm>
          </p:grpSpPr>
          <p:sp>
            <p:nvSpPr>
              <p:cNvPr id="3027" name="Google Shape;3027;p25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5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5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5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5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5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5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4" name="Google Shape;3034;p25"/>
            <p:cNvGrpSpPr/>
            <p:nvPr/>
          </p:nvGrpSpPr>
          <p:grpSpPr>
            <a:xfrm rot="838850">
              <a:off x="1828093" y="-741014"/>
              <a:ext cx="1244077" cy="1482030"/>
              <a:chOff x="5806687" y="1410545"/>
              <a:chExt cx="477012" cy="568271"/>
            </a:xfrm>
          </p:grpSpPr>
          <p:sp>
            <p:nvSpPr>
              <p:cNvPr id="3035" name="Google Shape;3035;p25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5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5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5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9" name="Google Shape;3039;p25"/>
            <p:cNvGrpSpPr/>
            <p:nvPr/>
          </p:nvGrpSpPr>
          <p:grpSpPr>
            <a:xfrm rot="-3640797">
              <a:off x="357094" y="-699765"/>
              <a:ext cx="978705" cy="1007540"/>
              <a:chOff x="5228518" y="1029313"/>
              <a:chExt cx="399350" cy="411116"/>
            </a:xfrm>
          </p:grpSpPr>
          <p:sp>
            <p:nvSpPr>
              <p:cNvPr id="3040" name="Google Shape;3040;p25"/>
              <p:cNvSpPr/>
              <p:nvPr/>
            </p:nvSpPr>
            <p:spPr>
              <a:xfrm>
                <a:off x="5228518" y="1032047"/>
                <a:ext cx="399350" cy="408382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4033" extrusionOk="0">
                    <a:moveTo>
                      <a:pt x="3944" y="0"/>
                    </a:moveTo>
                    <a:lnTo>
                      <a:pt x="3944" y="0"/>
                    </a:lnTo>
                    <a:cubicBezTo>
                      <a:pt x="3212" y="259"/>
                      <a:pt x="2472" y="544"/>
                      <a:pt x="1838" y="1008"/>
                    </a:cubicBezTo>
                    <a:cubicBezTo>
                      <a:pt x="857" y="1722"/>
                      <a:pt x="179" y="2828"/>
                      <a:pt x="1" y="4032"/>
                    </a:cubicBezTo>
                    <a:cubicBezTo>
                      <a:pt x="946" y="3684"/>
                      <a:pt x="1865" y="3301"/>
                      <a:pt x="2623" y="2641"/>
                    </a:cubicBezTo>
                    <a:cubicBezTo>
                      <a:pt x="3373" y="1981"/>
                      <a:pt x="3855" y="990"/>
                      <a:pt x="3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5"/>
              <p:cNvSpPr/>
              <p:nvPr/>
            </p:nvSpPr>
            <p:spPr>
              <a:xfrm>
                <a:off x="5228518" y="1034680"/>
                <a:ext cx="391249" cy="405749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4007" extrusionOk="0">
                    <a:moveTo>
                      <a:pt x="3863" y="1"/>
                    </a:moveTo>
                    <a:cubicBezTo>
                      <a:pt x="3150" y="260"/>
                      <a:pt x="2445" y="536"/>
                      <a:pt x="1838" y="982"/>
                    </a:cubicBezTo>
                    <a:cubicBezTo>
                      <a:pt x="860" y="1694"/>
                      <a:pt x="183" y="2796"/>
                      <a:pt x="2" y="3996"/>
                    </a:cubicBezTo>
                    <a:lnTo>
                      <a:pt x="2" y="3996"/>
                    </a:lnTo>
                    <a:cubicBezTo>
                      <a:pt x="350" y="3622"/>
                      <a:pt x="777" y="3319"/>
                      <a:pt x="1178" y="2998"/>
                    </a:cubicBezTo>
                    <a:cubicBezTo>
                      <a:pt x="2231" y="2160"/>
                      <a:pt x="3141" y="1143"/>
                      <a:pt x="3863" y="1"/>
                    </a:cubicBezTo>
                    <a:close/>
                    <a:moveTo>
                      <a:pt x="2" y="3996"/>
                    </a:moveTo>
                    <a:cubicBezTo>
                      <a:pt x="2" y="3996"/>
                      <a:pt x="1" y="3997"/>
                      <a:pt x="1" y="3997"/>
                    </a:cubicBezTo>
                    <a:cubicBezTo>
                      <a:pt x="1" y="3997"/>
                      <a:pt x="1" y="4006"/>
                      <a:pt x="1" y="4006"/>
                    </a:cubicBezTo>
                    <a:cubicBezTo>
                      <a:pt x="1" y="4003"/>
                      <a:pt x="2" y="3999"/>
                      <a:pt x="2" y="3996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5"/>
              <p:cNvSpPr/>
              <p:nvPr/>
            </p:nvSpPr>
            <p:spPr>
              <a:xfrm>
                <a:off x="5242998" y="1042882"/>
                <a:ext cx="374947" cy="3777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730" extrusionOk="0">
                    <a:moveTo>
                      <a:pt x="3703" y="0"/>
                    </a:moveTo>
                    <a:cubicBezTo>
                      <a:pt x="3702" y="3"/>
                      <a:pt x="3701" y="5"/>
                      <a:pt x="3700" y="8"/>
                    </a:cubicBezTo>
                    <a:lnTo>
                      <a:pt x="3700" y="8"/>
                    </a:lnTo>
                    <a:cubicBezTo>
                      <a:pt x="3701" y="5"/>
                      <a:pt x="3702" y="3"/>
                      <a:pt x="3703" y="0"/>
                    </a:cubicBezTo>
                    <a:close/>
                    <a:moveTo>
                      <a:pt x="3700" y="8"/>
                    </a:moveTo>
                    <a:cubicBezTo>
                      <a:pt x="3690" y="32"/>
                      <a:pt x="3673" y="55"/>
                      <a:pt x="3649" y="72"/>
                    </a:cubicBezTo>
                    <a:cubicBezTo>
                      <a:pt x="3569" y="152"/>
                      <a:pt x="3426" y="188"/>
                      <a:pt x="3328" y="232"/>
                    </a:cubicBezTo>
                    <a:cubicBezTo>
                      <a:pt x="3167" y="303"/>
                      <a:pt x="3007" y="375"/>
                      <a:pt x="2837" y="437"/>
                    </a:cubicBezTo>
                    <a:cubicBezTo>
                      <a:pt x="2962" y="419"/>
                      <a:pt x="3087" y="402"/>
                      <a:pt x="3212" y="402"/>
                    </a:cubicBezTo>
                    <a:cubicBezTo>
                      <a:pt x="3007" y="518"/>
                      <a:pt x="2775" y="598"/>
                      <a:pt x="2552" y="678"/>
                    </a:cubicBezTo>
                    <a:lnTo>
                      <a:pt x="2177" y="812"/>
                    </a:lnTo>
                    <a:cubicBezTo>
                      <a:pt x="2427" y="812"/>
                      <a:pt x="2677" y="785"/>
                      <a:pt x="2926" y="750"/>
                    </a:cubicBezTo>
                    <a:lnTo>
                      <a:pt x="2926" y="750"/>
                    </a:lnTo>
                    <a:cubicBezTo>
                      <a:pt x="2793" y="821"/>
                      <a:pt x="2650" y="866"/>
                      <a:pt x="2507" y="901"/>
                    </a:cubicBezTo>
                    <a:cubicBezTo>
                      <a:pt x="2266" y="973"/>
                      <a:pt x="2025" y="1044"/>
                      <a:pt x="1776" y="1115"/>
                    </a:cubicBezTo>
                    <a:cubicBezTo>
                      <a:pt x="1902" y="1139"/>
                      <a:pt x="2028" y="1150"/>
                      <a:pt x="2154" y="1150"/>
                    </a:cubicBezTo>
                    <a:cubicBezTo>
                      <a:pt x="2312" y="1150"/>
                      <a:pt x="2469" y="1132"/>
                      <a:pt x="2623" y="1097"/>
                    </a:cubicBezTo>
                    <a:lnTo>
                      <a:pt x="2623" y="1097"/>
                    </a:lnTo>
                    <a:cubicBezTo>
                      <a:pt x="2195" y="1267"/>
                      <a:pt x="1695" y="1320"/>
                      <a:pt x="1231" y="1356"/>
                    </a:cubicBezTo>
                    <a:cubicBezTo>
                      <a:pt x="1416" y="1401"/>
                      <a:pt x="1606" y="1418"/>
                      <a:pt x="1796" y="1418"/>
                    </a:cubicBezTo>
                    <a:cubicBezTo>
                      <a:pt x="1945" y="1418"/>
                      <a:pt x="2094" y="1408"/>
                      <a:pt x="2240" y="1392"/>
                    </a:cubicBezTo>
                    <a:lnTo>
                      <a:pt x="2240" y="1392"/>
                    </a:lnTo>
                    <a:cubicBezTo>
                      <a:pt x="1927" y="1490"/>
                      <a:pt x="1597" y="1561"/>
                      <a:pt x="1267" y="1606"/>
                    </a:cubicBezTo>
                    <a:cubicBezTo>
                      <a:pt x="1499" y="1642"/>
                      <a:pt x="1731" y="1642"/>
                      <a:pt x="1972" y="1651"/>
                    </a:cubicBezTo>
                    <a:cubicBezTo>
                      <a:pt x="1579" y="1775"/>
                      <a:pt x="1169" y="1856"/>
                      <a:pt x="759" y="1927"/>
                    </a:cubicBezTo>
                    <a:cubicBezTo>
                      <a:pt x="888" y="1945"/>
                      <a:pt x="1018" y="1954"/>
                      <a:pt x="1146" y="1954"/>
                    </a:cubicBezTo>
                    <a:cubicBezTo>
                      <a:pt x="1337" y="1954"/>
                      <a:pt x="1527" y="1934"/>
                      <a:pt x="1713" y="1891"/>
                    </a:cubicBezTo>
                    <a:lnTo>
                      <a:pt x="1713" y="1891"/>
                    </a:lnTo>
                    <a:cubicBezTo>
                      <a:pt x="1428" y="1972"/>
                      <a:pt x="1151" y="2070"/>
                      <a:pt x="875" y="2168"/>
                    </a:cubicBezTo>
                    <a:cubicBezTo>
                      <a:pt x="1080" y="2159"/>
                      <a:pt x="1285" y="2150"/>
                      <a:pt x="1481" y="2132"/>
                    </a:cubicBezTo>
                    <a:lnTo>
                      <a:pt x="1481" y="2132"/>
                    </a:lnTo>
                    <a:cubicBezTo>
                      <a:pt x="1133" y="2293"/>
                      <a:pt x="785" y="2436"/>
                      <a:pt x="420" y="2552"/>
                    </a:cubicBezTo>
                    <a:cubicBezTo>
                      <a:pt x="696" y="2525"/>
                      <a:pt x="964" y="2453"/>
                      <a:pt x="1240" y="2391"/>
                    </a:cubicBezTo>
                    <a:lnTo>
                      <a:pt x="1240" y="2391"/>
                    </a:lnTo>
                    <a:cubicBezTo>
                      <a:pt x="1062" y="2552"/>
                      <a:pt x="857" y="2685"/>
                      <a:pt x="625" y="2766"/>
                    </a:cubicBezTo>
                    <a:cubicBezTo>
                      <a:pt x="545" y="2792"/>
                      <a:pt x="455" y="2819"/>
                      <a:pt x="402" y="2882"/>
                    </a:cubicBezTo>
                    <a:lnTo>
                      <a:pt x="982" y="2721"/>
                    </a:lnTo>
                    <a:lnTo>
                      <a:pt x="982" y="2721"/>
                    </a:lnTo>
                    <a:cubicBezTo>
                      <a:pt x="723" y="2864"/>
                      <a:pt x="455" y="3007"/>
                      <a:pt x="197" y="3149"/>
                    </a:cubicBezTo>
                    <a:cubicBezTo>
                      <a:pt x="402" y="3096"/>
                      <a:pt x="607" y="3042"/>
                      <a:pt x="803" y="2971"/>
                    </a:cubicBezTo>
                    <a:lnTo>
                      <a:pt x="803" y="2971"/>
                    </a:lnTo>
                    <a:lnTo>
                      <a:pt x="0" y="3729"/>
                    </a:lnTo>
                    <a:cubicBezTo>
                      <a:pt x="179" y="3640"/>
                      <a:pt x="348" y="3551"/>
                      <a:pt x="518" y="3453"/>
                    </a:cubicBezTo>
                    <a:cubicBezTo>
                      <a:pt x="714" y="3354"/>
                      <a:pt x="901" y="3247"/>
                      <a:pt x="1062" y="3105"/>
                    </a:cubicBezTo>
                    <a:lnTo>
                      <a:pt x="1062" y="3105"/>
                    </a:lnTo>
                    <a:cubicBezTo>
                      <a:pt x="1026" y="3185"/>
                      <a:pt x="973" y="3292"/>
                      <a:pt x="919" y="3372"/>
                    </a:cubicBezTo>
                    <a:cubicBezTo>
                      <a:pt x="1071" y="3230"/>
                      <a:pt x="1196" y="3078"/>
                      <a:pt x="1303" y="2908"/>
                    </a:cubicBezTo>
                    <a:lnTo>
                      <a:pt x="1303" y="2908"/>
                    </a:lnTo>
                    <a:cubicBezTo>
                      <a:pt x="1276" y="3024"/>
                      <a:pt x="1240" y="3140"/>
                      <a:pt x="1187" y="3247"/>
                    </a:cubicBezTo>
                    <a:cubicBezTo>
                      <a:pt x="1330" y="3078"/>
                      <a:pt x="1446" y="2882"/>
                      <a:pt x="1517" y="2676"/>
                    </a:cubicBezTo>
                    <a:lnTo>
                      <a:pt x="1517" y="2676"/>
                    </a:lnTo>
                    <a:lnTo>
                      <a:pt x="1481" y="3051"/>
                    </a:lnTo>
                    <a:cubicBezTo>
                      <a:pt x="1588" y="2864"/>
                      <a:pt x="1669" y="2650"/>
                      <a:pt x="1704" y="2436"/>
                    </a:cubicBezTo>
                    <a:cubicBezTo>
                      <a:pt x="1722" y="2623"/>
                      <a:pt x="1722" y="2819"/>
                      <a:pt x="1713" y="3007"/>
                    </a:cubicBezTo>
                    <a:cubicBezTo>
                      <a:pt x="1838" y="2766"/>
                      <a:pt x="1901" y="2498"/>
                      <a:pt x="1963" y="2222"/>
                    </a:cubicBezTo>
                    <a:cubicBezTo>
                      <a:pt x="1972" y="2400"/>
                      <a:pt x="1981" y="2578"/>
                      <a:pt x="1999" y="2748"/>
                    </a:cubicBezTo>
                    <a:cubicBezTo>
                      <a:pt x="2052" y="2721"/>
                      <a:pt x="2070" y="2650"/>
                      <a:pt x="2079" y="2587"/>
                    </a:cubicBezTo>
                    <a:cubicBezTo>
                      <a:pt x="2115" y="2409"/>
                      <a:pt x="2150" y="2230"/>
                      <a:pt x="2186" y="2052"/>
                    </a:cubicBezTo>
                    <a:cubicBezTo>
                      <a:pt x="2231" y="2204"/>
                      <a:pt x="2257" y="2364"/>
                      <a:pt x="2266" y="2525"/>
                    </a:cubicBezTo>
                    <a:cubicBezTo>
                      <a:pt x="2320" y="2498"/>
                      <a:pt x="2338" y="2427"/>
                      <a:pt x="2338" y="2364"/>
                    </a:cubicBezTo>
                    <a:cubicBezTo>
                      <a:pt x="2356" y="2195"/>
                      <a:pt x="2373" y="2016"/>
                      <a:pt x="2391" y="1847"/>
                    </a:cubicBezTo>
                    <a:cubicBezTo>
                      <a:pt x="2427" y="1998"/>
                      <a:pt x="2454" y="2114"/>
                      <a:pt x="2463" y="2266"/>
                    </a:cubicBezTo>
                    <a:cubicBezTo>
                      <a:pt x="2507" y="2186"/>
                      <a:pt x="2525" y="2106"/>
                      <a:pt x="2534" y="2016"/>
                    </a:cubicBezTo>
                    <a:cubicBezTo>
                      <a:pt x="2561" y="1865"/>
                      <a:pt x="2579" y="1713"/>
                      <a:pt x="2587" y="1561"/>
                    </a:cubicBezTo>
                    <a:cubicBezTo>
                      <a:pt x="2605" y="1749"/>
                      <a:pt x="2623" y="1936"/>
                      <a:pt x="2632" y="2123"/>
                    </a:cubicBezTo>
                    <a:cubicBezTo>
                      <a:pt x="2775" y="1811"/>
                      <a:pt x="2828" y="1481"/>
                      <a:pt x="2873" y="1151"/>
                    </a:cubicBezTo>
                    <a:lnTo>
                      <a:pt x="2873" y="1151"/>
                    </a:lnTo>
                    <a:cubicBezTo>
                      <a:pt x="2864" y="1383"/>
                      <a:pt x="2855" y="1615"/>
                      <a:pt x="2837" y="1847"/>
                    </a:cubicBezTo>
                    <a:cubicBezTo>
                      <a:pt x="2998" y="1526"/>
                      <a:pt x="3087" y="1160"/>
                      <a:pt x="3167" y="803"/>
                    </a:cubicBezTo>
                    <a:lnTo>
                      <a:pt x="3167" y="803"/>
                    </a:lnTo>
                    <a:cubicBezTo>
                      <a:pt x="3141" y="1044"/>
                      <a:pt x="3123" y="1285"/>
                      <a:pt x="3096" y="1526"/>
                    </a:cubicBezTo>
                    <a:cubicBezTo>
                      <a:pt x="3265" y="1196"/>
                      <a:pt x="3364" y="839"/>
                      <a:pt x="3390" y="473"/>
                    </a:cubicBezTo>
                    <a:lnTo>
                      <a:pt x="3390" y="473"/>
                    </a:lnTo>
                    <a:cubicBezTo>
                      <a:pt x="3390" y="669"/>
                      <a:pt x="3373" y="866"/>
                      <a:pt x="3355" y="1062"/>
                    </a:cubicBezTo>
                    <a:cubicBezTo>
                      <a:pt x="3417" y="892"/>
                      <a:pt x="3480" y="714"/>
                      <a:pt x="3542" y="535"/>
                    </a:cubicBezTo>
                    <a:cubicBezTo>
                      <a:pt x="3604" y="360"/>
                      <a:pt x="3639" y="175"/>
                      <a:pt x="3700" y="8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5"/>
              <p:cNvSpPr/>
              <p:nvPr/>
            </p:nvSpPr>
            <p:spPr>
              <a:xfrm>
                <a:off x="5272767" y="1029313"/>
                <a:ext cx="354190" cy="365954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614" extrusionOk="0">
                    <a:moveTo>
                      <a:pt x="3498" y="0"/>
                    </a:moveTo>
                    <a:lnTo>
                      <a:pt x="3498" y="0"/>
                    </a:lnTo>
                    <a:cubicBezTo>
                      <a:pt x="3492" y="8"/>
                      <a:pt x="3486" y="16"/>
                      <a:pt x="3480" y="24"/>
                    </a:cubicBezTo>
                    <a:lnTo>
                      <a:pt x="3480" y="24"/>
                    </a:lnTo>
                    <a:cubicBezTo>
                      <a:pt x="3486" y="16"/>
                      <a:pt x="3492" y="8"/>
                      <a:pt x="3498" y="0"/>
                    </a:cubicBezTo>
                    <a:close/>
                    <a:moveTo>
                      <a:pt x="3480" y="24"/>
                    </a:moveTo>
                    <a:cubicBezTo>
                      <a:pt x="2485" y="1362"/>
                      <a:pt x="1313" y="2576"/>
                      <a:pt x="1" y="3613"/>
                    </a:cubicBezTo>
                    <a:cubicBezTo>
                      <a:pt x="1045" y="3167"/>
                      <a:pt x="1803" y="2284"/>
                      <a:pt x="2517" y="1401"/>
                    </a:cubicBezTo>
                    <a:cubicBezTo>
                      <a:pt x="2885" y="927"/>
                      <a:pt x="3124" y="505"/>
                      <a:pt x="3480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44" name="Google Shape;3044;p25"/>
          <p:cNvGrpSpPr/>
          <p:nvPr/>
        </p:nvGrpSpPr>
        <p:grpSpPr>
          <a:xfrm>
            <a:off x="6734321" y="3273203"/>
            <a:ext cx="3351228" cy="3015843"/>
            <a:chOff x="6734321" y="3273203"/>
            <a:chExt cx="3351228" cy="3015843"/>
          </a:xfrm>
        </p:grpSpPr>
        <p:grpSp>
          <p:nvGrpSpPr>
            <p:cNvPr id="3045" name="Google Shape;3045;p25"/>
            <p:cNvGrpSpPr/>
            <p:nvPr/>
          </p:nvGrpSpPr>
          <p:grpSpPr>
            <a:xfrm rot="-5985047">
              <a:off x="7630875" y="4193805"/>
              <a:ext cx="1600045" cy="2235023"/>
              <a:chOff x="3996441" y="87120"/>
              <a:chExt cx="849227" cy="1186243"/>
            </a:xfrm>
          </p:grpSpPr>
          <p:sp>
            <p:nvSpPr>
              <p:cNvPr id="3046" name="Google Shape;3046;p25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5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5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5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5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5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5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5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5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5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5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7" name="Google Shape;3057;p25"/>
            <p:cNvGrpSpPr/>
            <p:nvPr/>
          </p:nvGrpSpPr>
          <p:grpSpPr>
            <a:xfrm>
              <a:off x="8602350" y="3273203"/>
              <a:ext cx="1483199" cy="2661789"/>
              <a:chOff x="8268108" y="675218"/>
              <a:chExt cx="422841" cy="758842"/>
            </a:xfrm>
          </p:grpSpPr>
          <p:sp>
            <p:nvSpPr>
              <p:cNvPr id="3058" name="Google Shape;3058;p25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5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5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5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2" name="Google Shape;3062;p25"/>
            <p:cNvGrpSpPr/>
            <p:nvPr/>
          </p:nvGrpSpPr>
          <p:grpSpPr>
            <a:xfrm>
              <a:off x="6734321" y="4604095"/>
              <a:ext cx="1385043" cy="1581738"/>
              <a:chOff x="7040587" y="1131380"/>
              <a:chExt cx="470735" cy="537586"/>
            </a:xfrm>
          </p:grpSpPr>
          <p:sp>
            <p:nvSpPr>
              <p:cNvPr id="3063" name="Google Shape;3063;p25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5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5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5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7" name="Google Shape;3067;p25"/>
            <p:cNvGrpSpPr/>
            <p:nvPr/>
          </p:nvGrpSpPr>
          <p:grpSpPr>
            <a:xfrm flipH="1">
              <a:off x="8602348" y="4238328"/>
              <a:ext cx="1385043" cy="1581738"/>
              <a:chOff x="7040587" y="1131380"/>
              <a:chExt cx="470735" cy="537586"/>
            </a:xfrm>
          </p:grpSpPr>
          <p:sp>
            <p:nvSpPr>
              <p:cNvPr id="3068" name="Google Shape;3068;p25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5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5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5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2" name="Google Shape;3072;p25"/>
          <p:cNvSpPr/>
          <p:nvPr/>
        </p:nvSpPr>
        <p:spPr>
          <a:xfrm>
            <a:off x="-682475" y="2069868"/>
            <a:ext cx="1186104" cy="386984"/>
          </a:xfrm>
          <a:custGeom>
            <a:avLst/>
            <a:gdLst/>
            <a:ahLst/>
            <a:cxnLst/>
            <a:rect l="l" t="t" r="r" b="b"/>
            <a:pathLst>
              <a:path w="7022" h="2291" extrusionOk="0">
                <a:moveTo>
                  <a:pt x="3530" y="1"/>
                </a:moveTo>
                <a:cubicBezTo>
                  <a:pt x="3132" y="1"/>
                  <a:pt x="3014" y="349"/>
                  <a:pt x="2713" y="571"/>
                </a:cubicBezTo>
                <a:cubicBezTo>
                  <a:pt x="2713" y="571"/>
                  <a:pt x="2713" y="571"/>
                  <a:pt x="2713" y="571"/>
                </a:cubicBezTo>
                <a:lnTo>
                  <a:pt x="2713" y="571"/>
                </a:lnTo>
                <a:cubicBezTo>
                  <a:pt x="2702" y="571"/>
                  <a:pt x="1551" y="1216"/>
                  <a:pt x="1928" y="1312"/>
                </a:cubicBezTo>
                <a:cubicBezTo>
                  <a:pt x="1694" y="1253"/>
                  <a:pt x="1455" y="1224"/>
                  <a:pt x="1217" y="1224"/>
                </a:cubicBezTo>
                <a:cubicBezTo>
                  <a:pt x="1018" y="1224"/>
                  <a:pt x="820" y="1244"/>
                  <a:pt x="625" y="1285"/>
                </a:cubicBezTo>
                <a:cubicBezTo>
                  <a:pt x="456" y="1330"/>
                  <a:pt x="277" y="1383"/>
                  <a:pt x="161" y="1517"/>
                </a:cubicBezTo>
                <a:cubicBezTo>
                  <a:pt x="36" y="1642"/>
                  <a:pt x="1" y="1865"/>
                  <a:pt x="117" y="1990"/>
                </a:cubicBezTo>
                <a:cubicBezTo>
                  <a:pt x="206" y="2106"/>
                  <a:pt x="366" y="2124"/>
                  <a:pt x="509" y="2133"/>
                </a:cubicBezTo>
                <a:cubicBezTo>
                  <a:pt x="1774" y="2237"/>
                  <a:pt x="3040" y="2291"/>
                  <a:pt x="4302" y="2291"/>
                </a:cubicBezTo>
                <a:cubicBezTo>
                  <a:pt x="4873" y="2291"/>
                  <a:pt x="5444" y="2280"/>
                  <a:pt x="6013" y="2257"/>
                </a:cubicBezTo>
                <a:cubicBezTo>
                  <a:pt x="6370" y="2240"/>
                  <a:pt x="6763" y="2213"/>
                  <a:pt x="7021" y="1972"/>
                </a:cubicBezTo>
                <a:cubicBezTo>
                  <a:pt x="6717" y="1687"/>
                  <a:pt x="6299" y="1529"/>
                  <a:pt x="5881" y="1529"/>
                </a:cubicBezTo>
                <a:cubicBezTo>
                  <a:pt x="5724" y="1529"/>
                  <a:pt x="5567" y="1551"/>
                  <a:pt x="5416" y="1597"/>
                </a:cubicBezTo>
                <a:cubicBezTo>
                  <a:pt x="5329" y="1194"/>
                  <a:pt x="4926" y="895"/>
                  <a:pt x="4518" y="895"/>
                </a:cubicBezTo>
                <a:cubicBezTo>
                  <a:pt x="4466" y="895"/>
                  <a:pt x="4414" y="900"/>
                  <a:pt x="4363" y="910"/>
                </a:cubicBezTo>
                <a:cubicBezTo>
                  <a:pt x="4399" y="509"/>
                  <a:pt x="4095" y="99"/>
                  <a:pt x="3694" y="18"/>
                </a:cubicBezTo>
                <a:cubicBezTo>
                  <a:pt x="3634" y="6"/>
                  <a:pt x="3580" y="1"/>
                  <a:pt x="3530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25"/>
          <p:cNvSpPr/>
          <p:nvPr/>
        </p:nvSpPr>
        <p:spPr>
          <a:xfrm>
            <a:off x="8536781" y="2225444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4" name="Google Shape;3074;p25"/>
          <p:cNvGrpSpPr/>
          <p:nvPr/>
        </p:nvGrpSpPr>
        <p:grpSpPr>
          <a:xfrm>
            <a:off x="3556688" y="-331817"/>
            <a:ext cx="840467" cy="822335"/>
            <a:chOff x="4118763" y="209958"/>
            <a:chExt cx="840467" cy="822335"/>
          </a:xfrm>
        </p:grpSpPr>
        <p:sp>
          <p:nvSpPr>
            <p:cNvPr id="3075" name="Google Shape;3075;p25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5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5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26"/>
          <p:cNvSpPr/>
          <p:nvPr/>
        </p:nvSpPr>
        <p:spPr>
          <a:xfrm>
            <a:off x="-33780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0" name="Google Shape;3080;p26"/>
          <p:cNvGrpSpPr/>
          <p:nvPr/>
        </p:nvGrpSpPr>
        <p:grpSpPr>
          <a:xfrm>
            <a:off x="5364193" y="3370144"/>
            <a:ext cx="5205380" cy="3055952"/>
            <a:chOff x="4929943" y="3232319"/>
            <a:chExt cx="5205380" cy="3055952"/>
          </a:xfrm>
        </p:grpSpPr>
        <p:grpSp>
          <p:nvGrpSpPr>
            <p:cNvPr id="3081" name="Google Shape;3081;p26"/>
            <p:cNvGrpSpPr/>
            <p:nvPr/>
          </p:nvGrpSpPr>
          <p:grpSpPr>
            <a:xfrm rot="4161106">
              <a:off x="6904948" y="4028046"/>
              <a:ext cx="1600055" cy="2235038"/>
              <a:chOff x="3996441" y="87120"/>
              <a:chExt cx="849227" cy="1186243"/>
            </a:xfrm>
          </p:grpSpPr>
          <p:sp>
            <p:nvSpPr>
              <p:cNvPr id="3082" name="Google Shape;3082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3" name="Google Shape;3093;p26"/>
            <p:cNvGrpSpPr/>
            <p:nvPr/>
          </p:nvGrpSpPr>
          <p:grpSpPr>
            <a:xfrm rot="-2848678">
              <a:off x="5571582" y="3648579"/>
              <a:ext cx="1600012" cy="2234977"/>
              <a:chOff x="3996441" y="87120"/>
              <a:chExt cx="849227" cy="1186243"/>
            </a:xfrm>
          </p:grpSpPr>
          <p:sp>
            <p:nvSpPr>
              <p:cNvPr id="3094" name="Google Shape;3094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5" name="Google Shape;3105;p26"/>
            <p:cNvGrpSpPr/>
            <p:nvPr/>
          </p:nvGrpSpPr>
          <p:grpSpPr>
            <a:xfrm rot="4161106">
              <a:off x="7775798" y="4028046"/>
              <a:ext cx="1600055" cy="2235038"/>
              <a:chOff x="3996441" y="87120"/>
              <a:chExt cx="849227" cy="1186243"/>
            </a:xfrm>
          </p:grpSpPr>
          <p:sp>
            <p:nvSpPr>
              <p:cNvPr id="3106" name="Google Shape;3106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7" name="Google Shape;3117;p26"/>
            <p:cNvGrpSpPr/>
            <p:nvPr/>
          </p:nvGrpSpPr>
          <p:grpSpPr>
            <a:xfrm rot="-1356785">
              <a:off x="8269038" y="3408409"/>
              <a:ext cx="1428399" cy="2563344"/>
              <a:chOff x="8268108" y="675218"/>
              <a:chExt cx="422841" cy="758842"/>
            </a:xfrm>
          </p:grpSpPr>
          <p:sp>
            <p:nvSpPr>
              <p:cNvPr id="3118" name="Google Shape;3118;p26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26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26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26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2" name="Google Shape;3122;p26"/>
            <p:cNvGrpSpPr/>
            <p:nvPr/>
          </p:nvGrpSpPr>
          <p:grpSpPr>
            <a:xfrm>
              <a:off x="4929943" y="3960550"/>
              <a:ext cx="1277621" cy="1459061"/>
              <a:chOff x="7040587" y="1131380"/>
              <a:chExt cx="470735" cy="537586"/>
            </a:xfrm>
          </p:grpSpPr>
          <p:sp>
            <p:nvSpPr>
              <p:cNvPr id="3123" name="Google Shape;3123;p26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26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26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6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27" name="Google Shape;3127;p26"/>
          <p:cNvGrpSpPr/>
          <p:nvPr/>
        </p:nvGrpSpPr>
        <p:grpSpPr>
          <a:xfrm>
            <a:off x="5426455" y="-1740837"/>
            <a:ext cx="4235759" cy="4386948"/>
            <a:chOff x="5426455" y="-1740837"/>
            <a:chExt cx="4235759" cy="4386948"/>
          </a:xfrm>
        </p:grpSpPr>
        <p:grpSp>
          <p:nvGrpSpPr>
            <p:cNvPr id="3128" name="Google Shape;3128;p26"/>
            <p:cNvGrpSpPr/>
            <p:nvPr/>
          </p:nvGrpSpPr>
          <p:grpSpPr>
            <a:xfrm rot="-10506802">
              <a:off x="7969855" y="346965"/>
              <a:ext cx="1600070" cy="2235058"/>
              <a:chOff x="3996441" y="87120"/>
              <a:chExt cx="849227" cy="1186243"/>
            </a:xfrm>
          </p:grpSpPr>
          <p:sp>
            <p:nvSpPr>
              <p:cNvPr id="3129" name="Google Shape;3129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0" name="Google Shape;3140;p26"/>
            <p:cNvGrpSpPr/>
            <p:nvPr/>
          </p:nvGrpSpPr>
          <p:grpSpPr>
            <a:xfrm rot="7110206">
              <a:off x="6257854" y="-1030993"/>
              <a:ext cx="2605749" cy="1664564"/>
              <a:chOff x="5669385" y="-152150"/>
              <a:chExt cx="1383042" cy="883494"/>
            </a:xfrm>
          </p:grpSpPr>
          <p:sp>
            <p:nvSpPr>
              <p:cNvPr id="3141" name="Google Shape;3141;p26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26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26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6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6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26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26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8" name="Google Shape;3148;p26"/>
            <p:cNvGrpSpPr/>
            <p:nvPr/>
          </p:nvGrpSpPr>
          <p:grpSpPr>
            <a:xfrm rot="660485">
              <a:off x="7961410" y="-192563"/>
              <a:ext cx="1228831" cy="1463923"/>
              <a:chOff x="5806687" y="1410545"/>
              <a:chExt cx="477012" cy="568271"/>
            </a:xfrm>
          </p:grpSpPr>
          <p:sp>
            <p:nvSpPr>
              <p:cNvPr id="3149" name="Google Shape;3149;p26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6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26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26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3" name="Google Shape;3153;p26"/>
            <p:cNvGrpSpPr/>
            <p:nvPr/>
          </p:nvGrpSpPr>
          <p:grpSpPr>
            <a:xfrm rot="5938483">
              <a:off x="5607899" y="-532728"/>
              <a:ext cx="1277634" cy="1459076"/>
              <a:chOff x="7040587" y="1131380"/>
              <a:chExt cx="470735" cy="537586"/>
            </a:xfrm>
          </p:grpSpPr>
          <p:sp>
            <p:nvSpPr>
              <p:cNvPr id="3154" name="Google Shape;3154;p26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26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26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26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8" name="Google Shape;3158;p26"/>
          <p:cNvGrpSpPr/>
          <p:nvPr/>
        </p:nvGrpSpPr>
        <p:grpSpPr>
          <a:xfrm rot="897036">
            <a:off x="-694360" y="3501140"/>
            <a:ext cx="5205657" cy="3056115"/>
            <a:chOff x="4929943" y="3232319"/>
            <a:chExt cx="5205380" cy="3055952"/>
          </a:xfrm>
        </p:grpSpPr>
        <p:grpSp>
          <p:nvGrpSpPr>
            <p:cNvPr id="3159" name="Google Shape;3159;p26"/>
            <p:cNvGrpSpPr/>
            <p:nvPr/>
          </p:nvGrpSpPr>
          <p:grpSpPr>
            <a:xfrm rot="4161106">
              <a:off x="6904948" y="4028046"/>
              <a:ext cx="1600055" cy="2235038"/>
              <a:chOff x="3996441" y="87120"/>
              <a:chExt cx="849227" cy="1186243"/>
            </a:xfrm>
          </p:grpSpPr>
          <p:sp>
            <p:nvSpPr>
              <p:cNvPr id="3160" name="Google Shape;3160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1" name="Google Shape;3171;p26"/>
            <p:cNvGrpSpPr/>
            <p:nvPr/>
          </p:nvGrpSpPr>
          <p:grpSpPr>
            <a:xfrm rot="-2848678">
              <a:off x="5571582" y="3648579"/>
              <a:ext cx="1600012" cy="2234977"/>
              <a:chOff x="3996441" y="87120"/>
              <a:chExt cx="849227" cy="1186243"/>
            </a:xfrm>
          </p:grpSpPr>
          <p:sp>
            <p:nvSpPr>
              <p:cNvPr id="3172" name="Google Shape;3172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3" name="Google Shape;3183;p26"/>
            <p:cNvGrpSpPr/>
            <p:nvPr/>
          </p:nvGrpSpPr>
          <p:grpSpPr>
            <a:xfrm rot="4161106">
              <a:off x="7775798" y="4028046"/>
              <a:ext cx="1600055" cy="2235038"/>
              <a:chOff x="3996441" y="87120"/>
              <a:chExt cx="849227" cy="1186243"/>
            </a:xfrm>
          </p:grpSpPr>
          <p:sp>
            <p:nvSpPr>
              <p:cNvPr id="3184" name="Google Shape;3184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5" name="Google Shape;3195;p26"/>
            <p:cNvGrpSpPr/>
            <p:nvPr/>
          </p:nvGrpSpPr>
          <p:grpSpPr>
            <a:xfrm rot="-1356785">
              <a:off x="8269038" y="3408409"/>
              <a:ext cx="1428399" cy="2563344"/>
              <a:chOff x="8268108" y="675218"/>
              <a:chExt cx="422841" cy="758842"/>
            </a:xfrm>
          </p:grpSpPr>
          <p:sp>
            <p:nvSpPr>
              <p:cNvPr id="3196" name="Google Shape;3196;p26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26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26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6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0" name="Google Shape;3200;p26"/>
            <p:cNvGrpSpPr/>
            <p:nvPr/>
          </p:nvGrpSpPr>
          <p:grpSpPr>
            <a:xfrm>
              <a:off x="4929943" y="3960550"/>
              <a:ext cx="1277621" cy="1459061"/>
              <a:chOff x="7040587" y="1131380"/>
              <a:chExt cx="470735" cy="537586"/>
            </a:xfrm>
          </p:grpSpPr>
          <p:sp>
            <p:nvSpPr>
              <p:cNvPr id="3201" name="Google Shape;3201;p26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6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26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26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05" name="Google Shape;3205;p26"/>
          <p:cNvGrpSpPr/>
          <p:nvPr/>
        </p:nvGrpSpPr>
        <p:grpSpPr>
          <a:xfrm rot="-3008365">
            <a:off x="-2016060" y="-1185069"/>
            <a:ext cx="4236276" cy="4387484"/>
            <a:chOff x="5426455" y="-1740837"/>
            <a:chExt cx="4235759" cy="4386948"/>
          </a:xfrm>
        </p:grpSpPr>
        <p:grpSp>
          <p:nvGrpSpPr>
            <p:cNvPr id="3206" name="Google Shape;3206;p26"/>
            <p:cNvGrpSpPr/>
            <p:nvPr/>
          </p:nvGrpSpPr>
          <p:grpSpPr>
            <a:xfrm rot="-10506802">
              <a:off x="7969855" y="346965"/>
              <a:ext cx="1600070" cy="2235058"/>
              <a:chOff x="3996441" y="87120"/>
              <a:chExt cx="849227" cy="1186243"/>
            </a:xfrm>
          </p:grpSpPr>
          <p:sp>
            <p:nvSpPr>
              <p:cNvPr id="3207" name="Google Shape;3207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8" name="Google Shape;3218;p26"/>
            <p:cNvGrpSpPr/>
            <p:nvPr/>
          </p:nvGrpSpPr>
          <p:grpSpPr>
            <a:xfrm rot="7110206">
              <a:off x="6257854" y="-1030993"/>
              <a:ext cx="2605749" cy="1664564"/>
              <a:chOff x="5669385" y="-152150"/>
              <a:chExt cx="1383042" cy="883494"/>
            </a:xfrm>
          </p:grpSpPr>
          <p:sp>
            <p:nvSpPr>
              <p:cNvPr id="3219" name="Google Shape;3219;p26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6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6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6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6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6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6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6" name="Google Shape;3226;p26"/>
            <p:cNvGrpSpPr/>
            <p:nvPr/>
          </p:nvGrpSpPr>
          <p:grpSpPr>
            <a:xfrm rot="660485">
              <a:off x="7961410" y="-192563"/>
              <a:ext cx="1228831" cy="1463923"/>
              <a:chOff x="5806687" y="1410545"/>
              <a:chExt cx="477012" cy="568271"/>
            </a:xfrm>
          </p:grpSpPr>
          <p:sp>
            <p:nvSpPr>
              <p:cNvPr id="3227" name="Google Shape;3227;p26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6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6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6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1" name="Google Shape;3231;p26"/>
            <p:cNvGrpSpPr/>
            <p:nvPr/>
          </p:nvGrpSpPr>
          <p:grpSpPr>
            <a:xfrm rot="5938483">
              <a:off x="5607899" y="-532728"/>
              <a:ext cx="1277634" cy="1459076"/>
              <a:chOff x="7040587" y="1131380"/>
              <a:chExt cx="470735" cy="537586"/>
            </a:xfrm>
          </p:grpSpPr>
          <p:sp>
            <p:nvSpPr>
              <p:cNvPr id="3232" name="Google Shape;3232;p26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6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6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6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36" name="Google Shape;3236;p26"/>
          <p:cNvGrpSpPr/>
          <p:nvPr/>
        </p:nvGrpSpPr>
        <p:grpSpPr>
          <a:xfrm rot="10800000">
            <a:off x="713093" y="-1775606"/>
            <a:ext cx="5205380" cy="3055952"/>
            <a:chOff x="4929943" y="3232319"/>
            <a:chExt cx="5205380" cy="3055952"/>
          </a:xfrm>
        </p:grpSpPr>
        <p:grpSp>
          <p:nvGrpSpPr>
            <p:cNvPr id="3237" name="Google Shape;3237;p26"/>
            <p:cNvGrpSpPr/>
            <p:nvPr/>
          </p:nvGrpSpPr>
          <p:grpSpPr>
            <a:xfrm rot="4161106">
              <a:off x="6904948" y="4028046"/>
              <a:ext cx="1600055" cy="2235038"/>
              <a:chOff x="3996441" y="87120"/>
              <a:chExt cx="849227" cy="1186243"/>
            </a:xfrm>
          </p:grpSpPr>
          <p:sp>
            <p:nvSpPr>
              <p:cNvPr id="3238" name="Google Shape;3238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9" name="Google Shape;3249;p26"/>
            <p:cNvGrpSpPr/>
            <p:nvPr/>
          </p:nvGrpSpPr>
          <p:grpSpPr>
            <a:xfrm rot="-2848678">
              <a:off x="5571582" y="3648579"/>
              <a:ext cx="1600012" cy="2234977"/>
              <a:chOff x="3996441" y="87120"/>
              <a:chExt cx="849227" cy="1186243"/>
            </a:xfrm>
          </p:grpSpPr>
          <p:sp>
            <p:nvSpPr>
              <p:cNvPr id="3250" name="Google Shape;3250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1" name="Google Shape;3261;p26"/>
            <p:cNvGrpSpPr/>
            <p:nvPr/>
          </p:nvGrpSpPr>
          <p:grpSpPr>
            <a:xfrm rot="4161106">
              <a:off x="7775798" y="4028046"/>
              <a:ext cx="1600055" cy="2235038"/>
              <a:chOff x="3996441" y="87120"/>
              <a:chExt cx="849227" cy="1186243"/>
            </a:xfrm>
          </p:grpSpPr>
          <p:sp>
            <p:nvSpPr>
              <p:cNvPr id="3262" name="Google Shape;3262;p2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3" name="Google Shape;3273;p26"/>
            <p:cNvGrpSpPr/>
            <p:nvPr/>
          </p:nvGrpSpPr>
          <p:grpSpPr>
            <a:xfrm rot="-1356785">
              <a:off x="8269038" y="3408409"/>
              <a:ext cx="1428399" cy="2563344"/>
              <a:chOff x="8268108" y="675218"/>
              <a:chExt cx="422841" cy="758842"/>
            </a:xfrm>
          </p:grpSpPr>
          <p:sp>
            <p:nvSpPr>
              <p:cNvPr id="3274" name="Google Shape;3274;p26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6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6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6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8" name="Google Shape;3278;p26"/>
            <p:cNvGrpSpPr/>
            <p:nvPr/>
          </p:nvGrpSpPr>
          <p:grpSpPr>
            <a:xfrm>
              <a:off x="4929943" y="3960550"/>
              <a:ext cx="1277621" cy="1459061"/>
              <a:chOff x="7040587" y="1131380"/>
              <a:chExt cx="470735" cy="537586"/>
            </a:xfrm>
          </p:grpSpPr>
          <p:sp>
            <p:nvSpPr>
              <p:cNvPr id="3279" name="Google Shape;3279;p26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6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6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26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83" name="Google Shape;3283;p26"/>
          <p:cNvSpPr/>
          <p:nvPr/>
        </p:nvSpPr>
        <p:spPr>
          <a:xfrm>
            <a:off x="-159744" y="2295469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26"/>
          <p:cNvSpPr/>
          <p:nvPr/>
        </p:nvSpPr>
        <p:spPr>
          <a:xfrm>
            <a:off x="8728793" y="2763270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>
            <a:off x="-33780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713100" y="2554750"/>
            <a:ext cx="444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 idx="2" hasCustomPrompt="1"/>
          </p:nvPr>
        </p:nvSpPr>
        <p:spPr>
          <a:xfrm>
            <a:off x="2285150" y="1457125"/>
            <a:ext cx="1296600" cy="948900"/>
          </a:xfrm>
          <a:prstGeom prst="rect">
            <a:avLst/>
          </a:prstGeom>
          <a:solidFill>
            <a:srgbClr val="FFFFFF">
              <a:alpha val="648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7" name="Google Shape;177;p3"/>
          <p:cNvSpPr txBox="1">
            <a:spLocks noGrp="1"/>
          </p:cNvSpPr>
          <p:nvPr>
            <p:ph type="subTitle" idx="1"/>
          </p:nvPr>
        </p:nvSpPr>
        <p:spPr>
          <a:xfrm>
            <a:off x="713100" y="3307475"/>
            <a:ext cx="44406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8" name="Google Shape;178;p3"/>
          <p:cNvGrpSpPr/>
          <p:nvPr/>
        </p:nvGrpSpPr>
        <p:grpSpPr>
          <a:xfrm>
            <a:off x="-1989740" y="-1613087"/>
            <a:ext cx="5974382" cy="3831240"/>
            <a:chOff x="-1989740" y="-1613087"/>
            <a:chExt cx="5974382" cy="3831240"/>
          </a:xfrm>
        </p:grpSpPr>
        <p:grpSp>
          <p:nvGrpSpPr>
            <p:cNvPr id="179" name="Google Shape;179;p3"/>
            <p:cNvGrpSpPr/>
            <p:nvPr/>
          </p:nvGrpSpPr>
          <p:grpSpPr>
            <a:xfrm>
              <a:off x="-1989740" y="553563"/>
              <a:ext cx="2605790" cy="1664590"/>
              <a:chOff x="5669385" y="-152150"/>
              <a:chExt cx="1383042" cy="883494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3"/>
            <p:cNvGrpSpPr/>
            <p:nvPr/>
          </p:nvGrpSpPr>
          <p:grpSpPr>
            <a:xfrm rot="1423206">
              <a:off x="-1056567" y="-1159292"/>
              <a:ext cx="2605738" cy="1664557"/>
              <a:chOff x="5669385" y="-152150"/>
              <a:chExt cx="1383042" cy="883494"/>
            </a:xfrm>
          </p:grpSpPr>
          <p:sp>
            <p:nvSpPr>
              <p:cNvPr id="188" name="Google Shape;188;p3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>
              <a:off x="713095" y="-272478"/>
              <a:ext cx="3271548" cy="878124"/>
              <a:chOff x="2101191" y="695065"/>
              <a:chExt cx="1320770" cy="354511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210119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651" y="277"/>
                    </a:lnTo>
                    <a:cubicBezTo>
                      <a:pt x="11634" y="1303"/>
                      <a:pt x="10456" y="2177"/>
                      <a:pt x="9100" y="2677"/>
                    </a:cubicBezTo>
                    <a:cubicBezTo>
                      <a:pt x="8277" y="2977"/>
                      <a:pt x="7398" y="3126"/>
                      <a:pt x="6518" y="3126"/>
                    </a:cubicBezTo>
                    <a:cubicBezTo>
                      <a:pt x="5672" y="3126"/>
                      <a:pt x="4824" y="2988"/>
                      <a:pt x="4024" y="2713"/>
                    </a:cubicBezTo>
                    <a:cubicBezTo>
                      <a:pt x="2561" y="2213"/>
                      <a:pt x="1258" y="1250"/>
                      <a:pt x="331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210119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722" y="277"/>
                    </a:lnTo>
                    <a:cubicBezTo>
                      <a:pt x="12499" y="545"/>
                      <a:pt x="12249" y="803"/>
                      <a:pt x="11990" y="1044"/>
                    </a:cubicBezTo>
                    <a:cubicBezTo>
                      <a:pt x="11651" y="1348"/>
                      <a:pt x="11286" y="1624"/>
                      <a:pt x="10920" y="1901"/>
                    </a:cubicBezTo>
                    <a:cubicBezTo>
                      <a:pt x="10590" y="2151"/>
                      <a:pt x="10233" y="2409"/>
                      <a:pt x="9849" y="2570"/>
                    </a:cubicBezTo>
                    <a:cubicBezTo>
                      <a:pt x="8771" y="3029"/>
                      <a:pt x="7589" y="3379"/>
                      <a:pt x="6424" y="3379"/>
                    </a:cubicBezTo>
                    <a:cubicBezTo>
                      <a:pt x="6028" y="3379"/>
                      <a:pt x="5634" y="3338"/>
                      <a:pt x="5246" y="3248"/>
                    </a:cubicBezTo>
                    <a:cubicBezTo>
                      <a:pt x="3890" y="2927"/>
                      <a:pt x="2552" y="2418"/>
                      <a:pt x="1517" y="1499"/>
                    </a:cubicBezTo>
                    <a:cubicBezTo>
                      <a:pt x="1276" y="1294"/>
                      <a:pt x="1053" y="1062"/>
                      <a:pt x="839" y="821"/>
                    </a:cubicBezTo>
                    <a:cubicBezTo>
                      <a:pt x="607" y="572"/>
                      <a:pt x="375" y="304"/>
                      <a:pt x="197" y="1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3"/>
            <p:cNvGrpSpPr/>
            <p:nvPr/>
          </p:nvGrpSpPr>
          <p:grpSpPr>
            <a:xfrm rot="-1759616">
              <a:off x="-785959" y="443969"/>
              <a:ext cx="2064523" cy="752622"/>
              <a:chOff x="4953913" y="785386"/>
              <a:chExt cx="1095782" cy="399467"/>
            </a:xfrm>
          </p:grpSpPr>
          <p:sp>
            <p:nvSpPr>
              <p:cNvPr id="199" name="Google Shape;199;p3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3"/>
            <p:cNvGrpSpPr/>
            <p:nvPr/>
          </p:nvGrpSpPr>
          <p:grpSpPr>
            <a:xfrm rot="-6811198">
              <a:off x="1821662" y="-645309"/>
              <a:ext cx="1253683" cy="1290619"/>
              <a:chOff x="5228518" y="1029313"/>
              <a:chExt cx="399350" cy="411116"/>
            </a:xfrm>
          </p:grpSpPr>
          <p:sp>
            <p:nvSpPr>
              <p:cNvPr id="204" name="Google Shape;204;p3"/>
              <p:cNvSpPr/>
              <p:nvPr/>
            </p:nvSpPr>
            <p:spPr>
              <a:xfrm>
                <a:off x="5228518" y="1032047"/>
                <a:ext cx="399350" cy="408382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4033" extrusionOk="0">
                    <a:moveTo>
                      <a:pt x="3944" y="0"/>
                    </a:moveTo>
                    <a:lnTo>
                      <a:pt x="3944" y="0"/>
                    </a:lnTo>
                    <a:cubicBezTo>
                      <a:pt x="3212" y="259"/>
                      <a:pt x="2472" y="544"/>
                      <a:pt x="1838" y="1008"/>
                    </a:cubicBezTo>
                    <a:cubicBezTo>
                      <a:pt x="857" y="1722"/>
                      <a:pt x="179" y="2828"/>
                      <a:pt x="1" y="4032"/>
                    </a:cubicBezTo>
                    <a:cubicBezTo>
                      <a:pt x="946" y="3684"/>
                      <a:pt x="1865" y="3301"/>
                      <a:pt x="2623" y="2641"/>
                    </a:cubicBezTo>
                    <a:cubicBezTo>
                      <a:pt x="3373" y="1981"/>
                      <a:pt x="3855" y="990"/>
                      <a:pt x="3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228518" y="1034680"/>
                <a:ext cx="391249" cy="405749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4007" extrusionOk="0">
                    <a:moveTo>
                      <a:pt x="3863" y="1"/>
                    </a:moveTo>
                    <a:cubicBezTo>
                      <a:pt x="3150" y="260"/>
                      <a:pt x="2445" y="536"/>
                      <a:pt x="1838" y="982"/>
                    </a:cubicBezTo>
                    <a:cubicBezTo>
                      <a:pt x="860" y="1694"/>
                      <a:pt x="183" y="2796"/>
                      <a:pt x="2" y="3996"/>
                    </a:cubicBezTo>
                    <a:lnTo>
                      <a:pt x="2" y="3996"/>
                    </a:lnTo>
                    <a:cubicBezTo>
                      <a:pt x="350" y="3622"/>
                      <a:pt x="777" y="3319"/>
                      <a:pt x="1178" y="2998"/>
                    </a:cubicBezTo>
                    <a:cubicBezTo>
                      <a:pt x="2231" y="2160"/>
                      <a:pt x="3141" y="1143"/>
                      <a:pt x="3863" y="1"/>
                    </a:cubicBezTo>
                    <a:close/>
                    <a:moveTo>
                      <a:pt x="2" y="3996"/>
                    </a:moveTo>
                    <a:cubicBezTo>
                      <a:pt x="2" y="3996"/>
                      <a:pt x="1" y="3997"/>
                      <a:pt x="1" y="3997"/>
                    </a:cubicBezTo>
                    <a:cubicBezTo>
                      <a:pt x="1" y="3997"/>
                      <a:pt x="1" y="4006"/>
                      <a:pt x="1" y="4006"/>
                    </a:cubicBezTo>
                    <a:cubicBezTo>
                      <a:pt x="1" y="4003"/>
                      <a:pt x="2" y="3999"/>
                      <a:pt x="2" y="3996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5242998" y="1042882"/>
                <a:ext cx="374947" cy="3777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730" extrusionOk="0">
                    <a:moveTo>
                      <a:pt x="3703" y="0"/>
                    </a:moveTo>
                    <a:cubicBezTo>
                      <a:pt x="3702" y="3"/>
                      <a:pt x="3701" y="5"/>
                      <a:pt x="3700" y="8"/>
                    </a:cubicBezTo>
                    <a:lnTo>
                      <a:pt x="3700" y="8"/>
                    </a:lnTo>
                    <a:cubicBezTo>
                      <a:pt x="3701" y="5"/>
                      <a:pt x="3702" y="3"/>
                      <a:pt x="3703" y="0"/>
                    </a:cubicBezTo>
                    <a:close/>
                    <a:moveTo>
                      <a:pt x="3700" y="8"/>
                    </a:moveTo>
                    <a:cubicBezTo>
                      <a:pt x="3690" y="32"/>
                      <a:pt x="3673" y="55"/>
                      <a:pt x="3649" y="72"/>
                    </a:cubicBezTo>
                    <a:cubicBezTo>
                      <a:pt x="3569" y="152"/>
                      <a:pt x="3426" y="188"/>
                      <a:pt x="3328" y="232"/>
                    </a:cubicBezTo>
                    <a:cubicBezTo>
                      <a:pt x="3167" y="303"/>
                      <a:pt x="3007" y="375"/>
                      <a:pt x="2837" y="437"/>
                    </a:cubicBezTo>
                    <a:cubicBezTo>
                      <a:pt x="2962" y="419"/>
                      <a:pt x="3087" y="402"/>
                      <a:pt x="3212" y="402"/>
                    </a:cubicBezTo>
                    <a:cubicBezTo>
                      <a:pt x="3007" y="518"/>
                      <a:pt x="2775" y="598"/>
                      <a:pt x="2552" y="678"/>
                    </a:cubicBezTo>
                    <a:lnTo>
                      <a:pt x="2177" y="812"/>
                    </a:lnTo>
                    <a:cubicBezTo>
                      <a:pt x="2427" y="812"/>
                      <a:pt x="2677" y="785"/>
                      <a:pt x="2926" y="750"/>
                    </a:cubicBezTo>
                    <a:lnTo>
                      <a:pt x="2926" y="750"/>
                    </a:lnTo>
                    <a:cubicBezTo>
                      <a:pt x="2793" y="821"/>
                      <a:pt x="2650" y="866"/>
                      <a:pt x="2507" y="901"/>
                    </a:cubicBezTo>
                    <a:cubicBezTo>
                      <a:pt x="2266" y="973"/>
                      <a:pt x="2025" y="1044"/>
                      <a:pt x="1776" y="1115"/>
                    </a:cubicBezTo>
                    <a:cubicBezTo>
                      <a:pt x="1902" y="1139"/>
                      <a:pt x="2028" y="1150"/>
                      <a:pt x="2154" y="1150"/>
                    </a:cubicBezTo>
                    <a:cubicBezTo>
                      <a:pt x="2312" y="1150"/>
                      <a:pt x="2469" y="1132"/>
                      <a:pt x="2623" y="1097"/>
                    </a:cubicBezTo>
                    <a:lnTo>
                      <a:pt x="2623" y="1097"/>
                    </a:lnTo>
                    <a:cubicBezTo>
                      <a:pt x="2195" y="1267"/>
                      <a:pt x="1695" y="1320"/>
                      <a:pt x="1231" y="1356"/>
                    </a:cubicBezTo>
                    <a:cubicBezTo>
                      <a:pt x="1416" y="1401"/>
                      <a:pt x="1606" y="1418"/>
                      <a:pt x="1796" y="1418"/>
                    </a:cubicBezTo>
                    <a:cubicBezTo>
                      <a:pt x="1945" y="1418"/>
                      <a:pt x="2094" y="1408"/>
                      <a:pt x="2240" y="1392"/>
                    </a:cubicBezTo>
                    <a:lnTo>
                      <a:pt x="2240" y="1392"/>
                    </a:lnTo>
                    <a:cubicBezTo>
                      <a:pt x="1927" y="1490"/>
                      <a:pt x="1597" y="1561"/>
                      <a:pt x="1267" y="1606"/>
                    </a:cubicBezTo>
                    <a:cubicBezTo>
                      <a:pt x="1499" y="1642"/>
                      <a:pt x="1731" y="1642"/>
                      <a:pt x="1972" y="1651"/>
                    </a:cubicBezTo>
                    <a:cubicBezTo>
                      <a:pt x="1579" y="1775"/>
                      <a:pt x="1169" y="1856"/>
                      <a:pt x="759" y="1927"/>
                    </a:cubicBezTo>
                    <a:cubicBezTo>
                      <a:pt x="888" y="1945"/>
                      <a:pt x="1018" y="1954"/>
                      <a:pt x="1146" y="1954"/>
                    </a:cubicBezTo>
                    <a:cubicBezTo>
                      <a:pt x="1337" y="1954"/>
                      <a:pt x="1527" y="1934"/>
                      <a:pt x="1713" y="1891"/>
                    </a:cubicBezTo>
                    <a:lnTo>
                      <a:pt x="1713" y="1891"/>
                    </a:lnTo>
                    <a:cubicBezTo>
                      <a:pt x="1428" y="1972"/>
                      <a:pt x="1151" y="2070"/>
                      <a:pt x="875" y="2168"/>
                    </a:cubicBezTo>
                    <a:cubicBezTo>
                      <a:pt x="1080" y="2159"/>
                      <a:pt x="1285" y="2150"/>
                      <a:pt x="1481" y="2132"/>
                    </a:cubicBezTo>
                    <a:lnTo>
                      <a:pt x="1481" y="2132"/>
                    </a:lnTo>
                    <a:cubicBezTo>
                      <a:pt x="1133" y="2293"/>
                      <a:pt x="785" y="2436"/>
                      <a:pt x="420" y="2552"/>
                    </a:cubicBezTo>
                    <a:cubicBezTo>
                      <a:pt x="696" y="2525"/>
                      <a:pt x="964" y="2453"/>
                      <a:pt x="1240" y="2391"/>
                    </a:cubicBezTo>
                    <a:lnTo>
                      <a:pt x="1240" y="2391"/>
                    </a:lnTo>
                    <a:cubicBezTo>
                      <a:pt x="1062" y="2552"/>
                      <a:pt x="857" y="2685"/>
                      <a:pt x="625" y="2766"/>
                    </a:cubicBezTo>
                    <a:cubicBezTo>
                      <a:pt x="545" y="2792"/>
                      <a:pt x="455" y="2819"/>
                      <a:pt x="402" y="2882"/>
                    </a:cubicBezTo>
                    <a:lnTo>
                      <a:pt x="982" y="2721"/>
                    </a:lnTo>
                    <a:lnTo>
                      <a:pt x="982" y="2721"/>
                    </a:lnTo>
                    <a:cubicBezTo>
                      <a:pt x="723" y="2864"/>
                      <a:pt x="455" y="3007"/>
                      <a:pt x="197" y="3149"/>
                    </a:cubicBezTo>
                    <a:cubicBezTo>
                      <a:pt x="402" y="3096"/>
                      <a:pt x="607" y="3042"/>
                      <a:pt x="803" y="2971"/>
                    </a:cubicBezTo>
                    <a:lnTo>
                      <a:pt x="803" y="2971"/>
                    </a:lnTo>
                    <a:lnTo>
                      <a:pt x="0" y="3729"/>
                    </a:lnTo>
                    <a:cubicBezTo>
                      <a:pt x="179" y="3640"/>
                      <a:pt x="348" y="3551"/>
                      <a:pt x="518" y="3453"/>
                    </a:cubicBezTo>
                    <a:cubicBezTo>
                      <a:pt x="714" y="3354"/>
                      <a:pt x="901" y="3247"/>
                      <a:pt x="1062" y="3105"/>
                    </a:cubicBezTo>
                    <a:lnTo>
                      <a:pt x="1062" y="3105"/>
                    </a:lnTo>
                    <a:cubicBezTo>
                      <a:pt x="1026" y="3185"/>
                      <a:pt x="973" y="3292"/>
                      <a:pt x="919" y="3372"/>
                    </a:cubicBezTo>
                    <a:cubicBezTo>
                      <a:pt x="1071" y="3230"/>
                      <a:pt x="1196" y="3078"/>
                      <a:pt x="1303" y="2908"/>
                    </a:cubicBezTo>
                    <a:lnTo>
                      <a:pt x="1303" y="2908"/>
                    </a:lnTo>
                    <a:cubicBezTo>
                      <a:pt x="1276" y="3024"/>
                      <a:pt x="1240" y="3140"/>
                      <a:pt x="1187" y="3247"/>
                    </a:cubicBezTo>
                    <a:cubicBezTo>
                      <a:pt x="1330" y="3078"/>
                      <a:pt x="1446" y="2882"/>
                      <a:pt x="1517" y="2676"/>
                    </a:cubicBezTo>
                    <a:lnTo>
                      <a:pt x="1517" y="2676"/>
                    </a:lnTo>
                    <a:lnTo>
                      <a:pt x="1481" y="3051"/>
                    </a:lnTo>
                    <a:cubicBezTo>
                      <a:pt x="1588" y="2864"/>
                      <a:pt x="1669" y="2650"/>
                      <a:pt x="1704" y="2436"/>
                    </a:cubicBezTo>
                    <a:cubicBezTo>
                      <a:pt x="1722" y="2623"/>
                      <a:pt x="1722" y="2819"/>
                      <a:pt x="1713" y="3007"/>
                    </a:cubicBezTo>
                    <a:cubicBezTo>
                      <a:pt x="1838" y="2766"/>
                      <a:pt x="1901" y="2498"/>
                      <a:pt x="1963" y="2222"/>
                    </a:cubicBezTo>
                    <a:cubicBezTo>
                      <a:pt x="1972" y="2400"/>
                      <a:pt x="1981" y="2578"/>
                      <a:pt x="1999" y="2748"/>
                    </a:cubicBezTo>
                    <a:cubicBezTo>
                      <a:pt x="2052" y="2721"/>
                      <a:pt x="2070" y="2650"/>
                      <a:pt x="2079" y="2587"/>
                    </a:cubicBezTo>
                    <a:cubicBezTo>
                      <a:pt x="2115" y="2409"/>
                      <a:pt x="2150" y="2230"/>
                      <a:pt x="2186" y="2052"/>
                    </a:cubicBezTo>
                    <a:cubicBezTo>
                      <a:pt x="2231" y="2204"/>
                      <a:pt x="2257" y="2364"/>
                      <a:pt x="2266" y="2525"/>
                    </a:cubicBezTo>
                    <a:cubicBezTo>
                      <a:pt x="2320" y="2498"/>
                      <a:pt x="2338" y="2427"/>
                      <a:pt x="2338" y="2364"/>
                    </a:cubicBezTo>
                    <a:cubicBezTo>
                      <a:pt x="2356" y="2195"/>
                      <a:pt x="2373" y="2016"/>
                      <a:pt x="2391" y="1847"/>
                    </a:cubicBezTo>
                    <a:cubicBezTo>
                      <a:pt x="2427" y="1998"/>
                      <a:pt x="2454" y="2114"/>
                      <a:pt x="2463" y="2266"/>
                    </a:cubicBezTo>
                    <a:cubicBezTo>
                      <a:pt x="2507" y="2186"/>
                      <a:pt x="2525" y="2106"/>
                      <a:pt x="2534" y="2016"/>
                    </a:cubicBezTo>
                    <a:cubicBezTo>
                      <a:pt x="2561" y="1865"/>
                      <a:pt x="2579" y="1713"/>
                      <a:pt x="2587" y="1561"/>
                    </a:cubicBezTo>
                    <a:cubicBezTo>
                      <a:pt x="2605" y="1749"/>
                      <a:pt x="2623" y="1936"/>
                      <a:pt x="2632" y="2123"/>
                    </a:cubicBezTo>
                    <a:cubicBezTo>
                      <a:pt x="2775" y="1811"/>
                      <a:pt x="2828" y="1481"/>
                      <a:pt x="2873" y="1151"/>
                    </a:cubicBezTo>
                    <a:lnTo>
                      <a:pt x="2873" y="1151"/>
                    </a:lnTo>
                    <a:cubicBezTo>
                      <a:pt x="2864" y="1383"/>
                      <a:pt x="2855" y="1615"/>
                      <a:pt x="2837" y="1847"/>
                    </a:cubicBezTo>
                    <a:cubicBezTo>
                      <a:pt x="2998" y="1526"/>
                      <a:pt x="3087" y="1160"/>
                      <a:pt x="3167" y="803"/>
                    </a:cubicBezTo>
                    <a:lnTo>
                      <a:pt x="3167" y="803"/>
                    </a:lnTo>
                    <a:cubicBezTo>
                      <a:pt x="3141" y="1044"/>
                      <a:pt x="3123" y="1285"/>
                      <a:pt x="3096" y="1526"/>
                    </a:cubicBezTo>
                    <a:cubicBezTo>
                      <a:pt x="3265" y="1196"/>
                      <a:pt x="3364" y="839"/>
                      <a:pt x="3390" y="473"/>
                    </a:cubicBezTo>
                    <a:lnTo>
                      <a:pt x="3390" y="473"/>
                    </a:lnTo>
                    <a:cubicBezTo>
                      <a:pt x="3390" y="669"/>
                      <a:pt x="3373" y="866"/>
                      <a:pt x="3355" y="1062"/>
                    </a:cubicBezTo>
                    <a:cubicBezTo>
                      <a:pt x="3417" y="892"/>
                      <a:pt x="3480" y="714"/>
                      <a:pt x="3542" y="535"/>
                    </a:cubicBezTo>
                    <a:cubicBezTo>
                      <a:pt x="3604" y="360"/>
                      <a:pt x="3639" y="175"/>
                      <a:pt x="3700" y="8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272767" y="1029313"/>
                <a:ext cx="354190" cy="365954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614" extrusionOk="0">
                    <a:moveTo>
                      <a:pt x="3498" y="0"/>
                    </a:moveTo>
                    <a:lnTo>
                      <a:pt x="3498" y="0"/>
                    </a:lnTo>
                    <a:cubicBezTo>
                      <a:pt x="3492" y="8"/>
                      <a:pt x="3486" y="16"/>
                      <a:pt x="3480" y="24"/>
                    </a:cubicBezTo>
                    <a:lnTo>
                      <a:pt x="3480" y="24"/>
                    </a:lnTo>
                    <a:cubicBezTo>
                      <a:pt x="3486" y="16"/>
                      <a:pt x="3492" y="8"/>
                      <a:pt x="3498" y="0"/>
                    </a:cubicBezTo>
                    <a:close/>
                    <a:moveTo>
                      <a:pt x="3480" y="24"/>
                    </a:moveTo>
                    <a:cubicBezTo>
                      <a:pt x="2485" y="1362"/>
                      <a:pt x="1313" y="2576"/>
                      <a:pt x="1" y="3613"/>
                    </a:cubicBezTo>
                    <a:cubicBezTo>
                      <a:pt x="1045" y="3167"/>
                      <a:pt x="1803" y="2284"/>
                      <a:pt x="2517" y="1401"/>
                    </a:cubicBezTo>
                    <a:cubicBezTo>
                      <a:pt x="2885" y="927"/>
                      <a:pt x="3124" y="505"/>
                      <a:pt x="3480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8" name="Google Shape;208;p3"/>
          <p:cNvGrpSpPr/>
          <p:nvPr/>
        </p:nvGrpSpPr>
        <p:grpSpPr>
          <a:xfrm>
            <a:off x="4929943" y="3232319"/>
            <a:ext cx="5205380" cy="3055952"/>
            <a:chOff x="4929943" y="3232319"/>
            <a:chExt cx="5205380" cy="3055952"/>
          </a:xfrm>
        </p:grpSpPr>
        <p:grpSp>
          <p:nvGrpSpPr>
            <p:cNvPr id="209" name="Google Shape;209;p3"/>
            <p:cNvGrpSpPr/>
            <p:nvPr/>
          </p:nvGrpSpPr>
          <p:grpSpPr>
            <a:xfrm rot="4161106">
              <a:off x="6904948" y="4028046"/>
              <a:ext cx="1600055" cy="2235038"/>
              <a:chOff x="3996441" y="87120"/>
              <a:chExt cx="849227" cy="1186243"/>
            </a:xfrm>
          </p:grpSpPr>
          <p:sp>
            <p:nvSpPr>
              <p:cNvPr id="210" name="Google Shape;210;p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 rot="-2848678">
              <a:off x="5571582" y="3648579"/>
              <a:ext cx="1600012" cy="2234977"/>
              <a:chOff x="3996441" y="87120"/>
              <a:chExt cx="849227" cy="1186243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3"/>
            <p:cNvGrpSpPr/>
            <p:nvPr/>
          </p:nvGrpSpPr>
          <p:grpSpPr>
            <a:xfrm rot="4161106">
              <a:off x="7775798" y="4028046"/>
              <a:ext cx="1600055" cy="2235038"/>
              <a:chOff x="3996441" y="87120"/>
              <a:chExt cx="849227" cy="1186243"/>
            </a:xfrm>
          </p:grpSpPr>
          <p:sp>
            <p:nvSpPr>
              <p:cNvPr id="234" name="Google Shape;234;p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3"/>
            <p:cNvGrpSpPr/>
            <p:nvPr/>
          </p:nvGrpSpPr>
          <p:grpSpPr>
            <a:xfrm rot="-1356785">
              <a:off x="8269038" y="3408409"/>
              <a:ext cx="1428399" cy="2563344"/>
              <a:chOff x="8268108" y="675218"/>
              <a:chExt cx="422841" cy="758842"/>
            </a:xfrm>
          </p:grpSpPr>
          <p:sp>
            <p:nvSpPr>
              <p:cNvPr id="246" name="Google Shape;246;p3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3"/>
            <p:cNvGrpSpPr/>
            <p:nvPr/>
          </p:nvGrpSpPr>
          <p:grpSpPr>
            <a:xfrm>
              <a:off x="4929943" y="3960550"/>
              <a:ext cx="1277621" cy="1459061"/>
              <a:chOff x="7040587" y="1131380"/>
              <a:chExt cx="470735" cy="537586"/>
            </a:xfrm>
          </p:grpSpPr>
          <p:sp>
            <p:nvSpPr>
              <p:cNvPr id="251" name="Google Shape;251;p3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" name="Google Shape;255;p3"/>
          <p:cNvGrpSpPr/>
          <p:nvPr/>
        </p:nvGrpSpPr>
        <p:grpSpPr>
          <a:xfrm>
            <a:off x="-1835487" y="2634775"/>
            <a:ext cx="3670968" cy="3938665"/>
            <a:chOff x="-1793949" y="2571762"/>
            <a:chExt cx="3670968" cy="3938665"/>
          </a:xfrm>
        </p:grpSpPr>
        <p:grpSp>
          <p:nvGrpSpPr>
            <p:cNvPr id="256" name="Google Shape;256;p3"/>
            <p:cNvGrpSpPr/>
            <p:nvPr/>
          </p:nvGrpSpPr>
          <p:grpSpPr>
            <a:xfrm rot="-3689794">
              <a:off x="-1743677" y="4136007"/>
              <a:ext cx="2605749" cy="1664564"/>
              <a:chOff x="5669385" y="-152150"/>
              <a:chExt cx="1383042" cy="883494"/>
            </a:xfrm>
          </p:grpSpPr>
          <p:sp>
            <p:nvSpPr>
              <p:cNvPr id="257" name="Google Shape;257;p3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" name="Google Shape;264;p3"/>
            <p:cNvGrpSpPr/>
            <p:nvPr/>
          </p:nvGrpSpPr>
          <p:grpSpPr>
            <a:xfrm rot="-3966003">
              <a:off x="-13438" y="4627989"/>
              <a:ext cx="1643007" cy="1610336"/>
              <a:chOff x="4785930" y="1655991"/>
              <a:chExt cx="579077" cy="567562"/>
            </a:xfrm>
          </p:grpSpPr>
          <p:sp>
            <p:nvSpPr>
              <p:cNvPr id="265" name="Google Shape;265;p3"/>
              <p:cNvSpPr/>
              <p:nvPr/>
            </p:nvSpPr>
            <p:spPr>
              <a:xfrm>
                <a:off x="4785930" y="1655991"/>
                <a:ext cx="579077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5201" y="4731"/>
                      <a:pt x="5433" y="3856"/>
                      <a:pt x="5603" y="2955"/>
                    </a:cubicBezTo>
                    <a:cubicBezTo>
                      <a:pt x="5665" y="2634"/>
                      <a:pt x="5719" y="2304"/>
                      <a:pt x="5638" y="1983"/>
                    </a:cubicBezTo>
                    <a:cubicBezTo>
                      <a:pt x="5576" y="1733"/>
                      <a:pt x="5433" y="1519"/>
                      <a:pt x="5273" y="1314"/>
                    </a:cubicBezTo>
                    <a:cubicBezTo>
                      <a:pt x="4871" y="797"/>
                      <a:pt x="4336" y="359"/>
                      <a:pt x="3711" y="145"/>
                    </a:cubicBezTo>
                    <a:cubicBezTo>
                      <a:pt x="3446" y="54"/>
                      <a:pt x="3165" y="7"/>
                      <a:pt x="2886" y="7"/>
                    </a:cubicBezTo>
                    <a:cubicBezTo>
                      <a:pt x="2507" y="7"/>
                      <a:pt x="2131" y="94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4785930" y="1655991"/>
                <a:ext cx="502326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4952" y="5596"/>
                      <a:pt x="4952" y="5587"/>
                      <a:pt x="4960" y="5569"/>
                    </a:cubicBezTo>
                    <a:cubicBezTo>
                      <a:pt x="4916" y="5489"/>
                      <a:pt x="4880" y="5400"/>
                      <a:pt x="4844" y="5319"/>
                    </a:cubicBezTo>
                    <a:cubicBezTo>
                      <a:pt x="4532" y="4561"/>
                      <a:pt x="4220" y="3803"/>
                      <a:pt x="4095" y="3000"/>
                    </a:cubicBezTo>
                    <a:cubicBezTo>
                      <a:pt x="4059" y="2777"/>
                      <a:pt x="4033" y="2554"/>
                      <a:pt x="3970" y="2340"/>
                    </a:cubicBezTo>
                    <a:cubicBezTo>
                      <a:pt x="3863" y="1965"/>
                      <a:pt x="3631" y="1644"/>
                      <a:pt x="3399" y="1341"/>
                    </a:cubicBezTo>
                    <a:cubicBezTo>
                      <a:pt x="3212" y="1109"/>
                      <a:pt x="3025" y="886"/>
                      <a:pt x="2810" y="689"/>
                    </a:cubicBezTo>
                    <a:cubicBezTo>
                      <a:pt x="2570" y="475"/>
                      <a:pt x="2293" y="306"/>
                      <a:pt x="2008" y="181"/>
                    </a:cubicBezTo>
                    <a:cubicBezTo>
                      <a:pt x="1936" y="208"/>
                      <a:pt x="1865" y="243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938522" y="1668648"/>
                <a:ext cx="393983" cy="515211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5088" extrusionOk="0">
                    <a:moveTo>
                      <a:pt x="1693" y="1"/>
                    </a:moveTo>
                    <a:cubicBezTo>
                      <a:pt x="1228" y="1"/>
                      <a:pt x="603" y="196"/>
                      <a:pt x="492" y="225"/>
                    </a:cubicBezTo>
                    <a:cubicBezTo>
                      <a:pt x="482" y="228"/>
                      <a:pt x="473" y="229"/>
                      <a:pt x="463" y="229"/>
                    </a:cubicBezTo>
                    <a:cubicBezTo>
                      <a:pt x="392" y="229"/>
                      <a:pt x="322" y="174"/>
                      <a:pt x="251" y="127"/>
                    </a:cubicBezTo>
                    <a:cubicBezTo>
                      <a:pt x="215" y="105"/>
                      <a:pt x="168" y="89"/>
                      <a:pt x="125" y="89"/>
                    </a:cubicBezTo>
                    <a:cubicBezTo>
                      <a:pt x="81" y="89"/>
                      <a:pt x="41" y="105"/>
                      <a:pt x="19" y="145"/>
                    </a:cubicBezTo>
                    <a:cubicBezTo>
                      <a:pt x="1" y="172"/>
                      <a:pt x="1" y="208"/>
                      <a:pt x="1" y="243"/>
                    </a:cubicBezTo>
                    <a:lnTo>
                      <a:pt x="46" y="1002"/>
                    </a:lnTo>
                    <a:cubicBezTo>
                      <a:pt x="108" y="761"/>
                      <a:pt x="162" y="520"/>
                      <a:pt x="188" y="279"/>
                    </a:cubicBezTo>
                    <a:cubicBezTo>
                      <a:pt x="313" y="413"/>
                      <a:pt x="313" y="618"/>
                      <a:pt x="304" y="796"/>
                    </a:cubicBezTo>
                    <a:cubicBezTo>
                      <a:pt x="295" y="1064"/>
                      <a:pt x="286" y="1323"/>
                      <a:pt x="278" y="1590"/>
                    </a:cubicBezTo>
                    <a:lnTo>
                      <a:pt x="759" y="511"/>
                    </a:lnTo>
                    <a:lnTo>
                      <a:pt x="759" y="511"/>
                    </a:lnTo>
                    <a:cubicBezTo>
                      <a:pt x="679" y="975"/>
                      <a:pt x="590" y="1430"/>
                      <a:pt x="581" y="1903"/>
                    </a:cubicBezTo>
                    <a:lnTo>
                      <a:pt x="982" y="841"/>
                    </a:lnTo>
                    <a:lnTo>
                      <a:pt x="982" y="841"/>
                    </a:lnTo>
                    <a:cubicBezTo>
                      <a:pt x="911" y="1341"/>
                      <a:pt x="884" y="1840"/>
                      <a:pt x="920" y="2349"/>
                    </a:cubicBezTo>
                    <a:cubicBezTo>
                      <a:pt x="956" y="1903"/>
                      <a:pt x="1009" y="1448"/>
                      <a:pt x="1232" y="1064"/>
                    </a:cubicBezTo>
                    <a:lnTo>
                      <a:pt x="1232" y="1064"/>
                    </a:lnTo>
                    <a:cubicBezTo>
                      <a:pt x="1125" y="1555"/>
                      <a:pt x="1089" y="2054"/>
                      <a:pt x="1116" y="2554"/>
                    </a:cubicBezTo>
                    <a:cubicBezTo>
                      <a:pt x="1161" y="2090"/>
                      <a:pt x="1321" y="1635"/>
                      <a:pt x="1589" y="1251"/>
                    </a:cubicBezTo>
                    <a:lnTo>
                      <a:pt x="1589" y="1251"/>
                    </a:lnTo>
                    <a:cubicBezTo>
                      <a:pt x="1446" y="1715"/>
                      <a:pt x="1348" y="2188"/>
                      <a:pt x="1303" y="2679"/>
                    </a:cubicBezTo>
                    <a:cubicBezTo>
                      <a:pt x="1402" y="2251"/>
                      <a:pt x="1607" y="1858"/>
                      <a:pt x="1883" y="1519"/>
                    </a:cubicBezTo>
                    <a:lnTo>
                      <a:pt x="1883" y="1519"/>
                    </a:lnTo>
                    <a:cubicBezTo>
                      <a:pt x="1678" y="1929"/>
                      <a:pt x="1535" y="2366"/>
                      <a:pt x="1455" y="2813"/>
                    </a:cubicBezTo>
                    <a:cubicBezTo>
                      <a:pt x="1616" y="2465"/>
                      <a:pt x="1857" y="2135"/>
                      <a:pt x="2142" y="1867"/>
                    </a:cubicBezTo>
                    <a:lnTo>
                      <a:pt x="2142" y="1867"/>
                    </a:lnTo>
                    <a:cubicBezTo>
                      <a:pt x="1937" y="2259"/>
                      <a:pt x="1785" y="2679"/>
                      <a:pt x="1696" y="3107"/>
                    </a:cubicBezTo>
                    <a:cubicBezTo>
                      <a:pt x="1848" y="2804"/>
                      <a:pt x="2035" y="2581"/>
                      <a:pt x="2249" y="2322"/>
                    </a:cubicBezTo>
                    <a:lnTo>
                      <a:pt x="2249" y="2322"/>
                    </a:lnTo>
                    <a:cubicBezTo>
                      <a:pt x="2133" y="2786"/>
                      <a:pt x="2062" y="3259"/>
                      <a:pt x="2026" y="3731"/>
                    </a:cubicBezTo>
                    <a:cubicBezTo>
                      <a:pt x="2106" y="3366"/>
                      <a:pt x="2231" y="3009"/>
                      <a:pt x="2383" y="2670"/>
                    </a:cubicBezTo>
                    <a:lnTo>
                      <a:pt x="2383" y="2670"/>
                    </a:lnTo>
                    <a:cubicBezTo>
                      <a:pt x="2374" y="2875"/>
                      <a:pt x="2356" y="3080"/>
                      <a:pt x="2356" y="3294"/>
                    </a:cubicBezTo>
                    <a:cubicBezTo>
                      <a:pt x="2347" y="3598"/>
                      <a:pt x="2347" y="3910"/>
                      <a:pt x="2463" y="4186"/>
                    </a:cubicBezTo>
                    <a:cubicBezTo>
                      <a:pt x="2499" y="3972"/>
                      <a:pt x="2535" y="3749"/>
                      <a:pt x="2570" y="3535"/>
                    </a:cubicBezTo>
                    <a:cubicBezTo>
                      <a:pt x="2615" y="3883"/>
                      <a:pt x="2722" y="4231"/>
                      <a:pt x="2865" y="4552"/>
                    </a:cubicBezTo>
                    <a:cubicBezTo>
                      <a:pt x="2874" y="4409"/>
                      <a:pt x="2882" y="4311"/>
                      <a:pt x="2891" y="4169"/>
                    </a:cubicBezTo>
                    <a:cubicBezTo>
                      <a:pt x="3043" y="4490"/>
                      <a:pt x="3221" y="4793"/>
                      <a:pt x="3409" y="5087"/>
                    </a:cubicBezTo>
                    <a:cubicBezTo>
                      <a:pt x="3177" y="4579"/>
                      <a:pt x="2990" y="4044"/>
                      <a:pt x="2856" y="3499"/>
                    </a:cubicBezTo>
                    <a:lnTo>
                      <a:pt x="2856" y="3499"/>
                    </a:lnTo>
                    <a:cubicBezTo>
                      <a:pt x="3061" y="3928"/>
                      <a:pt x="3266" y="4356"/>
                      <a:pt x="3480" y="4784"/>
                    </a:cubicBezTo>
                    <a:cubicBezTo>
                      <a:pt x="3257" y="4169"/>
                      <a:pt x="3106" y="3526"/>
                      <a:pt x="2954" y="2893"/>
                    </a:cubicBezTo>
                    <a:lnTo>
                      <a:pt x="2954" y="2893"/>
                    </a:lnTo>
                    <a:cubicBezTo>
                      <a:pt x="3141" y="3160"/>
                      <a:pt x="3337" y="3419"/>
                      <a:pt x="3525" y="3687"/>
                    </a:cubicBezTo>
                    <a:cubicBezTo>
                      <a:pt x="3213" y="3143"/>
                      <a:pt x="2954" y="2581"/>
                      <a:pt x="2749" y="1992"/>
                    </a:cubicBezTo>
                    <a:lnTo>
                      <a:pt x="2749" y="1992"/>
                    </a:lnTo>
                    <a:cubicBezTo>
                      <a:pt x="3052" y="2402"/>
                      <a:pt x="3391" y="2786"/>
                      <a:pt x="3748" y="3143"/>
                    </a:cubicBezTo>
                    <a:cubicBezTo>
                      <a:pt x="3400" y="2625"/>
                      <a:pt x="3088" y="2081"/>
                      <a:pt x="2802" y="1519"/>
                    </a:cubicBezTo>
                    <a:lnTo>
                      <a:pt x="2802" y="1519"/>
                    </a:lnTo>
                    <a:cubicBezTo>
                      <a:pt x="3177" y="1831"/>
                      <a:pt x="3560" y="2143"/>
                      <a:pt x="3891" y="2509"/>
                    </a:cubicBezTo>
                    <a:cubicBezTo>
                      <a:pt x="3596" y="1733"/>
                      <a:pt x="2972" y="1100"/>
                      <a:pt x="2213" y="787"/>
                    </a:cubicBezTo>
                    <a:lnTo>
                      <a:pt x="2213" y="787"/>
                    </a:lnTo>
                    <a:cubicBezTo>
                      <a:pt x="2802" y="1002"/>
                      <a:pt x="3346" y="1332"/>
                      <a:pt x="3801" y="1769"/>
                    </a:cubicBezTo>
                    <a:cubicBezTo>
                      <a:pt x="3266" y="912"/>
                      <a:pt x="2329" y="324"/>
                      <a:pt x="1330" y="217"/>
                    </a:cubicBezTo>
                    <a:cubicBezTo>
                      <a:pt x="1358" y="216"/>
                      <a:pt x="1385" y="215"/>
                      <a:pt x="1413" y="215"/>
                    </a:cubicBezTo>
                    <a:cubicBezTo>
                      <a:pt x="2019" y="215"/>
                      <a:pt x="2629" y="402"/>
                      <a:pt x="3132" y="752"/>
                    </a:cubicBezTo>
                    <a:cubicBezTo>
                      <a:pt x="2847" y="386"/>
                      <a:pt x="2410" y="154"/>
                      <a:pt x="1955" y="29"/>
                    </a:cubicBezTo>
                    <a:cubicBezTo>
                      <a:pt x="1878" y="9"/>
                      <a:pt x="1789" y="1"/>
                      <a:pt x="169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972038" y="1668850"/>
                <a:ext cx="293639" cy="49151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4854" extrusionOk="0">
                    <a:moveTo>
                      <a:pt x="303" y="0"/>
                    </a:moveTo>
                    <a:cubicBezTo>
                      <a:pt x="205" y="36"/>
                      <a:pt x="98" y="81"/>
                      <a:pt x="0" y="134"/>
                    </a:cubicBezTo>
                    <a:cubicBezTo>
                      <a:pt x="651" y="357"/>
                      <a:pt x="1320" y="857"/>
                      <a:pt x="1677" y="1419"/>
                    </a:cubicBezTo>
                    <a:cubicBezTo>
                      <a:pt x="2328" y="2454"/>
                      <a:pt x="2275" y="3801"/>
                      <a:pt x="2899" y="4853"/>
                    </a:cubicBezTo>
                    <a:cubicBezTo>
                      <a:pt x="2462" y="3944"/>
                      <a:pt x="2551" y="2802"/>
                      <a:pt x="2150" y="1874"/>
                    </a:cubicBezTo>
                    <a:cubicBezTo>
                      <a:pt x="1793" y="1062"/>
                      <a:pt x="1088" y="464"/>
                      <a:pt x="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3"/>
            <p:cNvGrpSpPr/>
            <p:nvPr/>
          </p:nvGrpSpPr>
          <p:grpSpPr>
            <a:xfrm flipH="1">
              <a:off x="-932112" y="2571762"/>
              <a:ext cx="1483199" cy="2661789"/>
              <a:chOff x="8268108" y="675218"/>
              <a:chExt cx="422841" cy="758842"/>
            </a:xfrm>
          </p:grpSpPr>
          <p:sp>
            <p:nvSpPr>
              <p:cNvPr id="270" name="Google Shape;270;p3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4" name="Google Shape;274;p3"/>
          <p:cNvGrpSpPr/>
          <p:nvPr/>
        </p:nvGrpSpPr>
        <p:grpSpPr>
          <a:xfrm>
            <a:off x="5426455" y="-1740837"/>
            <a:ext cx="4235759" cy="4386948"/>
            <a:chOff x="5426455" y="-1740837"/>
            <a:chExt cx="4235759" cy="4386948"/>
          </a:xfrm>
        </p:grpSpPr>
        <p:grpSp>
          <p:nvGrpSpPr>
            <p:cNvPr id="275" name="Google Shape;275;p3"/>
            <p:cNvGrpSpPr/>
            <p:nvPr/>
          </p:nvGrpSpPr>
          <p:grpSpPr>
            <a:xfrm rot="-10506802">
              <a:off x="7969855" y="346965"/>
              <a:ext cx="1600070" cy="2235058"/>
              <a:chOff x="3996441" y="87120"/>
              <a:chExt cx="849227" cy="1186243"/>
            </a:xfrm>
          </p:grpSpPr>
          <p:sp>
            <p:nvSpPr>
              <p:cNvPr id="276" name="Google Shape;276;p3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3"/>
            <p:cNvGrpSpPr/>
            <p:nvPr/>
          </p:nvGrpSpPr>
          <p:grpSpPr>
            <a:xfrm rot="7110206">
              <a:off x="6257854" y="-1030993"/>
              <a:ext cx="2605749" cy="1664564"/>
              <a:chOff x="5669385" y="-152150"/>
              <a:chExt cx="1383042" cy="883494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3"/>
            <p:cNvGrpSpPr/>
            <p:nvPr/>
          </p:nvGrpSpPr>
          <p:grpSpPr>
            <a:xfrm rot="660485">
              <a:off x="7961410" y="-192563"/>
              <a:ext cx="1228831" cy="1463923"/>
              <a:chOff x="5806687" y="1410545"/>
              <a:chExt cx="477012" cy="568271"/>
            </a:xfrm>
          </p:grpSpPr>
          <p:sp>
            <p:nvSpPr>
              <p:cNvPr id="296" name="Google Shape;296;p3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3"/>
            <p:cNvGrpSpPr/>
            <p:nvPr/>
          </p:nvGrpSpPr>
          <p:grpSpPr>
            <a:xfrm rot="5938483">
              <a:off x="5607899" y="-532728"/>
              <a:ext cx="1277634" cy="1459076"/>
              <a:chOff x="7040587" y="1131380"/>
              <a:chExt cx="470735" cy="537586"/>
            </a:xfrm>
          </p:grpSpPr>
          <p:sp>
            <p:nvSpPr>
              <p:cNvPr id="301" name="Google Shape;301;p3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"/>
          <p:cNvSpPr/>
          <p:nvPr/>
        </p:nvSpPr>
        <p:spPr>
          <a:xfrm>
            <a:off x="-290832" y="2199795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"/>
          <p:cNvSpPr/>
          <p:nvPr/>
        </p:nvSpPr>
        <p:spPr>
          <a:xfrm>
            <a:off x="8430906" y="2851244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"/>
          <p:cNvSpPr/>
          <p:nvPr/>
        </p:nvSpPr>
        <p:spPr>
          <a:xfrm>
            <a:off x="3160718" y="4473970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/>
          <p:nvPr/>
        </p:nvSpPr>
        <p:spPr>
          <a:xfrm>
            <a:off x="-37080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5"/>
          <p:cNvGrpSpPr/>
          <p:nvPr/>
        </p:nvGrpSpPr>
        <p:grpSpPr>
          <a:xfrm flipH="1">
            <a:off x="-1165248" y="2767051"/>
            <a:ext cx="3026236" cy="3587326"/>
            <a:chOff x="7259245" y="2681361"/>
            <a:chExt cx="3076693" cy="3587326"/>
          </a:xfrm>
        </p:grpSpPr>
        <p:grpSp>
          <p:nvGrpSpPr>
            <p:cNvPr id="431" name="Google Shape;431;p5"/>
            <p:cNvGrpSpPr/>
            <p:nvPr/>
          </p:nvGrpSpPr>
          <p:grpSpPr>
            <a:xfrm rot="-653690">
              <a:off x="8539153" y="3339916"/>
              <a:ext cx="1599994" cy="2234952"/>
              <a:chOff x="3996441" y="87120"/>
              <a:chExt cx="849227" cy="1186243"/>
            </a:xfrm>
          </p:grpSpPr>
          <p:sp>
            <p:nvSpPr>
              <p:cNvPr id="432" name="Google Shape;432;p5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5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5"/>
            <p:cNvGrpSpPr/>
            <p:nvPr/>
          </p:nvGrpSpPr>
          <p:grpSpPr>
            <a:xfrm rot="10800000">
              <a:off x="7259245" y="4604097"/>
              <a:ext cx="2605790" cy="1664590"/>
              <a:chOff x="5669385" y="-152150"/>
              <a:chExt cx="1383042" cy="883494"/>
            </a:xfrm>
          </p:grpSpPr>
          <p:sp>
            <p:nvSpPr>
              <p:cNvPr id="444" name="Google Shape;444;p5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" name="Google Shape;451;p5"/>
            <p:cNvGrpSpPr/>
            <p:nvPr/>
          </p:nvGrpSpPr>
          <p:grpSpPr>
            <a:xfrm rot="-5400000">
              <a:off x="8111717" y="3337324"/>
              <a:ext cx="2064563" cy="752637"/>
              <a:chOff x="4953913" y="785386"/>
              <a:chExt cx="1095782" cy="399467"/>
            </a:xfrm>
          </p:grpSpPr>
          <p:sp>
            <p:nvSpPr>
              <p:cNvPr id="452" name="Google Shape;452;p5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6" name="Google Shape;456;p5"/>
          <p:cNvGrpSpPr/>
          <p:nvPr/>
        </p:nvGrpSpPr>
        <p:grpSpPr>
          <a:xfrm flipH="1">
            <a:off x="7284049" y="2181565"/>
            <a:ext cx="2938747" cy="5118707"/>
            <a:chOff x="-1072461" y="2126055"/>
            <a:chExt cx="2988050" cy="5118707"/>
          </a:xfrm>
        </p:grpSpPr>
        <p:grpSp>
          <p:nvGrpSpPr>
            <p:cNvPr id="457" name="Google Shape;457;p5"/>
            <p:cNvGrpSpPr/>
            <p:nvPr/>
          </p:nvGrpSpPr>
          <p:grpSpPr>
            <a:xfrm rot="-373500">
              <a:off x="-956004" y="2206215"/>
              <a:ext cx="1600037" cy="2235012"/>
              <a:chOff x="3996441" y="87120"/>
              <a:chExt cx="849227" cy="1186243"/>
            </a:xfrm>
          </p:grpSpPr>
          <p:sp>
            <p:nvSpPr>
              <p:cNvPr id="458" name="Google Shape;458;p5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" name="Google Shape;469;p5"/>
            <p:cNvGrpSpPr/>
            <p:nvPr/>
          </p:nvGrpSpPr>
          <p:grpSpPr>
            <a:xfrm rot="-3689794">
              <a:off x="-740433" y="4870354"/>
              <a:ext cx="2605749" cy="1664564"/>
              <a:chOff x="5669385" y="-152150"/>
              <a:chExt cx="1383042" cy="883494"/>
            </a:xfrm>
          </p:grpSpPr>
          <p:sp>
            <p:nvSpPr>
              <p:cNvPr id="470" name="Google Shape;470;p5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5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5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5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" name="Google Shape;477;p5"/>
            <p:cNvGrpSpPr/>
            <p:nvPr/>
          </p:nvGrpSpPr>
          <p:grpSpPr>
            <a:xfrm rot="10592362">
              <a:off x="-614421" y="3671006"/>
              <a:ext cx="1228830" cy="1463922"/>
              <a:chOff x="5806687" y="1410545"/>
              <a:chExt cx="477012" cy="568271"/>
            </a:xfrm>
          </p:grpSpPr>
          <p:sp>
            <p:nvSpPr>
              <p:cNvPr id="478" name="Google Shape;478;p5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5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5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5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2" name="Google Shape;482;p5"/>
          <p:cNvGrpSpPr/>
          <p:nvPr/>
        </p:nvGrpSpPr>
        <p:grpSpPr>
          <a:xfrm>
            <a:off x="5881542" y="-1038714"/>
            <a:ext cx="4946034" cy="3735841"/>
            <a:chOff x="5881542" y="-1038714"/>
            <a:chExt cx="4946034" cy="3735841"/>
          </a:xfrm>
        </p:grpSpPr>
        <p:grpSp>
          <p:nvGrpSpPr>
            <p:cNvPr id="483" name="Google Shape;483;p5"/>
            <p:cNvGrpSpPr/>
            <p:nvPr/>
          </p:nvGrpSpPr>
          <p:grpSpPr>
            <a:xfrm rot="-5400000" flipH="1">
              <a:off x="6208992" y="-1366164"/>
              <a:ext cx="1600029" cy="2254930"/>
              <a:chOff x="3996441" y="87120"/>
              <a:chExt cx="849227" cy="1186243"/>
            </a:xfrm>
          </p:grpSpPr>
          <p:sp>
            <p:nvSpPr>
              <p:cNvPr id="484" name="Google Shape;484;p5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5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5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5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5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5"/>
            <p:cNvGrpSpPr/>
            <p:nvPr/>
          </p:nvGrpSpPr>
          <p:grpSpPr>
            <a:xfrm rot="588935" flipH="1">
              <a:off x="5929099" y="-416549"/>
              <a:ext cx="3012460" cy="802439"/>
              <a:chOff x="915235" y="704077"/>
              <a:chExt cx="1319859" cy="354511"/>
            </a:xfrm>
          </p:grpSpPr>
          <p:sp>
            <p:nvSpPr>
              <p:cNvPr id="496" name="Google Shape;496;p5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651" y="277"/>
                    </a:lnTo>
                    <a:cubicBezTo>
                      <a:pt x="11625" y="1303"/>
                      <a:pt x="10456" y="2178"/>
                      <a:pt x="9100" y="2677"/>
                    </a:cubicBezTo>
                    <a:cubicBezTo>
                      <a:pt x="8270" y="2983"/>
                      <a:pt x="7388" y="3135"/>
                      <a:pt x="6506" y="3135"/>
                    </a:cubicBezTo>
                    <a:cubicBezTo>
                      <a:pt x="5664" y="3135"/>
                      <a:pt x="4821" y="2996"/>
                      <a:pt x="4024" y="2722"/>
                    </a:cubicBezTo>
                    <a:cubicBezTo>
                      <a:pt x="2552" y="2213"/>
                      <a:pt x="1250" y="1250"/>
                      <a:pt x="322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5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713" y="277"/>
                    </a:lnTo>
                    <a:cubicBezTo>
                      <a:pt x="12490" y="554"/>
                      <a:pt x="12249" y="804"/>
                      <a:pt x="11991" y="1045"/>
                    </a:cubicBezTo>
                    <a:cubicBezTo>
                      <a:pt x="11652" y="1357"/>
                      <a:pt x="11286" y="1624"/>
                      <a:pt x="10920" y="1901"/>
                    </a:cubicBezTo>
                    <a:cubicBezTo>
                      <a:pt x="10581" y="2151"/>
                      <a:pt x="10224" y="2409"/>
                      <a:pt x="9841" y="2570"/>
                    </a:cubicBezTo>
                    <a:cubicBezTo>
                      <a:pt x="8767" y="3034"/>
                      <a:pt x="7591" y="3384"/>
                      <a:pt x="6432" y="3384"/>
                    </a:cubicBezTo>
                    <a:cubicBezTo>
                      <a:pt x="6030" y="3384"/>
                      <a:pt x="5630" y="3342"/>
                      <a:pt x="5237" y="3248"/>
                    </a:cubicBezTo>
                    <a:cubicBezTo>
                      <a:pt x="3890" y="2927"/>
                      <a:pt x="2543" y="2427"/>
                      <a:pt x="1508" y="1508"/>
                    </a:cubicBezTo>
                    <a:cubicBezTo>
                      <a:pt x="1267" y="1294"/>
                      <a:pt x="1053" y="1062"/>
                      <a:pt x="839" y="830"/>
                    </a:cubicBezTo>
                    <a:cubicBezTo>
                      <a:pt x="598" y="572"/>
                      <a:pt x="366" y="304"/>
                      <a:pt x="197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5"/>
            <p:cNvGrpSpPr/>
            <p:nvPr/>
          </p:nvGrpSpPr>
          <p:grpSpPr>
            <a:xfrm rot="-9342536" flipH="1">
              <a:off x="8819860" y="229358"/>
              <a:ext cx="1611866" cy="2238409"/>
              <a:chOff x="3996441" y="87120"/>
              <a:chExt cx="849227" cy="1186243"/>
            </a:xfrm>
          </p:grpSpPr>
          <p:sp>
            <p:nvSpPr>
              <p:cNvPr id="499" name="Google Shape;499;p5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5"/>
            <p:cNvGrpSpPr/>
            <p:nvPr/>
          </p:nvGrpSpPr>
          <p:grpSpPr>
            <a:xfrm rot="5721511" flipH="1">
              <a:off x="8609130" y="-439579"/>
              <a:ext cx="1228955" cy="1476861"/>
              <a:chOff x="5806687" y="1410545"/>
              <a:chExt cx="477012" cy="568271"/>
            </a:xfrm>
          </p:grpSpPr>
          <p:sp>
            <p:nvSpPr>
              <p:cNvPr id="511" name="Google Shape;511;p5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5" name="Google Shape;515;p5"/>
          <p:cNvSpPr/>
          <p:nvPr/>
        </p:nvSpPr>
        <p:spPr>
          <a:xfrm flipH="1">
            <a:off x="4152299" y="4608650"/>
            <a:ext cx="840445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5"/>
          <p:cNvGrpSpPr/>
          <p:nvPr/>
        </p:nvGrpSpPr>
        <p:grpSpPr>
          <a:xfrm>
            <a:off x="-1504763" y="-1038737"/>
            <a:ext cx="3078451" cy="3693793"/>
            <a:chOff x="-1504763" y="-1038737"/>
            <a:chExt cx="3078451" cy="3693793"/>
          </a:xfrm>
        </p:grpSpPr>
        <p:grpSp>
          <p:nvGrpSpPr>
            <p:cNvPr id="517" name="Google Shape;517;p5"/>
            <p:cNvGrpSpPr/>
            <p:nvPr/>
          </p:nvGrpSpPr>
          <p:grpSpPr>
            <a:xfrm rot="8480098">
              <a:off x="-981950" y="-125816"/>
              <a:ext cx="1599999" cy="2234959"/>
              <a:chOff x="3996441" y="87120"/>
              <a:chExt cx="849227" cy="1186243"/>
            </a:xfrm>
          </p:grpSpPr>
          <p:sp>
            <p:nvSpPr>
              <p:cNvPr id="518" name="Google Shape;518;p5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" name="Google Shape;529;p5"/>
            <p:cNvGrpSpPr/>
            <p:nvPr/>
          </p:nvGrpSpPr>
          <p:grpSpPr>
            <a:xfrm>
              <a:off x="-1032102" y="-1038737"/>
              <a:ext cx="2605790" cy="1664590"/>
              <a:chOff x="5669385" y="-152150"/>
              <a:chExt cx="1383042" cy="883494"/>
            </a:xfrm>
          </p:grpSpPr>
          <p:sp>
            <p:nvSpPr>
              <p:cNvPr id="530" name="Google Shape;530;p5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" name="Google Shape;537;p5"/>
            <p:cNvGrpSpPr/>
            <p:nvPr/>
          </p:nvGrpSpPr>
          <p:grpSpPr>
            <a:xfrm rot="-2441837">
              <a:off x="-1214288" y="1320370"/>
              <a:ext cx="2064477" cy="752605"/>
              <a:chOff x="4953913" y="785386"/>
              <a:chExt cx="1095782" cy="399467"/>
            </a:xfrm>
          </p:grpSpPr>
          <p:sp>
            <p:nvSpPr>
              <p:cNvPr id="538" name="Google Shape;538;p5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2" name="Google Shape;542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5"/>
          <p:cNvSpPr txBox="1">
            <a:spLocks noGrp="1"/>
          </p:cNvSpPr>
          <p:nvPr>
            <p:ph type="subTitle" idx="1"/>
          </p:nvPr>
        </p:nvSpPr>
        <p:spPr>
          <a:xfrm>
            <a:off x="4951897" y="326657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5"/>
          <p:cNvSpPr txBox="1">
            <a:spLocks noGrp="1"/>
          </p:cNvSpPr>
          <p:nvPr>
            <p:ph type="subTitle" idx="2"/>
          </p:nvPr>
        </p:nvSpPr>
        <p:spPr>
          <a:xfrm>
            <a:off x="1686500" y="326657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5"/>
          <p:cNvSpPr txBox="1">
            <a:spLocks noGrp="1"/>
          </p:cNvSpPr>
          <p:nvPr>
            <p:ph type="subTitle" idx="3"/>
          </p:nvPr>
        </p:nvSpPr>
        <p:spPr>
          <a:xfrm>
            <a:off x="1686500" y="2947950"/>
            <a:ext cx="25056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46" name="Google Shape;546;p5"/>
          <p:cNvSpPr txBox="1">
            <a:spLocks noGrp="1"/>
          </p:cNvSpPr>
          <p:nvPr>
            <p:ph type="subTitle" idx="4"/>
          </p:nvPr>
        </p:nvSpPr>
        <p:spPr>
          <a:xfrm>
            <a:off x="4951900" y="2947950"/>
            <a:ext cx="25056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"/>
          <p:cNvSpPr/>
          <p:nvPr/>
        </p:nvSpPr>
        <p:spPr>
          <a:xfrm>
            <a:off x="-33780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50" name="Google Shape;550;p6"/>
          <p:cNvGrpSpPr/>
          <p:nvPr/>
        </p:nvGrpSpPr>
        <p:grpSpPr>
          <a:xfrm>
            <a:off x="7259245" y="2681361"/>
            <a:ext cx="3076693" cy="3587326"/>
            <a:chOff x="7259245" y="2681361"/>
            <a:chExt cx="3076693" cy="3587326"/>
          </a:xfrm>
        </p:grpSpPr>
        <p:grpSp>
          <p:nvGrpSpPr>
            <p:cNvPr id="551" name="Google Shape;551;p6"/>
            <p:cNvGrpSpPr/>
            <p:nvPr/>
          </p:nvGrpSpPr>
          <p:grpSpPr>
            <a:xfrm rot="-653690">
              <a:off x="8539153" y="3339916"/>
              <a:ext cx="1599994" cy="2234952"/>
              <a:chOff x="3996441" y="87120"/>
              <a:chExt cx="849227" cy="1186243"/>
            </a:xfrm>
          </p:grpSpPr>
          <p:sp>
            <p:nvSpPr>
              <p:cNvPr id="552" name="Google Shape;552;p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" name="Google Shape;563;p6"/>
            <p:cNvGrpSpPr/>
            <p:nvPr/>
          </p:nvGrpSpPr>
          <p:grpSpPr>
            <a:xfrm rot="10800000">
              <a:off x="7259245" y="4604097"/>
              <a:ext cx="2605790" cy="1664590"/>
              <a:chOff x="5669385" y="-152150"/>
              <a:chExt cx="1383042" cy="883494"/>
            </a:xfrm>
          </p:grpSpPr>
          <p:sp>
            <p:nvSpPr>
              <p:cNvPr id="564" name="Google Shape;564;p6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" name="Google Shape;571;p6"/>
            <p:cNvGrpSpPr/>
            <p:nvPr/>
          </p:nvGrpSpPr>
          <p:grpSpPr>
            <a:xfrm rot="-5400000">
              <a:off x="8111717" y="3337324"/>
              <a:ext cx="2064563" cy="752637"/>
              <a:chOff x="4953913" y="785386"/>
              <a:chExt cx="1095782" cy="399467"/>
            </a:xfrm>
          </p:grpSpPr>
          <p:sp>
            <p:nvSpPr>
              <p:cNvPr id="572" name="Google Shape;572;p6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6" name="Google Shape;576;p6"/>
          <p:cNvGrpSpPr/>
          <p:nvPr/>
        </p:nvGrpSpPr>
        <p:grpSpPr>
          <a:xfrm>
            <a:off x="-1072461" y="2126055"/>
            <a:ext cx="2988050" cy="5118707"/>
            <a:chOff x="-1072461" y="2126055"/>
            <a:chExt cx="2988050" cy="5118707"/>
          </a:xfrm>
        </p:grpSpPr>
        <p:grpSp>
          <p:nvGrpSpPr>
            <p:cNvPr id="577" name="Google Shape;577;p6"/>
            <p:cNvGrpSpPr/>
            <p:nvPr/>
          </p:nvGrpSpPr>
          <p:grpSpPr>
            <a:xfrm rot="-373500">
              <a:off x="-956004" y="2206215"/>
              <a:ext cx="1600037" cy="2235012"/>
              <a:chOff x="3996441" y="87120"/>
              <a:chExt cx="849227" cy="1186243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 rot="-3689794">
              <a:off x="-740433" y="4870354"/>
              <a:ext cx="2605749" cy="1664564"/>
              <a:chOff x="5669385" y="-152150"/>
              <a:chExt cx="1383042" cy="883494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6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6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7" name="Google Shape;597;p6"/>
            <p:cNvGrpSpPr/>
            <p:nvPr/>
          </p:nvGrpSpPr>
          <p:grpSpPr>
            <a:xfrm rot="10592362">
              <a:off x="-614421" y="3671006"/>
              <a:ext cx="1228830" cy="1463922"/>
              <a:chOff x="5806687" y="1410545"/>
              <a:chExt cx="477012" cy="568271"/>
            </a:xfrm>
          </p:grpSpPr>
          <p:sp>
            <p:nvSpPr>
              <p:cNvPr id="598" name="Google Shape;598;p6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6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6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2" name="Google Shape;602;p6"/>
          <p:cNvGrpSpPr/>
          <p:nvPr/>
        </p:nvGrpSpPr>
        <p:grpSpPr>
          <a:xfrm>
            <a:off x="5831475" y="-1432142"/>
            <a:ext cx="3913130" cy="2814806"/>
            <a:chOff x="5831475" y="-1432142"/>
            <a:chExt cx="3913130" cy="2814806"/>
          </a:xfrm>
        </p:grpSpPr>
        <p:grpSp>
          <p:nvGrpSpPr>
            <p:cNvPr id="603" name="Google Shape;603;p6"/>
            <p:cNvGrpSpPr/>
            <p:nvPr/>
          </p:nvGrpSpPr>
          <p:grpSpPr>
            <a:xfrm rot="-6013754">
              <a:off x="6273282" y="-1563894"/>
              <a:ext cx="1600070" cy="2235058"/>
              <a:chOff x="3996441" y="87120"/>
              <a:chExt cx="849227" cy="1186243"/>
            </a:xfrm>
          </p:grpSpPr>
          <p:sp>
            <p:nvSpPr>
              <p:cNvPr id="604" name="Google Shape;604;p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6"/>
            <p:cNvGrpSpPr/>
            <p:nvPr/>
          </p:nvGrpSpPr>
          <p:grpSpPr>
            <a:xfrm>
              <a:off x="7005754" y="-391263"/>
              <a:ext cx="2138241" cy="999056"/>
              <a:chOff x="1889010" y="646259"/>
              <a:chExt cx="944912" cy="441494"/>
            </a:xfrm>
          </p:grpSpPr>
          <p:sp>
            <p:nvSpPr>
              <p:cNvPr id="616" name="Google Shape;616;p6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8A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1889010" y="668839"/>
                <a:ext cx="944912" cy="418913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137" extrusionOk="0">
                    <a:moveTo>
                      <a:pt x="9332" y="1"/>
                    </a:moveTo>
                    <a:cubicBezTo>
                      <a:pt x="8797" y="1089"/>
                      <a:pt x="8110" y="2106"/>
                      <a:pt x="7280" y="3007"/>
                    </a:cubicBezTo>
                    <a:cubicBezTo>
                      <a:pt x="7111" y="3186"/>
                      <a:pt x="6932" y="3364"/>
                      <a:pt x="6727" y="3498"/>
                    </a:cubicBezTo>
                    <a:cubicBezTo>
                      <a:pt x="6442" y="3676"/>
                      <a:pt x="6111" y="3748"/>
                      <a:pt x="5781" y="3801"/>
                    </a:cubicBezTo>
                    <a:cubicBezTo>
                      <a:pt x="5555" y="3841"/>
                      <a:pt x="5323" y="3870"/>
                      <a:pt x="5094" y="3870"/>
                    </a:cubicBezTo>
                    <a:cubicBezTo>
                      <a:pt x="4916" y="3870"/>
                      <a:pt x="4739" y="3853"/>
                      <a:pt x="4568" y="3810"/>
                    </a:cubicBezTo>
                    <a:cubicBezTo>
                      <a:pt x="3944" y="3641"/>
                      <a:pt x="3462" y="3159"/>
                      <a:pt x="2989" y="2713"/>
                    </a:cubicBezTo>
                    <a:cubicBezTo>
                      <a:pt x="2168" y="1928"/>
                      <a:pt x="1285" y="1223"/>
                      <a:pt x="331" y="608"/>
                    </a:cubicBezTo>
                    <a:lnTo>
                      <a:pt x="1" y="599"/>
                    </a:lnTo>
                    <a:lnTo>
                      <a:pt x="1" y="599"/>
                    </a:lnTo>
                    <a:cubicBezTo>
                      <a:pt x="348" y="822"/>
                      <a:pt x="679" y="1098"/>
                      <a:pt x="1035" y="1286"/>
                    </a:cubicBezTo>
                    <a:cubicBezTo>
                      <a:pt x="1392" y="1473"/>
                      <a:pt x="1687" y="1758"/>
                      <a:pt x="1972" y="2035"/>
                    </a:cubicBezTo>
                    <a:cubicBezTo>
                      <a:pt x="2570" y="2606"/>
                      <a:pt x="3194" y="3150"/>
                      <a:pt x="3837" y="3667"/>
                    </a:cubicBezTo>
                    <a:cubicBezTo>
                      <a:pt x="3997" y="3801"/>
                      <a:pt x="4167" y="3926"/>
                      <a:pt x="4354" y="4006"/>
                    </a:cubicBezTo>
                    <a:cubicBezTo>
                      <a:pt x="4532" y="4078"/>
                      <a:pt x="4711" y="4105"/>
                      <a:pt x="4898" y="4122"/>
                    </a:cubicBezTo>
                    <a:cubicBezTo>
                      <a:pt x="5018" y="4131"/>
                      <a:pt x="5138" y="4137"/>
                      <a:pt x="5257" y="4137"/>
                    </a:cubicBezTo>
                    <a:cubicBezTo>
                      <a:pt x="5395" y="4137"/>
                      <a:pt x="5531" y="4128"/>
                      <a:pt x="5665" y="4105"/>
                    </a:cubicBezTo>
                    <a:cubicBezTo>
                      <a:pt x="5960" y="4042"/>
                      <a:pt x="6245" y="3917"/>
                      <a:pt x="6513" y="3783"/>
                    </a:cubicBezTo>
                    <a:cubicBezTo>
                      <a:pt x="7200" y="3453"/>
                      <a:pt x="7699" y="2793"/>
                      <a:pt x="8137" y="2160"/>
                    </a:cubicBezTo>
                    <a:cubicBezTo>
                      <a:pt x="8565" y="1535"/>
                      <a:pt x="8922" y="866"/>
                      <a:pt x="9332" y="224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" name="Google Shape;619;p6"/>
            <p:cNvGrpSpPr/>
            <p:nvPr/>
          </p:nvGrpSpPr>
          <p:grpSpPr>
            <a:xfrm rot="-655394">
              <a:off x="8234113" y="-186015"/>
              <a:ext cx="1385610" cy="1450537"/>
              <a:chOff x="6541903" y="866189"/>
              <a:chExt cx="510528" cy="534450"/>
            </a:xfrm>
          </p:grpSpPr>
          <p:sp>
            <p:nvSpPr>
              <p:cNvPr id="620" name="Google Shape;620;p6"/>
              <p:cNvSpPr/>
              <p:nvPr/>
            </p:nvSpPr>
            <p:spPr>
              <a:xfrm>
                <a:off x="6541903" y="866189"/>
                <a:ext cx="510528" cy="53445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5278" extrusionOk="0">
                    <a:moveTo>
                      <a:pt x="3760" y="1"/>
                    </a:moveTo>
                    <a:cubicBezTo>
                      <a:pt x="3713" y="1"/>
                      <a:pt x="3669" y="5"/>
                      <a:pt x="3632" y="15"/>
                    </a:cubicBezTo>
                    <a:cubicBezTo>
                      <a:pt x="2829" y="229"/>
                      <a:pt x="2240" y="933"/>
                      <a:pt x="1883" y="1683"/>
                    </a:cubicBezTo>
                    <a:cubicBezTo>
                      <a:pt x="1526" y="2432"/>
                      <a:pt x="1339" y="3253"/>
                      <a:pt x="1000" y="4020"/>
                    </a:cubicBezTo>
                    <a:cubicBezTo>
                      <a:pt x="777" y="4529"/>
                      <a:pt x="438" y="4921"/>
                      <a:pt x="1" y="5278"/>
                    </a:cubicBezTo>
                    <a:cubicBezTo>
                      <a:pt x="1339" y="4725"/>
                      <a:pt x="2731" y="4109"/>
                      <a:pt x="3605" y="2950"/>
                    </a:cubicBezTo>
                    <a:cubicBezTo>
                      <a:pt x="4078" y="2334"/>
                      <a:pt x="4399" y="1567"/>
                      <a:pt x="5041" y="1130"/>
                    </a:cubicBezTo>
                    <a:cubicBezTo>
                      <a:pt x="4970" y="701"/>
                      <a:pt x="4667" y="362"/>
                      <a:pt x="4292" y="139"/>
                    </a:cubicBezTo>
                    <a:cubicBezTo>
                      <a:pt x="4165" y="62"/>
                      <a:pt x="3937" y="1"/>
                      <a:pt x="3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6623212" y="874795"/>
                <a:ext cx="418386" cy="471669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4658" extrusionOk="0">
                    <a:moveTo>
                      <a:pt x="3382" y="1"/>
                    </a:moveTo>
                    <a:cubicBezTo>
                      <a:pt x="3177" y="224"/>
                      <a:pt x="2998" y="474"/>
                      <a:pt x="2855" y="750"/>
                    </a:cubicBezTo>
                    <a:cubicBezTo>
                      <a:pt x="2873" y="509"/>
                      <a:pt x="2927" y="269"/>
                      <a:pt x="3025" y="54"/>
                    </a:cubicBezTo>
                    <a:lnTo>
                      <a:pt x="3025" y="54"/>
                    </a:lnTo>
                    <a:cubicBezTo>
                      <a:pt x="2820" y="376"/>
                      <a:pt x="2695" y="741"/>
                      <a:pt x="2570" y="1107"/>
                    </a:cubicBezTo>
                    <a:cubicBezTo>
                      <a:pt x="2606" y="839"/>
                      <a:pt x="2632" y="563"/>
                      <a:pt x="2659" y="295"/>
                    </a:cubicBezTo>
                    <a:lnTo>
                      <a:pt x="2659" y="295"/>
                    </a:lnTo>
                    <a:cubicBezTo>
                      <a:pt x="2418" y="750"/>
                      <a:pt x="2222" y="1232"/>
                      <a:pt x="2088" y="1732"/>
                    </a:cubicBezTo>
                    <a:cubicBezTo>
                      <a:pt x="2035" y="1419"/>
                      <a:pt x="2061" y="1098"/>
                      <a:pt x="2106" y="786"/>
                    </a:cubicBezTo>
                    <a:lnTo>
                      <a:pt x="2106" y="786"/>
                    </a:lnTo>
                    <a:cubicBezTo>
                      <a:pt x="1874" y="1250"/>
                      <a:pt x="1740" y="1758"/>
                      <a:pt x="1696" y="2276"/>
                    </a:cubicBezTo>
                    <a:cubicBezTo>
                      <a:pt x="1615" y="1928"/>
                      <a:pt x="1580" y="1571"/>
                      <a:pt x="1589" y="1214"/>
                    </a:cubicBezTo>
                    <a:lnTo>
                      <a:pt x="1589" y="1214"/>
                    </a:lnTo>
                    <a:cubicBezTo>
                      <a:pt x="1419" y="1696"/>
                      <a:pt x="1348" y="2213"/>
                      <a:pt x="1375" y="2722"/>
                    </a:cubicBezTo>
                    <a:cubicBezTo>
                      <a:pt x="1268" y="2410"/>
                      <a:pt x="1196" y="2088"/>
                      <a:pt x="1160" y="1767"/>
                    </a:cubicBezTo>
                    <a:cubicBezTo>
                      <a:pt x="1071" y="2213"/>
                      <a:pt x="1036" y="2677"/>
                      <a:pt x="1053" y="3132"/>
                    </a:cubicBezTo>
                    <a:cubicBezTo>
                      <a:pt x="1000" y="2918"/>
                      <a:pt x="937" y="2731"/>
                      <a:pt x="937" y="2517"/>
                    </a:cubicBezTo>
                    <a:cubicBezTo>
                      <a:pt x="920" y="2856"/>
                      <a:pt x="893" y="3204"/>
                      <a:pt x="875" y="3551"/>
                    </a:cubicBezTo>
                    <a:lnTo>
                      <a:pt x="786" y="2900"/>
                    </a:lnTo>
                    <a:cubicBezTo>
                      <a:pt x="741" y="3248"/>
                      <a:pt x="688" y="3587"/>
                      <a:pt x="625" y="3926"/>
                    </a:cubicBezTo>
                    <a:cubicBezTo>
                      <a:pt x="607" y="3721"/>
                      <a:pt x="607" y="3507"/>
                      <a:pt x="616" y="3302"/>
                    </a:cubicBezTo>
                    <a:lnTo>
                      <a:pt x="616" y="3302"/>
                    </a:lnTo>
                    <a:cubicBezTo>
                      <a:pt x="572" y="3801"/>
                      <a:pt x="340" y="4292"/>
                      <a:pt x="1" y="4658"/>
                    </a:cubicBezTo>
                    <a:cubicBezTo>
                      <a:pt x="509" y="4568"/>
                      <a:pt x="991" y="4328"/>
                      <a:pt x="1375" y="3980"/>
                    </a:cubicBezTo>
                    <a:lnTo>
                      <a:pt x="1375" y="3980"/>
                    </a:lnTo>
                    <a:cubicBezTo>
                      <a:pt x="1187" y="4060"/>
                      <a:pt x="991" y="4105"/>
                      <a:pt x="795" y="4113"/>
                    </a:cubicBezTo>
                    <a:cubicBezTo>
                      <a:pt x="1223" y="3899"/>
                      <a:pt x="1651" y="3694"/>
                      <a:pt x="2070" y="3489"/>
                    </a:cubicBezTo>
                    <a:lnTo>
                      <a:pt x="2070" y="3489"/>
                    </a:lnTo>
                    <a:cubicBezTo>
                      <a:pt x="1776" y="3498"/>
                      <a:pt x="1482" y="3569"/>
                      <a:pt x="1205" y="3676"/>
                    </a:cubicBezTo>
                    <a:lnTo>
                      <a:pt x="2427" y="3043"/>
                    </a:lnTo>
                    <a:lnTo>
                      <a:pt x="2427" y="3043"/>
                    </a:lnTo>
                    <a:cubicBezTo>
                      <a:pt x="2160" y="3096"/>
                      <a:pt x="1901" y="3159"/>
                      <a:pt x="1642" y="3230"/>
                    </a:cubicBezTo>
                    <a:cubicBezTo>
                      <a:pt x="1972" y="3043"/>
                      <a:pt x="2320" y="2865"/>
                      <a:pt x="2668" y="2704"/>
                    </a:cubicBezTo>
                    <a:lnTo>
                      <a:pt x="2668" y="2704"/>
                    </a:lnTo>
                    <a:cubicBezTo>
                      <a:pt x="2347" y="2731"/>
                      <a:pt x="2026" y="2820"/>
                      <a:pt x="1722" y="2918"/>
                    </a:cubicBezTo>
                    <a:cubicBezTo>
                      <a:pt x="2142" y="2686"/>
                      <a:pt x="2570" y="2454"/>
                      <a:pt x="2998" y="2222"/>
                    </a:cubicBezTo>
                    <a:lnTo>
                      <a:pt x="2998" y="2222"/>
                    </a:lnTo>
                    <a:cubicBezTo>
                      <a:pt x="2650" y="2267"/>
                      <a:pt x="2311" y="2347"/>
                      <a:pt x="1981" y="2463"/>
                    </a:cubicBezTo>
                    <a:cubicBezTo>
                      <a:pt x="2392" y="2195"/>
                      <a:pt x="2811" y="1946"/>
                      <a:pt x="3248" y="1723"/>
                    </a:cubicBezTo>
                    <a:lnTo>
                      <a:pt x="3248" y="1723"/>
                    </a:lnTo>
                    <a:cubicBezTo>
                      <a:pt x="2900" y="1758"/>
                      <a:pt x="2552" y="1848"/>
                      <a:pt x="2231" y="1972"/>
                    </a:cubicBezTo>
                    <a:cubicBezTo>
                      <a:pt x="2615" y="1660"/>
                      <a:pt x="3078" y="1446"/>
                      <a:pt x="3569" y="1357"/>
                    </a:cubicBezTo>
                    <a:cubicBezTo>
                      <a:pt x="3547" y="1356"/>
                      <a:pt x="3524" y="1356"/>
                      <a:pt x="3502" y="1356"/>
                    </a:cubicBezTo>
                    <a:cubicBezTo>
                      <a:pt x="3211" y="1356"/>
                      <a:pt x="2915" y="1409"/>
                      <a:pt x="2641" y="1509"/>
                    </a:cubicBezTo>
                    <a:cubicBezTo>
                      <a:pt x="2980" y="1285"/>
                      <a:pt x="3364" y="1134"/>
                      <a:pt x="3765" y="1054"/>
                    </a:cubicBezTo>
                    <a:cubicBezTo>
                      <a:pt x="3616" y="1021"/>
                      <a:pt x="3466" y="1005"/>
                      <a:pt x="3316" y="1005"/>
                    </a:cubicBezTo>
                    <a:cubicBezTo>
                      <a:pt x="3216" y="1005"/>
                      <a:pt x="3116" y="1013"/>
                      <a:pt x="3016" y="1027"/>
                    </a:cubicBezTo>
                    <a:lnTo>
                      <a:pt x="4131" y="706"/>
                    </a:lnTo>
                    <a:cubicBezTo>
                      <a:pt x="3972" y="654"/>
                      <a:pt x="3808" y="630"/>
                      <a:pt x="3644" y="630"/>
                    </a:cubicBezTo>
                    <a:cubicBezTo>
                      <a:pt x="3523" y="630"/>
                      <a:pt x="3402" y="643"/>
                      <a:pt x="3284" y="670"/>
                    </a:cubicBezTo>
                    <a:cubicBezTo>
                      <a:pt x="3319" y="447"/>
                      <a:pt x="3355" y="224"/>
                      <a:pt x="338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6541903" y="898287"/>
                <a:ext cx="510528" cy="502351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61" extrusionOk="0">
                    <a:moveTo>
                      <a:pt x="4542" y="1"/>
                    </a:moveTo>
                    <a:cubicBezTo>
                      <a:pt x="4283" y="126"/>
                      <a:pt x="4042" y="286"/>
                      <a:pt x="3828" y="474"/>
                    </a:cubicBezTo>
                    <a:cubicBezTo>
                      <a:pt x="3471" y="786"/>
                      <a:pt x="3177" y="1169"/>
                      <a:pt x="2891" y="1553"/>
                    </a:cubicBezTo>
                    <a:cubicBezTo>
                      <a:pt x="2749" y="1740"/>
                      <a:pt x="2606" y="1946"/>
                      <a:pt x="2490" y="2151"/>
                    </a:cubicBezTo>
                    <a:cubicBezTo>
                      <a:pt x="2365" y="2347"/>
                      <a:pt x="2267" y="2561"/>
                      <a:pt x="2151" y="2766"/>
                    </a:cubicBezTo>
                    <a:cubicBezTo>
                      <a:pt x="1678" y="3650"/>
                      <a:pt x="964" y="4443"/>
                      <a:pt x="81" y="4890"/>
                    </a:cubicBezTo>
                    <a:cubicBezTo>
                      <a:pt x="54" y="4916"/>
                      <a:pt x="28" y="4934"/>
                      <a:pt x="1" y="4961"/>
                    </a:cubicBezTo>
                    <a:cubicBezTo>
                      <a:pt x="1339" y="4408"/>
                      <a:pt x="2731" y="3792"/>
                      <a:pt x="3605" y="2633"/>
                    </a:cubicBezTo>
                    <a:cubicBezTo>
                      <a:pt x="4078" y="2017"/>
                      <a:pt x="4399" y="1250"/>
                      <a:pt x="5041" y="813"/>
                    </a:cubicBezTo>
                    <a:cubicBezTo>
                      <a:pt x="4988" y="483"/>
                      <a:pt x="4791" y="206"/>
                      <a:pt x="454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6541903" y="887453"/>
                <a:ext cx="470734" cy="513186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5068" extrusionOk="0">
                    <a:moveTo>
                      <a:pt x="4399" y="1"/>
                    </a:moveTo>
                    <a:cubicBezTo>
                      <a:pt x="3400" y="625"/>
                      <a:pt x="2686" y="1651"/>
                      <a:pt x="2071" y="2668"/>
                    </a:cubicBezTo>
                    <a:cubicBezTo>
                      <a:pt x="1740" y="3212"/>
                      <a:pt x="1419" y="3765"/>
                      <a:pt x="991" y="4238"/>
                    </a:cubicBezTo>
                    <a:cubicBezTo>
                      <a:pt x="759" y="4488"/>
                      <a:pt x="500" y="4711"/>
                      <a:pt x="206" y="4889"/>
                    </a:cubicBezTo>
                    <a:cubicBezTo>
                      <a:pt x="144" y="4943"/>
                      <a:pt x="72" y="5005"/>
                      <a:pt x="1" y="5068"/>
                    </a:cubicBezTo>
                    <a:cubicBezTo>
                      <a:pt x="197" y="4988"/>
                      <a:pt x="384" y="4907"/>
                      <a:pt x="581" y="4827"/>
                    </a:cubicBezTo>
                    <a:cubicBezTo>
                      <a:pt x="1143" y="4417"/>
                      <a:pt x="1607" y="3837"/>
                      <a:pt x="1981" y="3239"/>
                    </a:cubicBezTo>
                    <a:cubicBezTo>
                      <a:pt x="2552" y="2356"/>
                      <a:pt x="3034" y="1384"/>
                      <a:pt x="3819" y="697"/>
                    </a:cubicBezTo>
                    <a:cubicBezTo>
                      <a:pt x="4060" y="482"/>
                      <a:pt x="4345" y="295"/>
                      <a:pt x="4649" y="206"/>
                    </a:cubicBezTo>
                    <a:cubicBezTo>
                      <a:pt x="4577" y="135"/>
                      <a:pt x="4488" y="63"/>
                      <a:pt x="4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4" name="Google Shape;624;p6"/>
          <p:cNvGrpSpPr/>
          <p:nvPr/>
        </p:nvGrpSpPr>
        <p:grpSpPr>
          <a:xfrm>
            <a:off x="-949798" y="-1240305"/>
            <a:ext cx="4886148" cy="2697128"/>
            <a:chOff x="-949798" y="-1240305"/>
            <a:chExt cx="4886148" cy="2697128"/>
          </a:xfrm>
        </p:grpSpPr>
        <p:grpSp>
          <p:nvGrpSpPr>
            <p:cNvPr id="625" name="Google Shape;625;p6"/>
            <p:cNvGrpSpPr/>
            <p:nvPr/>
          </p:nvGrpSpPr>
          <p:grpSpPr>
            <a:xfrm rot="5400000">
              <a:off x="2018835" y="-1557479"/>
              <a:ext cx="1600029" cy="2235001"/>
              <a:chOff x="3996441" y="87120"/>
              <a:chExt cx="849227" cy="1186243"/>
            </a:xfrm>
          </p:grpSpPr>
          <p:sp>
            <p:nvSpPr>
              <p:cNvPr id="626" name="Google Shape;626;p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6"/>
            <p:cNvGrpSpPr/>
            <p:nvPr/>
          </p:nvGrpSpPr>
          <p:grpSpPr>
            <a:xfrm rot="-594063">
              <a:off x="-527207" y="-194896"/>
              <a:ext cx="2986713" cy="802225"/>
              <a:chOff x="915235" y="704077"/>
              <a:chExt cx="1319859" cy="354511"/>
            </a:xfrm>
          </p:grpSpPr>
          <p:sp>
            <p:nvSpPr>
              <p:cNvPr id="638" name="Google Shape;638;p6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651" y="277"/>
                    </a:lnTo>
                    <a:cubicBezTo>
                      <a:pt x="11625" y="1303"/>
                      <a:pt x="10456" y="2178"/>
                      <a:pt x="9100" y="2677"/>
                    </a:cubicBezTo>
                    <a:cubicBezTo>
                      <a:pt x="8270" y="2983"/>
                      <a:pt x="7388" y="3135"/>
                      <a:pt x="6506" y="3135"/>
                    </a:cubicBezTo>
                    <a:cubicBezTo>
                      <a:pt x="5664" y="3135"/>
                      <a:pt x="4821" y="2996"/>
                      <a:pt x="4024" y="2722"/>
                    </a:cubicBezTo>
                    <a:cubicBezTo>
                      <a:pt x="2552" y="2213"/>
                      <a:pt x="1250" y="1250"/>
                      <a:pt x="322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713" y="277"/>
                    </a:lnTo>
                    <a:cubicBezTo>
                      <a:pt x="12490" y="554"/>
                      <a:pt x="12249" y="804"/>
                      <a:pt x="11991" y="1045"/>
                    </a:cubicBezTo>
                    <a:cubicBezTo>
                      <a:pt x="11652" y="1357"/>
                      <a:pt x="11286" y="1624"/>
                      <a:pt x="10920" y="1901"/>
                    </a:cubicBezTo>
                    <a:cubicBezTo>
                      <a:pt x="10581" y="2151"/>
                      <a:pt x="10224" y="2409"/>
                      <a:pt x="9841" y="2570"/>
                    </a:cubicBezTo>
                    <a:cubicBezTo>
                      <a:pt x="8767" y="3034"/>
                      <a:pt x="7591" y="3384"/>
                      <a:pt x="6432" y="3384"/>
                    </a:cubicBezTo>
                    <a:cubicBezTo>
                      <a:pt x="6030" y="3384"/>
                      <a:pt x="5630" y="3342"/>
                      <a:pt x="5237" y="3248"/>
                    </a:cubicBezTo>
                    <a:cubicBezTo>
                      <a:pt x="3890" y="2927"/>
                      <a:pt x="2543" y="2427"/>
                      <a:pt x="1508" y="1508"/>
                    </a:cubicBezTo>
                    <a:cubicBezTo>
                      <a:pt x="1267" y="1294"/>
                      <a:pt x="1053" y="1062"/>
                      <a:pt x="839" y="830"/>
                    </a:cubicBezTo>
                    <a:cubicBezTo>
                      <a:pt x="598" y="572"/>
                      <a:pt x="366" y="304"/>
                      <a:pt x="197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" name="Google Shape;640;p6"/>
            <p:cNvGrpSpPr/>
            <p:nvPr/>
          </p:nvGrpSpPr>
          <p:grpSpPr>
            <a:xfrm rot="9331052">
              <a:off x="-558620" y="-1009244"/>
              <a:ext cx="1600032" cy="2235005"/>
              <a:chOff x="3996441" y="87120"/>
              <a:chExt cx="849227" cy="1186243"/>
            </a:xfrm>
          </p:grpSpPr>
          <p:sp>
            <p:nvSpPr>
              <p:cNvPr id="641" name="Google Shape;641;p6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6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" name="Google Shape;652;p6"/>
            <p:cNvGrpSpPr/>
            <p:nvPr/>
          </p:nvGrpSpPr>
          <p:grpSpPr>
            <a:xfrm rot="-5718721">
              <a:off x="588726" y="-793607"/>
              <a:ext cx="1228862" cy="1463960"/>
              <a:chOff x="5806687" y="1410545"/>
              <a:chExt cx="477012" cy="568271"/>
            </a:xfrm>
          </p:grpSpPr>
          <p:sp>
            <p:nvSpPr>
              <p:cNvPr id="653" name="Google Shape;653;p6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7" name="Google Shape;657;p6"/>
          <p:cNvSpPr/>
          <p:nvPr/>
        </p:nvSpPr>
        <p:spPr>
          <a:xfrm>
            <a:off x="-674200" y="1673606"/>
            <a:ext cx="1186104" cy="386984"/>
          </a:xfrm>
          <a:custGeom>
            <a:avLst/>
            <a:gdLst/>
            <a:ahLst/>
            <a:cxnLst/>
            <a:rect l="l" t="t" r="r" b="b"/>
            <a:pathLst>
              <a:path w="7022" h="2291" extrusionOk="0">
                <a:moveTo>
                  <a:pt x="3530" y="1"/>
                </a:moveTo>
                <a:cubicBezTo>
                  <a:pt x="3132" y="1"/>
                  <a:pt x="3014" y="349"/>
                  <a:pt x="2713" y="571"/>
                </a:cubicBezTo>
                <a:cubicBezTo>
                  <a:pt x="2713" y="571"/>
                  <a:pt x="2713" y="571"/>
                  <a:pt x="2713" y="571"/>
                </a:cubicBezTo>
                <a:lnTo>
                  <a:pt x="2713" y="571"/>
                </a:lnTo>
                <a:cubicBezTo>
                  <a:pt x="2702" y="571"/>
                  <a:pt x="1551" y="1216"/>
                  <a:pt x="1928" y="1312"/>
                </a:cubicBezTo>
                <a:cubicBezTo>
                  <a:pt x="1694" y="1253"/>
                  <a:pt x="1455" y="1224"/>
                  <a:pt x="1217" y="1224"/>
                </a:cubicBezTo>
                <a:cubicBezTo>
                  <a:pt x="1018" y="1224"/>
                  <a:pt x="820" y="1244"/>
                  <a:pt x="625" y="1285"/>
                </a:cubicBezTo>
                <a:cubicBezTo>
                  <a:pt x="456" y="1330"/>
                  <a:pt x="277" y="1383"/>
                  <a:pt x="161" y="1517"/>
                </a:cubicBezTo>
                <a:cubicBezTo>
                  <a:pt x="36" y="1642"/>
                  <a:pt x="1" y="1865"/>
                  <a:pt x="117" y="1990"/>
                </a:cubicBezTo>
                <a:cubicBezTo>
                  <a:pt x="206" y="2106"/>
                  <a:pt x="366" y="2124"/>
                  <a:pt x="509" y="2133"/>
                </a:cubicBezTo>
                <a:cubicBezTo>
                  <a:pt x="1774" y="2237"/>
                  <a:pt x="3040" y="2291"/>
                  <a:pt x="4302" y="2291"/>
                </a:cubicBezTo>
                <a:cubicBezTo>
                  <a:pt x="4873" y="2291"/>
                  <a:pt x="5444" y="2280"/>
                  <a:pt x="6013" y="2257"/>
                </a:cubicBezTo>
                <a:cubicBezTo>
                  <a:pt x="6370" y="2240"/>
                  <a:pt x="6763" y="2213"/>
                  <a:pt x="7021" y="1972"/>
                </a:cubicBezTo>
                <a:cubicBezTo>
                  <a:pt x="6717" y="1687"/>
                  <a:pt x="6299" y="1529"/>
                  <a:pt x="5881" y="1529"/>
                </a:cubicBezTo>
                <a:cubicBezTo>
                  <a:pt x="5724" y="1529"/>
                  <a:pt x="5567" y="1551"/>
                  <a:pt x="5416" y="1597"/>
                </a:cubicBezTo>
                <a:cubicBezTo>
                  <a:pt x="5329" y="1194"/>
                  <a:pt x="4926" y="895"/>
                  <a:pt x="4518" y="895"/>
                </a:cubicBezTo>
                <a:cubicBezTo>
                  <a:pt x="4466" y="895"/>
                  <a:pt x="4414" y="900"/>
                  <a:pt x="4363" y="910"/>
                </a:cubicBezTo>
                <a:cubicBezTo>
                  <a:pt x="4399" y="509"/>
                  <a:pt x="4095" y="99"/>
                  <a:pt x="3694" y="18"/>
                </a:cubicBezTo>
                <a:cubicBezTo>
                  <a:pt x="3634" y="6"/>
                  <a:pt x="3580" y="1"/>
                  <a:pt x="3530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6"/>
          <p:cNvSpPr/>
          <p:nvPr/>
        </p:nvSpPr>
        <p:spPr>
          <a:xfrm>
            <a:off x="8737993" y="1936370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6"/>
          <p:cNvSpPr/>
          <p:nvPr/>
        </p:nvSpPr>
        <p:spPr>
          <a:xfrm>
            <a:off x="1915606" y="4604094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6"/>
          <p:cNvSpPr/>
          <p:nvPr/>
        </p:nvSpPr>
        <p:spPr>
          <a:xfrm flipH="1">
            <a:off x="6372349" y="4657250"/>
            <a:ext cx="840445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6"/>
          <p:cNvGrpSpPr/>
          <p:nvPr/>
        </p:nvGrpSpPr>
        <p:grpSpPr>
          <a:xfrm>
            <a:off x="5345738" y="-331817"/>
            <a:ext cx="840467" cy="822335"/>
            <a:chOff x="4118763" y="209958"/>
            <a:chExt cx="840467" cy="822335"/>
          </a:xfrm>
        </p:grpSpPr>
        <p:sp>
          <p:nvSpPr>
            <p:cNvPr id="662" name="Google Shape;662;p6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"/>
          <p:cNvSpPr/>
          <p:nvPr/>
        </p:nvSpPr>
        <p:spPr>
          <a:xfrm>
            <a:off x="-337800" y="-624000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667;p7"/>
          <p:cNvGrpSpPr/>
          <p:nvPr/>
        </p:nvGrpSpPr>
        <p:grpSpPr>
          <a:xfrm flipH="1">
            <a:off x="-1165248" y="2767051"/>
            <a:ext cx="3026236" cy="3587326"/>
            <a:chOff x="7259245" y="2681361"/>
            <a:chExt cx="3076693" cy="3587326"/>
          </a:xfrm>
        </p:grpSpPr>
        <p:grpSp>
          <p:nvGrpSpPr>
            <p:cNvPr id="668" name="Google Shape;668;p7"/>
            <p:cNvGrpSpPr/>
            <p:nvPr/>
          </p:nvGrpSpPr>
          <p:grpSpPr>
            <a:xfrm rot="-653690">
              <a:off x="8539153" y="3339916"/>
              <a:ext cx="1599994" cy="2234952"/>
              <a:chOff x="3996441" y="87120"/>
              <a:chExt cx="849227" cy="1186243"/>
            </a:xfrm>
          </p:grpSpPr>
          <p:sp>
            <p:nvSpPr>
              <p:cNvPr id="669" name="Google Shape;669;p7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7"/>
            <p:cNvGrpSpPr/>
            <p:nvPr/>
          </p:nvGrpSpPr>
          <p:grpSpPr>
            <a:xfrm rot="10800000">
              <a:off x="7259245" y="4604097"/>
              <a:ext cx="2605790" cy="1664590"/>
              <a:chOff x="5669385" y="-152150"/>
              <a:chExt cx="1383042" cy="883494"/>
            </a:xfrm>
          </p:grpSpPr>
          <p:sp>
            <p:nvSpPr>
              <p:cNvPr id="681" name="Google Shape;681;p7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" name="Google Shape;688;p7"/>
            <p:cNvGrpSpPr/>
            <p:nvPr/>
          </p:nvGrpSpPr>
          <p:grpSpPr>
            <a:xfrm rot="-5400000">
              <a:off x="8111717" y="3337324"/>
              <a:ext cx="2064563" cy="752637"/>
              <a:chOff x="4953913" y="785386"/>
              <a:chExt cx="1095782" cy="399467"/>
            </a:xfrm>
          </p:grpSpPr>
          <p:sp>
            <p:nvSpPr>
              <p:cNvPr id="689" name="Google Shape;689;p7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3" name="Google Shape;693;p7"/>
          <p:cNvGrpSpPr/>
          <p:nvPr/>
        </p:nvGrpSpPr>
        <p:grpSpPr>
          <a:xfrm flipH="1">
            <a:off x="7284049" y="2181565"/>
            <a:ext cx="2938747" cy="5118707"/>
            <a:chOff x="-1072461" y="2126055"/>
            <a:chExt cx="2988050" cy="5118707"/>
          </a:xfrm>
        </p:grpSpPr>
        <p:grpSp>
          <p:nvGrpSpPr>
            <p:cNvPr id="694" name="Google Shape;694;p7"/>
            <p:cNvGrpSpPr/>
            <p:nvPr/>
          </p:nvGrpSpPr>
          <p:grpSpPr>
            <a:xfrm rot="-373500">
              <a:off x="-956004" y="2206215"/>
              <a:ext cx="1600037" cy="2235012"/>
              <a:chOff x="3996441" y="87120"/>
              <a:chExt cx="849227" cy="1186243"/>
            </a:xfrm>
          </p:grpSpPr>
          <p:sp>
            <p:nvSpPr>
              <p:cNvPr id="695" name="Google Shape;695;p7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6" name="Google Shape;706;p7"/>
            <p:cNvGrpSpPr/>
            <p:nvPr/>
          </p:nvGrpSpPr>
          <p:grpSpPr>
            <a:xfrm rot="-3689794">
              <a:off x="-740433" y="4870354"/>
              <a:ext cx="2605749" cy="1664564"/>
              <a:chOff x="5669385" y="-152150"/>
              <a:chExt cx="1383042" cy="883494"/>
            </a:xfrm>
          </p:grpSpPr>
          <p:sp>
            <p:nvSpPr>
              <p:cNvPr id="707" name="Google Shape;707;p7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 rot="10592362">
              <a:off x="-614421" y="3671006"/>
              <a:ext cx="1228830" cy="1463922"/>
              <a:chOff x="5806687" y="1410545"/>
              <a:chExt cx="477012" cy="568271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9" name="Google Shape;719;p7"/>
          <p:cNvGrpSpPr/>
          <p:nvPr/>
        </p:nvGrpSpPr>
        <p:grpSpPr>
          <a:xfrm>
            <a:off x="5881542" y="-1038714"/>
            <a:ext cx="4946034" cy="3735841"/>
            <a:chOff x="5881542" y="-1038714"/>
            <a:chExt cx="4946034" cy="3735841"/>
          </a:xfrm>
        </p:grpSpPr>
        <p:grpSp>
          <p:nvGrpSpPr>
            <p:cNvPr id="720" name="Google Shape;720;p7"/>
            <p:cNvGrpSpPr/>
            <p:nvPr/>
          </p:nvGrpSpPr>
          <p:grpSpPr>
            <a:xfrm rot="-5400000" flipH="1">
              <a:off x="6208992" y="-1366164"/>
              <a:ext cx="1600029" cy="2254930"/>
              <a:chOff x="3996441" y="87120"/>
              <a:chExt cx="849227" cy="1186243"/>
            </a:xfrm>
          </p:grpSpPr>
          <p:sp>
            <p:nvSpPr>
              <p:cNvPr id="721" name="Google Shape;721;p7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7"/>
            <p:cNvGrpSpPr/>
            <p:nvPr/>
          </p:nvGrpSpPr>
          <p:grpSpPr>
            <a:xfrm rot="588935" flipH="1">
              <a:off x="5929099" y="-416549"/>
              <a:ext cx="3012460" cy="802439"/>
              <a:chOff x="915235" y="704077"/>
              <a:chExt cx="1319859" cy="354511"/>
            </a:xfrm>
          </p:grpSpPr>
          <p:sp>
            <p:nvSpPr>
              <p:cNvPr id="733" name="Google Shape;733;p7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651" y="277"/>
                    </a:lnTo>
                    <a:cubicBezTo>
                      <a:pt x="11625" y="1303"/>
                      <a:pt x="10456" y="2178"/>
                      <a:pt x="9100" y="2677"/>
                    </a:cubicBezTo>
                    <a:cubicBezTo>
                      <a:pt x="8270" y="2983"/>
                      <a:pt x="7388" y="3135"/>
                      <a:pt x="6506" y="3135"/>
                    </a:cubicBezTo>
                    <a:cubicBezTo>
                      <a:pt x="5664" y="3135"/>
                      <a:pt x="4821" y="2996"/>
                      <a:pt x="4024" y="2722"/>
                    </a:cubicBezTo>
                    <a:cubicBezTo>
                      <a:pt x="2552" y="2213"/>
                      <a:pt x="1250" y="1250"/>
                      <a:pt x="322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713" y="277"/>
                    </a:lnTo>
                    <a:cubicBezTo>
                      <a:pt x="12490" y="554"/>
                      <a:pt x="12249" y="804"/>
                      <a:pt x="11991" y="1045"/>
                    </a:cubicBezTo>
                    <a:cubicBezTo>
                      <a:pt x="11652" y="1357"/>
                      <a:pt x="11286" y="1624"/>
                      <a:pt x="10920" y="1901"/>
                    </a:cubicBezTo>
                    <a:cubicBezTo>
                      <a:pt x="10581" y="2151"/>
                      <a:pt x="10224" y="2409"/>
                      <a:pt x="9841" y="2570"/>
                    </a:cubicBezTo>
                    <a:cubicBezTo>
                      <a:pt x="8767" y="3034"/>
                      <a:pt x="7591" y="3384"/>
                      <a:pt x="6432" y="3384"/>
                    </a:cubicBezTo>
                    <a:cubicBezTo>
                      <a:pt x="6030" y="3384"/>
                      <a:pt x="5630" y="3342"/>
                      <a:pt x="5237" y="3248"/>
                    </a:cubicBezTo>
                    <a:cubicBezTo>
                      <a:pt x="3890" y="2927"/>
                      <a:pt x="2543" y="2427"/>
                      <a:pt x="1508" y="1508"/>
                    </a:cubicBezTo>
                    <a:cubicBezTo>
                      <a:pt x="1267" y="1294"/>
                      <a:pt x="1053" y="1062"/>
                      <a:pt x="839" y="830"/>
                    </a:cubicBezTo>
                    <a:cubicBezTo>
                      <a:pt x="598" y="572"/>
                      <a:pt x="366" y="304"/>
                      <a:pt x="197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5" name="Google Shape;735;p7"/>
            <p:cNvGrpSpPr/>
            <p:nvPr/>
          </p:nvGrpSpPr>
          <p:grpSpPr>
            <a:xfrm rot="-9342536" flipH="1">
              <a:off x="8819860" y="229358"/>
              <a:ext cx="1611866" cy="2238409"/>
              <a:chOff x="3996441" y="87120"/>
              <a:chExt cx="849227" cy="1186243"/>
            </a:xfrm>
          </p:grpSpPr>
          <p:sp>
            <p:nvSpPr>
              <p:cNvPr id="736" name="Google Shape;736;p7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7"/>
            <p:cNvGrpSpPr/>
            <p:nvPr/>
          </p:nvGrpSpPr>
          <p:grpSpPr>
            <a:xfrm rot="5721511" flipH="1">
              <a:off x="8609130" y="-439579"/>
              <a:ext cx="1228955" cy="1476861"/>
              <a:chOff x="5806687" y="1410545"/>
              <a:chExt cx="477012" cy="568271"/>
            </a:xfrm>
          </p:grpSpPr>
          <p:sp>
            <p:nvSpPr>
              <p:cNvPr id="748" name="Google Shape;748;p7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2" name="Google Shape;752;p7"/>
          <p:cNvSpPr/>
          <p:nvPr/>
        </p:nvSpPr>
        <p:spPr>
          <a:xfrm>
            <a:off x="2250281" y="4604094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7"/>
          <p:cNvSpPr/>
          <p:nvPr/>
        </p:nvSpPr>
        <p:spPr>
          <a:xfrm flipH="1">
            <a:off x="5742849" y="4608650"/>
            <a:ext cx="840445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7"/>
          <p:cNvGrpSpPr/>
          <p:nvPr/>
        </p:nvGrpSpPr>
        <p:grpSpPr>
          <a:xfrm>
            <a:off x="-1504763" y="-1038737"/>
            <a:ext cx="3078451" cy="3693793"/>
            <a:chOff x="-1504763" y="-1038737"/>
            <a:chExt cx="3078451" cy="3693793"/>
          </a:xfrm>
        </p:grpSpPr>
        <p:grpSp>
          <p:nvGrpSpPr>
            <p:cNvPr id="755" name="Google Shape;755;p7"/>
            <p:cNvGrpSpPr/>
            <p:nvPr/>
          </p:nvGrpSpPr>
          <p:grpSpPr>
            <a:xfrm rot="8480098">
              <a:off x="-981950" y="-125816"/>
              <a:ext cx="1599999" cy="2234959"/>
              <a:chOff x="3996441" y="87120"/>
              <a:chExt cx="849227" cy="1186243"/>
            </a:xfrm>
          </p:grpSpPr>
          <p:sp>
            <p:nvSpPr>
              <p:cNvPr id="756" name="Google Shape;756;p7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7"/>
            <p:cNvGrpSpPr/>
            <p:nvPr/>
          </p:nvGrpSpPr>
          <p:grpSpPr>
            <a:xfrm>
              <a:off x="-1032102" y="-1038737"/>
              <a:ext cx="2605790" cy="1664590"/>
              <a:chOff x="5669385" y="-152150"/>
              <a:chExt cx="1383042" cy="883494"/>
            </a:xfrm>
          </p:grpSpPr>
          <p:sp>
            <p:nvSpPr>
              <p:cNvPr id="768" name="Google Shape;768;p7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7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7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5" name="Google Shape;775;p7"/>
            <p:cNvGrpSpPr/>
            <p:nvPr/>
          </p:nvGrpSpPr>
          <p:grpSpPr>
            <a:xfrm rot="-2441837">
              <a:off x="-1214288" y="1320370"/>
              <a:ext cx="2064477" cy="752605"/>
              <a:chOff x="4953913" y="785386"/>
              <a:chExt cx="1095782" cy="399467"/>
            </a:xfrm>
          </p:grpSpPr>
          <p:sp>
            <p:nvSpPr>
              <p:cNvPr id="776" name="Google Shape;776;p7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0" name="Google Shape;780;p7"/>
          <p:cNvSpPr txBox="1">
            <a:spLocks noGrp="1"/>
          </p:cNvSpPr>
          <p:nvPr>
            <p:ph type="body" idx="1"/>
          </p:nvPr>
        </p:nvSpPr>
        <p:spPr>
          <a:xfrm>
            <a:off x="720000" y="1978125"/>
            <a:ext cx="3497100" cy="23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1" name="Google Shape;781;p7"/>
          <p:cNvSpPr txBox="1">
            <a:spLocks noGrp="1"/>
          </p:cNvSpPr>
          <p:nvPr>
            <p:ph type="title"/>
          </p:nvPr>
        </p:nvSpPr>
        <p:spPr>
          <a:xfrm>
            <a:off x="720000" y="824500"/>
            <a:ext cx="3497100" cy="12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8"/>
          <p:cNvSpPr/>
          <p:nvPr/>
        </p:nvSpPr>
        <p:spPr>
          <a:xfrm>
            <a:off x="-33780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8"/>
          <p:cNvGrpSpPr/>
          <p:nvPr/>
        </p:nvGrpSpPr>
        <p:grpSpPr>
          <a:xfrm flipH="1">
            <a:off x="7175161" y="2749068"/>
            <a:ext cx="3670968" cy="3938665"/>
            <a:chOff x="-1793949" y="2571762"/>
            <a:chExt cx="3670968" cy="3938665"/>
          </a:xfrm>
        </p:grpSpPr>
        <p:grpSp>
          <p:nvGrpSpPr>
            <p:cNvPr id="785" name="Google Shape;785;p8"/>
            <p:cNvGrpSpPr/>
            <p:nvPr/>
          </p:nvGrpSpPr>
          <p:grpSpPr>
            <a:xfrm rot="-3689794">
              <a:off x="-1743677" y="4136007"/>
              <a:ext cx="2605749" cy="1664564"/>
              <a:chOff x="5669385" y="-152150"/>
              <a:chExt cx="1383042" cy="883494"/>
            </a:xfrm>
          </p:grpSpPr>
          <p:sp>
            <p:nvSpPr>
              <p:cNvPr id="786" name="Google Shape;786;p8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8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8"/>
            <p:cNvGrpSpPr/>
            <p:nvPr/>
          </p:nvGrpSpPr>
          <p:grpSpPr>
            <a:xfrm rot="-3966003">
              <a:off x="-13438" y="4627989"/>
              <a:ext cx="1643007" cy="1610336"/>
              <a:chOff x="4785930" y="1655991"/>
              <a:chExt cx="579077" cy="567562"/>
            </a:xfrm>
          </p:grpSpPr>
          <p:sp>
            <p:nvSpPr>
              <p:cNvPr id="794" name="Google Shape;794;p8"/>
              <p:cNvSpPr/>
              <p:nvPr/>
            </p:nvSpPr>
            <p:spPr>
              <a:xfrm>
                <a:off x="4785930" y="1655991"/>
                <a:ext cx="579077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5201" y="4731"/>
                      <a:pt x="5433" y="3856"/>
                      <a:pt x="5603" y="2955"/>
                    </a:cubicBezTo>
                    <a:cubicBezTo>
                      <a:pt x="5665" y="2634"/>
                      <a:pt x="5719" y="2304"/>
                      <a:pt x="5638" y="1983"/>
                    </a:cubicBezTo>
                    <a:cubicBezTo>
                      <a:pt x="5576" y="1733"/>
                      <a:pt x="5433" y="1519"/>
                      <a:pt x="5273" y="1314"/>
                    </a:cubicBezTo>
                    <a:cubicBezTo>
                      <a:pt x="4871" y="797"/>
                      <a:pt x="4336" y="359"/>
                      <a:pt x="3711" y="145"/>
                    </a:cubicBezTo>
                    <a:cubicBezTo>
                      <a:pt x="3446" y="54"/>
                      <a:pt x="3165" y="7"/>
                      <a:pt x="2886" y="7"/>
                    </a:cubicBezTo>
                    <a:cubicBezTo>
                      <a:pt x="2507" y="7"/>
                      <a:pt x="2131" y="94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8"/>
              <p:cNvSpPr/>
              <p:nvPr/>
            </p:nvSpPr>
            <p:spPr>
              <a:xfrm>
                <a:off x="4785930" y="1655991"/>
                <a:ext cx="502326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4952" y="5596"/>
                      <a:pt x="4952" y="5587"/>
                      <a:pt x="4960" y="5569"/>
                    </a:cubicBezTo>
                    <a:cubicBezTo>
                      <a:pt x="4916" y="5489"/>
                      <a:pt x="4880" y="5400"/>
                      <a:pt x="4844" y="5319"/>
                    </a:cubicBezTo>
                    <a:cubicBezTo>
                      <a:pt x="4532" y="4561"/>
                      <a:pt x="4220" y="3803"/>
                      <a:pt x="4095" y="3000"/>
                    </a:cubicBezTo>
                    <a:cubicBezTo>
                      <a:pt x="4059" y="2777"/>
                      <a:pt x="4033" y="2554"/>
                      <a:pt x="3970" y="2340"/>
                    </a:cubicBezTo>
                    <a:cubicBezTo>
                      <a:pt x="3863" y="1965"/>
                      <a:pt x="3631" y="1644"/>
                      <a:pt x="3399" y="1341"/>
                    </a:cubicBezTo>
                    <a:cubicBezTo>
                      <a:pt x="3212" y="1109"/>
                      <a:pt x="3025" y="886"/>
                      <a:pt x="2810" y="689"/>
                    </a:cubicBezTo>
                    <a:cubicBezTo>
                      <a:pt x="2570" y="475"/>
                      <a:pt x="2293" y="306"/>
                      <a:pt x="2008" y="181"/>
                    </a:cubicBezTo>
                    <a:cubicBezTo>
                      <a:pt x="1936" y="208"/>
                      <a:pt x="1865" y="243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8"/>
              <p:cNvSpPr/>
              <p:nvPr/>
            </p:nvSpPr>
            <p:spPr>
              <a:xfrm>
                <a:off x="4938522" y="1668648"/>
                <a:ext cx="393983" cy="515211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5088" extrusionOk="0">
                    <a:moveTo>
                      <a:pt x="1693" y="1"/>
                    </a:moveTo>
                    <a:cubicBezTo>
                      <a:pt x="1228" y="1"/>
                      <a:pt x="603" y="196"/>
                      <a:pt x="492" y="225"/>
                    </a:cubicBezTo>
                    <a:cubicBezTo>
                      <a:pt x="482" y="228"/>
                      <a:pt x="473" y="229"/>
                      <a:pt x="463" y="229"/>
                    </a:cubicBezTo>
                    <a:cubicBezTo>
                      <a:pt x="392" y="229"/>
                      <a:pt x="322" y="174"/>
                      <a:pt x="251" y="127"/>
                    </a:cubicBezTo>
                    <a:cubicBezTo>
                      <a:pt x="215" y="105"/>
                      <a:pt x="168" y="89"/>
                      <a:pt x="125" y="89"/>
                    </a:cubicBezTo>
                    <a:cubicBezTo>
                      <a:pt x="81" y="89"/>
                      <a:pt x="41" y="105"/>
                      <a:pt x="19" y="145"/>
                    </a:cubicBezTo>
                    <a:cubicBezTo>
                      <a:pt x="1" y="172"/>
                      <a:pt x="1" y="208"/>
                      <a:pt x="1" y="243"/>
                    </a:cubicBezTo>
                    <a:lnTo>
                      <a:pt x="46" y="1002"/>
                    </a:lnTo>
                    <a:cubicBezTo>
                      <a:pt x="108" y="761"/>
                      <a:pt x="162" y="520"/>
                      <a:pt x="188" y="279"/>
                    </a:cubicBezTo>
                    <a:cubicBezTo>
                      <a:pt x="313" y="413"/>
                      <a:pt x="313" y="618"/>
                      <a:pt x="304" y="796"/>
                    </a:cubicBezTo>
                    <a:cubicBezTo>
                      <a:pt x="295" y="1064"/>
                      <a:pt x="286" y="1323"/>
                      <a:pt x="278" y="1590"/>
                    </a:cubicBezTo>
                    <a:lnTo>
                      <a:pt x="759" y="511"/>
                    </a:lnTo>
                    <a:lnTo>
                      <a:pt x="759" y="511"/>
                    </a:lnTo>
                    <a:cubicBezTo>
                      <a:pt x="679" y="975"/>
                      <a:pt x="590" y="1430"/>
                      <a:pt x="581" y="1903"/>
                    </a:cubicBezTo>
                    <a:lnTo>
                      <a:pt x="982" y="841"/>
                    </a:lnTo>
                    <a:lnTo>
                      <a:pt x="982" y="841"/>
                    </a:lnTo>
                    <a:cubicBezTo>
                      <a:pt x="911" y="1341"/>
                      <a:pt x="884" y="1840"/>
                      <a:pt x="920" y="2349"/>
                    </a:cubicBezTo>
                    <a:cubicBezTo>
                      <a:pt x="956" y="1903"/>
                      <a:pt x="1009" y="1448"/>
                      <a:pt x="1232" y="1064"/>
                    </a:cubicBezTo>
                    <a:lnTo>
                      <a:pt x="1232" y="1064"/>
                    </a:lnTo>
                    <a:cubicBezTo>
                      <a:pt x="1125" y="1555"/>
                      <a:pt x="1089" y="2054"/>
                      <a:pt x="1116" y="2554"/>
                    </a:cubicBezTo>
                    <a:cubicBezTo>
                      <a:pt x="1161" y="2090"/>
                      <a:pt x="1321" y="1635"/>
                      <a:pt x="1589" y="1251"/>
                    </a:cubicBezTo>
                    <a:lnTo>
                      <a:pt x="1589" y="1251"/>
                    </a:lnTo>
                    <a:cubicBezTo>
                      <a:pt x="1446" y="1715"/>
                      <a:pt x="1348" y="2188"/>
                      <a:pt x="1303" y="2679"/>
                    </a:cubicBezTo>
                    <a:cubicBezTo>
                      <a:pt x="1402" y="2251"/>
                      <a:pt x="1607" y="1858"/>
                      <a:pt x="1883" y="1519"/>
                    </a:cubicBezTo>
                    <a:lnTo>
                      <a:pt x="1883" y="1519"/>
                    </a:lnTo>
                    <a:cubicBezTo>
                      <a:pt x="1678" y="1929"/>
                      <a:pt x="1535" y="2366"/>
                      <a:pt x="1455" y="2813"/>
                    </a:cubicBezTo>
                    <a:cubicBezTo>
                      <a:pt x="1616" y="2465"/>
                      <a:pt x="1857" y="2135"/>
                      <a:pt x="2142" y="1867"/>
                    </a:cubicBezTo>
                    <a:lnTo>
                      <a:pt x="2142" y="1867"/>
                    </a:lnTo>
                    <a:cubicBezTo>
                      <a:pt x="1937" y="2259"/>
                      <a:pt x="1785" y="2679"/>
                      <a:pt x="1696" y="3107"/>
                    </a:cubicBezTo>
                    <a:cubicBezTo>
                      <a:pt x="1848" y="2804"/>
                      <a:pt x="2035" y="2581"/>
                      <a:pt x="2249" y="2322"/>
                    </a:cubicBezTo>
                    <a:lnTo>
                      <a:pt x="2249" y="2322"/>
                    </a:lnTo>
                    <a:cubicBezTo>
                      <a:pt x="2133" y="2786"/>
                      <a:pt x="2062" y="3259"/>
                      <a:pt x="2026" y="3731"/>
                    </a:cubicBezTo>
                    <a:cubicBezTo>
                      <a:pt x="2106" y="3366"/>
                      <a:pt x="2231" y="3009"/>
                      <a:pt x="2383" y="2670"/>
                    </a:cubicBezTo>
                    <a:lnTo>
                      <a:pt x="2383" y="2670"/>
                    </a:lnTo>
                    <a:cubicBezTo>
                      <a:pt x="2374" y="2875"/>
                      <a:pt x="2356" y="3080"/>
                      <a:pt x="2356" y="3294"/>
                    </a:cubicBezTo>
                    <a:cubicBezTo>
                      <a:pt x="2347" y="3598"/>
                      <a:pt x="2347" y="3910"/>
                      <a:pt x="2463" y="4186"/>
                    </a:cubicBezTo>
                    <a:cubicBezTo>
                      <a:pt x="2499" y="3972"/>
                      <a:pt x="2535" y="3749"/>
                      <a:pt x="2570" y="3535"/>
                    </a:cubicBezTo>
                    <a:cubicBezTo>
                      <a:pt x="2615" y="3883"/>
                      <a:pt x="2722" y="4231"/>
                      <a:pt x="2865" y="4552"/>
                    </a:cubicBezTo>
                    <a:cubicBezTo>
                      <a:pt x="2874" y="4409"/>
                      <a:pt x="2882" y="4311"/>
                      <a:pt x="2891" y="4169"/>
                    </a:cubicBezTo>
                    <a:cubicBezTo>
                      <a:pt x="3043" y="4490"/>
                      <a:pt x="3221" y="4793"/>
                      <a:pt x="3409" y="5087"/>
                    </a:cubicBezTo>
                    <a:cubicBezTo>
                      <a:pt x="3177" y="4579"/>
                      <a:pt x="2990" y="4044"/>
                      <a:pt x="2856" y="3499"/>
                    </a:cubicBezTo>
                    <a:lnTo>
                      <a:pt x="2856" y="3499"/>
                    </a:lnTo>
                    <a:cubicBezTo>
                      <a:pt x="3061" y="3928"/>
                      <a:pt x="3266" y="4356"/>
                      <a:pt x="3480" y="4784"/>
                    </a:cubicBezTo>
                    <a:cubicBezTo>
                      <a:pt x="3257" y="4169"/>
                      <a:pt x="3106" y="3526"/>
                      <a:pt x="2954" y="2893"/>
                    </a:cubicBezTo>
                    <a:lnTo>
                      <a:pt x="2954" y="2893"/>
                    </a:lnTo>
                    <a:cubicBezTo>
                      <a:pt x="3141" y="3160"/>
                      <a:pt x="3337" y="3419"/>
                      <a:pt x="3525" y="3687"/>
                    </a:cubicBezTo>
                    <a:cubicBezTo>
                      <a:pt x="3213" y="3143"/>
                      <a:pt x="2954" y="2581"/>
                      <a:pt x="2749" y="1992"/>
                    </a:cubicBezTo>
                    <a:lnTo>
                      <a:pt x="2749" y="1992"/>
                    </a:lnTo>
                    <a:cubicBezTo>
                      <a:pt x="3052" y="2402"/>
                      <a:pt x="3391" y="2786"/>
                      <a:pt x="3748" y="3143"/>
                    </a:cubicBezTo>
                    <a:cubicBezTo>
                      <a:pt x="3400" y="2625"/>
                      <a:pt x="3088" y="2081"/>
                      <a:pt x="2802" y="1519"/>
                    </a:cubicBezTo>
                    <a:lnTo>
                      <a:pt x="2802" y="1519"/>
                    </a:lnTo>
                    <a:cubicBezTo>
                      <a:pt x="3177" y="1831"/>
                      <a:pt x="3560" y="2143"/>
                      <a:pt x="3891" y="2509"/>
                    </a:cubicBezTo>
                    <a:cubicBezTo>
                      <a:pt x="3596" y="1733"/>
                      <a:pt x="2972" y="1100"/>
                      <a:pt x="2213" y="787"/>
                    </a:cubicBezTo>
                    <a:lnTo>
                      <a:pt x="2213" y="787"/>
                    </a:lnTo>
                    <a:cubicBezTo>
                      <a:pt x="2802" y="1002"/>
                      <a:pt x="3346" y="1332"/>
                      <a:pt x="3801" y="1769"/>
                    </a:cubicBezTo>
                    <a:cubicBezTo>
                      <a:pt x="3266" y="912"/>
                      <a:pt x="2329" y="324"/>
                      <a:pt x="1330" y="217"/>
                    </a:cubicBezTo>
                    <a:cubicBezTo>
                      <a:pt x="1358" y="216"/>
                      <a:pt x="1385" y="215"/>
                      <a:pt x="1413" y="215"/>
                    </a:cubicBezTo>
                    <a:cubicBezTo>
                      <a:pt x="2019" y="215"/>
                      <a:pt x="2629" y="402"/>
                      <a:pt x="3132" y="752"/>
                    </a:cubicBezTo>
                    <a:cubicBezTo>
                      <a:pt x="2847" y="386"/>
                      <a:pt x="2410" y="154"/>
                      <a:pt x="1955" y="29"/>
                    </a:cubicBezTo>
                    <a:cubicBezTo>
                      <a:pt x="1878" y="9"/>
                      <a:pt x="1789" y="1"/>
                      <a:pt x="169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>
                <a:off x="4972038" y="1668850"/>
                <a:ext cx="293639" cy="49151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4854" extrusionOk="0">
                    <a:moveTo>
                      <a:pt x="303" y="0"/>
                    </a:moveTo>
                    <a:cubicBezTo>
                      <a:pt x="205" y="36"/>
                      <a:pt x="98" y="81"/>
                      <a:pt x="0" y="134"/>
                    </a:cubicBezTo>
                    <a:cubicBezTo>
                      <a:pt x="651" y="357"/>
                      <a:pt x="1320" y="857"/>
                      <a:pt x="1677" y="1419"/>
                    </a:cubicBezTo>
                    <a:cubicBezTo>
                      <a:pt x="2328" y="2454"/>
                      <a:pt x="2275" y="3801"/>
                      <a:pt x="2899" y="4853"/>
                    </a:cubicBezTo>
                    <a:cubicBezTo>
                      <a:pt x="2462" y="3944"/>
                      <a:pt x="2551" y="2802"/>
                      <a:pt x="2150" y="1874"/>
                    </a:cubicBezTo>
                    <a:cubicBezTo>
                      <a:pt x="1793" y="1062"/>
                      <a:pt x="1088" y="464"/>
                      <a:pt x="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8" name="Google Shape;798;p8"/>
            <p:cNvGrpSpPr/>
            <p:nvPr/>
          </p:nvGrpSpPr>
          <p:grpSpPr>
            <a:xfrm flipH="1">
              <a:off x="-932112" y="2571762"/>
              <a:ext cx="1483199" cy="2661789"/>
              <a:chOff x="8268108" y="675218"/>
              <a:chExt cx="422841" cy="758842"/>
            </a:xfrm>
          </p:grpSpPr>
          <p:sp>
            <p:nvSpPr>
              <p:cNvPr id="799" name="Google Shape;799;p8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3" name="Google Shape;803;p8"/>
          <p:cNvGrpSpPr/>
          <p:nvPr/>
        </p:nvGrpSpPr>
        <p:grpSpPr>
          <a:xfrm flipH="1">
            <a:off x="7604762" y="-1021155"/>
            <a:ext cx="3078451" cy="3693793"/>
            <a:chOff x="-1504763" y="-1038737"/>
            <a:chExt cx="3078451" cy="3693793"/>
          </a:xfrm>
        </p:grpSpPr>
        <p:grpSp>
          <p:nvGrpSpPr>
            <p:cNvPr id="804" name="Google Shape;804;p8"/>
            <p:cNvGrpSpPr/>
            <p:nvPr/>
          </p:nvGrpSpPr>
          <p:grpSpPr>
            <a:xfrm rot="8480098">
              <a:off x="-981950" y="-125816"/>
              <a:ext cx="1599999" cy="2234959"/>
              <a:chOff x="3996441" y="87120"/>
              <a:chExt cx="849227" cy="1186243"/>
            </a:xfrm>
          </p:grpSpPr>
          <p:sp>
            <p:nvSpPr>
              <p:cNvPr id="805" name="Google Shape;805;p8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8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8"/>
            <p:cNvGrpSpPr/>
            <p:nvPr/>
          </p:nvGrpSpPr>
          <p:grpSpPr>
            <a:xfrm>
              <a:off x="-1032102" y="-1038737"/>
              <a:ext cx="2605790" cy="1664590"/>
              <a:chOff x="5669385" y="-152150"/>
              <a:chExt cx="1383042" cy="883494"/>
            </a:xfrm>
          </p:grpSpPr>
          <p:sp>
            <p:nvSpPr>
              <p:cNvPr id="817" name="Google Shape;817;p8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4" name="Google Shape;824;p8"/>
            <p:cNvGrpSpPr/>
            <p:nvPr/>
          </p:nvGrpSpPr>
          <p:grpSpPr>
            <a:xfrm rot="-2441837">
              <a:off x="-1214288" y="1320370"/>
              <a:ext cx="2064477" cy="752605"/>
              <a:chOff x="4953913" y="785386"/>
              <a:chExt cx="1095782" cy="399467"/>
            </a:xfrm>
          </p:grpSpPr>
          <p:sp>
            <p:nvSpPr>
              <p:cNvPr id="825" name="Google Shape;825;p8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8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9" name="Google Shape;829;p8"/>
          <p:cNvGrpSpPr/>
          <p:nvPr/>
        </p:nvGrpSpPr>
        <p:grpSpPr>
          <a:xfrm>
            <a:off x="-1968890" y="-1779662"/>
            <a:ext cx="7035182" cy="3831240"/>
            <a:chOff x="-1968890" y="-1779662"/>
            <a:chExt cx="7035182" cy="3831240"/>
          </a:xfrm>
        </p:grpSpPr>
        <p:grpSp>
          <p:nvGrpSpPr>
            <p:cNvPr id="830" name="Google Shape;830;p8"/>
            <p:cNvGrpSpPr/>
            <p:nvPr/>
          </p:nvGrpSpPr>
          <p:grpSpPr>
            <a:xfrm>
              <a:off x="-1968890" y="386988"/>
              <a:ext cx="2605790" cy="1664590"/>
              <a:chOff x="5669385" y="-152150"/>
              <a:chExt cx="1383042" cy="883494"/>
            </a:xfrm>
          </p:grpSpPr>
          <p:sp>
            <p:nvSpPr>
              <p:cNvPr id="831" name="Google Shape;831;p8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8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8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8" name="Google Shape;838;p8"/>
            <p:cNvGrpSpPr/>
            <p:nvPr/>
          </p:nvGrpSpPr>
          <p:grpSpPr>
            <a:xfrm rot="1423206">
              <a:off x="-1035717" y="-1325867"/>
              <a:ext cx="2605738" cy="1664557"/>
              <a:chOff x="5669385" y="-152150"/>
              <a:chExt cx="1383042" cy="883494"/>
            </a:xfrm>
          </p:grpSpPr>
          <p:sp>
            <p:nvSpPr>
              <p:cNvPr id="839" name="Google Shape;839;p8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8"/>
            <p:cNvGrpSpPr/>
            <p:nvPr/>
          </p:nvGrpSpPr>
          <p:grpSpPr>
            <a:xfrm>
              <a:off x="1794745" y="-439053"/>
              <a:ext cx="3271548" cy="878124"/>
              <a:chOff x="2529451" y="695065"/>
              <a:chExt cx="1320770" cy="354511"/>
            </a:xfrm>
          </p:grpSpPr>
          <p:sp>
            <p:nvSpPr>
              <p:cNvPr id="847" name="Google Shape;847;p8"/>
              <p:cNvSpPr/>
              <p:nvPr/>
            </p:nvSpPr>
            <p:spPr>
              <a:xfrm>
                <a:off x="252945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651" y="277"/>
                    </a:lnTo>
                    <a:cubicBezTo>
                      <a:pt x="11634" y="1303"/>
                      <a:pt x="10456" y="2177"/>
                      <a:pt x="9100" y="2677"/>
                    </a:cubicBezTo>
                    <a:cubicBezTo>
                      <a:pt x="8277" y="2977"/>
                      <a:pt x="7398" y="3126"/>
                      <a:pt x="6518" y="3126"/>
                    </a:cubicBezTo>
                    <a:cubicBezTo>
                      <a:pt x="5672" y="3126"/>
                      <a:pt x="4824" y="2988"/>
                      <a:pt x="4024" y="2713"/>
                    </a:cubicBezTo>
                    <a:cubicBezTo>
                      <a:pt x="2561" y="2213"/>
                      <a:pt x="1258" y="1250"/>
                      <a:pt x="331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>
                <a:off x="252945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722" y="277"/>
                    </a:lnTo>
                    <a:cubicBezTo>
                      <a:pt x="12499" y="545"/>
                      <a:pt x="12249" y="803"/>
                      <a:pt x="11990" y="1044"/>
                    </a:cubicBezTo>
                    <a:cubicBezTo>
                      <a:pt x="11651" y="1348"/>
                      <a:pt x="11286" y="1624"/>
                      <a:pt x="10920" y="1901"/>
                    </a:cubicBezTo>
                    <a:cubicBezTo>
                      <a:pt x="10590" y="2151"/>
                      <a:pt x="10233" y="2409"/>
                      <a:pt x="9849" y="2570"/>
                    </a:cubicBezTo>
                    <a:cubicBezTo>
                      <a:pt x="8771" y="3029"/>
                      <a:pt x="7589" y="3379"/>
                      <a:pt x="6424" y="3379"/>
                    </a:cubicBezTo>
                    <a:cubicBezTo>
                      <a:pt x="6028" y="3379"/>
                      <a:pt x="5634" y="3338"/>
                      <a:pt x="5246" y="3248"/>
                    </a:cubicBezTo>
                    <a:cubicBezTo>
                      <a:pt x="3890" y="2927"/>
                      <a:pt x="2552" y="2418"/>
                      <a:pt x="1517" y="1499"/>
                    </a:cubicBezTo>
                    <a:cubicBezTo>
                      <a:pt x="1276" y="1294"/>
                      <a:pt x="1053" y="1062"/>
                      <a:pt x="839" y="821"/>
                    </a:cubicBezTo>
                    <a:cubicBezTo>
                      <a:pt x="607" y="572"/>
                      <a:pt x="375" y="304"/>
                      <a:pt x="197" y="1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8"/>
            <p:cNvGrpSpPr/>
            <p:nvPr/>
          </p:nvGrpSpPr>
          <p:grpSpPr>
            <a:xfrm rot="-1759616">
              <a:off x="-765109" y="277394"/>
              <a:ext cx="2064523" cy="752622"/>
              <a:chOff x="4953913" y="785386"/>
              <a:chExt cx="1095782" cy="399467"/>
            </a:xfrm>
          </p:grpSpPr>
          <p:sp>
            <p:nvSpPr>
              <p:cNvPr id="850" name="Google Shape;850;p8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6811198">
              <a:off x="1404362" y="-645297"/>
              <a:ext cx="1253683" cy="1290619"/>
              <a:chOff x="5228518" y="1029313"/>
              <a:chExt cx="399350" cy="411116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5228518" y="1032047"/>
                <a:ext cx="399350" cy="408382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4033" extrusionOk="0">
                    <a:moveTo>
                      <a:pt x="3944" y="0"/>
                    </a:moveTo>
                    <a:lnTo>
                      <a:pt x="3944" y="0"/>
                    </a:lnTo>
                    <a:cubicBezTo>
                      <a:pt x="3212" y="259"/>
                      <a:pt x="2472" y="544"/>
                      <a:pt x="1838" y="1008"/>
                    </a:cubicBezTo>
                    <a:cubicBezTo>
                      <a:pt x="857" y="1722"/>
                      <a:pt x="179" y="2828"/>
                      <a:pt x="1" y="4032"/>
                    </a:cubicBezTo>
                    <a:cubicBezTo>
                      <a:pt x="946" y="3684"/>
                      <a:pt x="1865" y="3301"/>
                      <a:pt x="2623" y="2641"/>
                    </a:cubicBezTo>
                    <a:cubicBezTo>
                      <a:pt x="3373" y="1981"/>
                      <a:pt x="3855" y="990"/>
                      <a:pt x="3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5228518" y="1034680"/>
                <a:ext cx="391249" cy="405749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4007" extrusionOk="0">
                    <a:moveTo>
                      <a:pt x="3863" y="1"/>
                    </a:moveTo>
                    <a:cubicBezTo>
                      <a:pt x="3150" y="260"/>
                      <a:pt x="2445" y="536"/>
                      <a:pt x="1838" y="982"/>
                    </a:cubicBezTo>
                    <a:cubicBezTo>
                      <a:pt x="860" y="1694"/>
                      <a:pt x="183" y="2796"/>
                      <a:pt x="2" y="3996"/>
                    </a:cubicBezTo>
                    <a:lnTo>
                      <a:pt x="2" y="3996"/>
                    </a:lnTo>
                    <a:cubicBezTo>
                      <a:pt x="350" y="3622"/>
                      <a:pt x="777" y="3319"/>
                      <a:pt x="1178" y="2998"/>
                    </a:cubicBezTo>
                    <a:cubicBezTo>
                      <a:pt x="2231" y="2160"/>
                      <a:pt x="3141" y="1143"/>
                      <a:pt x="3863" y="1"/>
                    </a:cubicBezTo>
                    <a:close/>
                    <a:moveTo>
                      <a:pt x="2" y="3996"/>
                    </a:moveTo>
                    <a:cubicBezTo>
                      <a:pt x="2" y="3996"/>
                      <a:pt x="1" y="3997"/>
                      <a:pt x="1" y="3997"/>
                    </a:cubicBezTo>
                    <a:cubicBezTo>
                      <a:pt x="1" y="3997"/>
                      <a:pt x="1" y="4006"/>
                      <a:pt x="1" y="4006"/>
                    </a:cubicBezTo>
                    <a:cubicBezTo>
                      <a:pt x="1" y="4003"/>
                      <a:pt x="2" y="3999"/>
                      <a:pt x="2" y="3996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5242998" y="1042882"/>
                <a:ext cx="374947" cy="3777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730" extrusionOk="0">
                    <a:moveTo>
                      <a:pt x="3703" y="0"/>
                    </a:moveTo>
                    <a:cubicBezTo>
                      <a:pt x="3702" y="3"/>
                      <a:pt x="3701" y="5"/>
                      <a:pt x="3700" y="8"/>
                    </a:cubicBezTo>
                    <a:lnTo>
                      <a:pt x="3700" y="8"/>
                    </a:lnTo>
                    <a:cubicBezTo>
                      <a:pt x="3701" y="5"/>
                      <a:pt x="3702" y="3"/>
                      <a:pt x="3703" y="0"/>
                    </a:cubicBezTo>
                    <a:close/>
                    <a:moveTo>
                      <a:pt x="3700" y="8"/>
                    </a:moveTo>
                    <a:cubicBezTo>
                      <a:pt x="3690" y="32"/>
                      <a:pt x="3673" y="55"/>
                      <a:pt x="3649" y="72"/>
                    </a:cubicBezTo>
                    <a:cubicBezTo>
                      <a:pt x="3569" y="152"/>
                      <a:pt x="3426" y="188"/>
                      <a:pt x="3328" y="232"/>
                    </a:cubicBezTo>
                    <a:cubicBezTo>
                      <a:pt x="3167" y="303"/>
                      <a:pt x="3007" y="375"/>
                      <a:pt x="2837" y="437"/>
                    </a:cubicBezTo>
                    <a:cubicBezTo>
                      <a:pt x="2962" y="419"/>
                      <a:pt x="3087" y="402"/>
                      <a:pt x="3212" y="402"/>
                    </a:cubicBezTo>
                    <a:cubicBezTo>
                      <a:pt x="3007" y="518"/>
                      <a:pt x="2775" y="598"/>
                      <a:pt x="2552" y="678"/>
                    </a:cubicBezTo>
                    <a:lnTo>
                      <a:pt x="2177" y="812"/>
                    </a:lnTo>
                    <a:cubicBezTo>
                      <a:pt x="2427" y="812"/>
                      <a:pt x="2677" y="785"/>
                      <a:pt x="2926" y="750"/>
                    </a:cubicBezTo>
                    <a:lnTo>
                      <a:pt x="2926" y="750"/>
                    </a:lnTo>
                    <a:cubicBezTo>
                      <a:pt x="2793" y="821"/>
                      <a:pt x="2650" y="866"/>
                      <a:pt x="2507" y="901"/>
                    </a:cubicBezTo>
                    <a:cubicBezTo>
                      <a:pt x="2266" y="973"/>
                      <a:pt x="2025" y="1044"/>
                      <a:pt x="1776" y="1115"/>
                    </a:cubicBezTo>
                    <a:cubicBezTo>
                      <a:pt x="1902" y="1139"/>
                      <a:pt x="2028" y="1150"/>
                      <a:pt x="2154" y="1150"/>
                    </a:cubicBezTo>
                    <a:cubicBezTo>
                      <a:pt x="2312" y="1150"/>
                      <a:pt x="2469" y="1132"/>
                      <a:pt x="2623" y="1097"/>
                    </a:cubicBezTo>
                    <a:lnTo>
                      <a:pt x="2623" y="1097"/>
                    </a:lnTo>
                    <a:cubicBezTo>
                      <a:pt x="2195" y="1267"/>
                      <a:pt x="1695" y="1320"/>
                      <a:pt x="1231" y="1356"/>
                    </a:cubicBezTo>
                    <a:cubicBezTo>
                      <a:pt x="1416" y="1401"/>
                      <a:pt x="1606" y="1418"/>
                      <a:pt x="1796" y="1418"/>
                    </a:cubicBezTo>
                    <a:cubicBezTo>
                      <a:pt x="1945" y="1418"/>
                      <a:pt x="2094" y="1408"/>
                      <a:pt x="2240" y="1392"/>
                    </a:cubicBezTo>
                    <a:lnTo>
                      <a:pt x="2240" y="1392"/>
                    </a:lnTo>
                    <a:cubicBezTo>
                      <a:pt x="1927" y="1490"/>
                      <a:pt x="1597" y="1561"/>
                      <a:pt x="1267" y="1606"/>
                    </a:cubicBezTo>
                    <a:cubicBezTo>
                      <a:pt x="1499" y="1642"/>
                      <a:pt x="1731" y="1642"/>
                      <a:pt x="1972" y="1651"/>
                    </a:cubicBezTo>
                    <a:cubicBezTo>
                      <a:pt x="1579" y="1775"/>
                      <a:pt x="1169" y="1856"/>
                      <a:pt x="759" y="1927"/>
                    </a:cubicBezTo>
                    <a:cubicBezTo>
                      <a:pt x="888" y="1945"/>
                      <a:pt x="1018" y="1954"/>
                      <a:pt x="1146" y="1954"/>
                    </a:cubicBezTo>
                    <a:cubicBezTo>
                      <a:pt x="1337" y="1954"/>
                      <a:pt x="1527" y="1934"/>
                      <a:pt x="1713" y="1891"/>
                    </a:cubicBezTo>
                    <a:lnTo>
                      <a:pt x="1713" y="1891"/>
                    </a:lnTo>
                    <a:cubicBezTo>
                      <a:pt x="1428" y="1972"/>
                      <a:pt x="1151" y="2070"/>
                      <a:pt x="875" y="2168"/>
                    </a:cubicBezTo>
                    <a:cubicBezTo>
                      <a:pt x="1080" y="2159"/>
                      <a:pt x="1285" y="2150"/>
                      <a:pt x="1481" y="2132"/>
                    </a:cubicBezTo>
                    <a:lnTo>
                      <a:pt x="1481" y="2132"/>
                    </a:lnTo>
                    <a:cubicBezTo>
                      <a:pt x="1133" y="2293"/>
                      <a:pt x="785" y="2436"/>
                      <a:pt x="420" y="2552"/>
                    </a:cubicBezTo>
                    <a:cubicBezTo>
                      <a:pt x="696" y="2525"/>
                      <a:pt x="964" y="2453"/>
                      <a:pt x="1240" y="2391"/>
                    </a:cubicBezTo>
                    <a:lnTo>
                      <a:pt x="1240" y="2391"/>
                    </a:lnTo>
                    <a:cubicBezTo>
                      <a:pt x="1062" y="2552"/>
                      <a:pt x="857" y="2685"/>
                      <a:pt x="625" y="2766"/>
                    </a:cubicBezTo>
                    <a:cubicBezTo>
                      <a:pt x="545" y="2792"/>
                      <a:pt x="455" y="2819"/>
                      <a:pt x="402" y="2882"/>
                    </a:cubicBezTo>
                    <a:lnTo>
                      <a:pt x="982" y="2721"/>
                    </a:lnTo>
                    <a:lnTo>
                      <a:pt x="982" y="2721"/>
                    </a:lnTo>
                    <a:cubicBezTo>
                      <a:pt x="723" y="2864"/>
                      <a:pt x="455" y="3007"/>
                      <a:pt x="197" y="3149"/>
                    </a:cubicBezTo>
                    <a:cubicBezTo>
                      <a:pt x="402" y="3096"/>
                      <a:pt x="607" y="3042"/>
                      <a:pt x="803" y="2971"/>
                    </a:cubicBezTo>
                    <a:lnTo>
                      <a:pt x="803" y="2971"/>
                    </a:lnTo>
                    <a:lnTo>
                      <a:pt x="0" y="3729"/>
                    </a:lnTo>
                    <a:cubicBezTo>
                      <a:pt x="179" y="3640"/>
                      <a:pt x="348" y="3551"/>
                      <a:pt x="518" y="3453"/>
                    </a:cubicBezTo>
                    <a:cubicBezTo>
                      <a:pt x="714" y="3354"/>
                      <a:pt x="901" y="3247"/>
                      <a:pt x="1062" y="3105"/>
                    </a:cubicBezTo>
                    <a:lnTo>
                      <a:pt x="1062" y="3105"/>
                    </a:lnTo>
                    <a:cubicBezTo>
                      <a:pt x="1026" y="3185"/>
                      <a:pt x="973" y="3292"/>
                      <a:pt x="919" y="3372"/>
                    </a:cubicBezTo>
                    <a:cubicBezTo>
                      <a:pt x="1071" y="3230"/>
                      <a:pt x="1196" y="3078"/>
                      <a:pt x="1303" y="2908"/>
                    </a:cubicBezTo>
                    <a:lnTo>
                      <a:pt x="1303" y="2908"/>
                    </a:lnTo>
                    <a:cubicBezTo>
                      <a:pt x="1276" y="3024"/>
                      <a:pt x="1240" y="3140"/>
                      <a:pt x="1187" y="3247"/>
                    </a:cubicBezTo>
                    <a:cubicBezTo>
                      <a:pt x="1330" y="3078"/>
                      <a:pt x="1446" y="2882"/>
                      <a:pt x="1517" y="2676"/>
                    </a:cubicBezTo>
                    <a:lnTo>
                      <a:pt x="1517" y="2676"/>
                    </a:lnTo>
                    <a:lnTo>
                      <a:pt x="1481" y="3051"/>
                    </a:lnTo>
                    <a:cubicBezTo>
                      <a:pt x="1588" y="2864"/>
                      <a:pt x="1669" y="2650"/>
                      <a:pt x="1704" y="2436"/>
                    </a:cubicBezTo>
                    <a:cubicBezTo>
                      <a:pt x="1722" y="2623"/>
                      <a:pt x="1722" y="2819"/>
                      <a:pt x="1713" y="3007"/>
                    </a:cubicBezTo>
                    <a:cubicBezTo>
                      <a:pt x="1838" y="2766"/>
                      <a:pt x="1901" y="2498"/>
                      <a:pt x="1963" y="2222"/>
                    </a:cubicBezTo>
                    <a:cubicBezTo>
                      <a:pt x="1972" y="2400"/>
                      <a:pt x="1981" y="2578"/>
                      <a:pt x="1999" y="2748"/>
                    </a:cubicBezTo>
                    <a:cubicBezTo>
                      <a:pt x="2052" y="2721"/>
                      <a:pt x="2070" y="2650"/>
                      <a:pt x="2079" y="2587"/>
                    </a:cubicBezTo>
                    <a:cubicBezTo>
                      <a:pt x="2115" y="2409"/>
                      <a:pt x="2150" y="2230"/>
                      <a:pt x="2186" y="2052"/>
                    </a:cubicBezTo>
                    <a:cubicBezTo>
                      <a:pt x="2231" y="2204"/>
                      <a:pt x="2257" y="2364"/>
                      <a:pt x="2266" y="2525"/>
                    </a:cubicBezTo>
                    <a:cubicBezTo>
                      <a:pt x="2320" y="2498"/>
                      <a:pt x="2338" y="2427"/>
                      <a:pt x="2338" y="2364"/>
                    </a:cubicBezTo>
                    <a:cubicBezTo>
                      <a:pt x="2356" y="2195"/>
                      <a:pt x="2373" y="2016"/>
                      <a:pt x="2391" y="1847"/>
                    </a:cubicBezTo>
                    <a:cubicBezTo>
                      <a:pt x="2427" y="1998"/>
                      <a:pt x="2454" y="2114"/>
                      <a:pt x="2463" y="2266"/>
                    </a:cubicBezTo>
                    <a:cubicBezTo>
                      <a:pt x="2507" y="2186"/>
                      <a:pt x="2525" y="2106"/>
                      <a:pt x="2534" y="2016"/>
                    </a:cubicBezTo>
                    <a:cubicBezTo>
                      <a:pt x="2561" y="1865"/>
                      <a:pt x="2579" y="1713"/>
                      <a:pt x="2587" y="1561"/>
                    </a:cubicBezTo>
                    <a:cubicBezTo>
                      <a:pt x="2605" y="1749"/>
                      <a:pt x="2623" y="1936"/>
                      <a:pt x="2632" y="2123"/>
                    </a:cubicBezTo>
                    <a:cubicBezTo>
                      <a:pt x="2775" y="1811"/>
                      <a:pt x="2828" y="1481"/>
                      <a:pt x="2873" y="1151"/>
                    </a:cubicBezTo>
                    <a:lnTo>
                      <a:pt x="2873" y="1151"/>
                    </a:lnTo>
                    <a:cubicBezTo>
                      <a:pt x="2864" y="1383"/>
                      <a:pt x="2855" y="1615"/>
                      <a:pt x="2837" y="1847"/>
                    </a:cubicBezTo>
                    <a:cubicBezTo>
                      <a:pt x="2998" y="1526"/>
                      <a:pt x="3087" y="1160"/>
                      <a:pt x="3167" y="803"/>
                    </a:cubicBezTo>
                    <a:lnTo>
                      <a:pt x="3167" y="803"/>
                    </a:lnTo>
                    <a:cubicBezTo>
                      <a:pt x="3141" y="1044"/>
                      <a:pt x="3123" y="1285"/>
                      <a:pt x="3096" y="1526"/>
                    </a:cubicBezTo>
                    <a:cubicBezTo>
                      <a:pt x="3265" y="1196"/>
                      <a:pt x="3364" y="839"/>
                      <a:pt x="3390" y="473"/>
                    </a:cubicBezTo>
                    <a:lnTo>
                      <a:pt x="3390" y="473"/>
                    </a:lnTo>
                    <a:cubicBezTo>
                      <a:pt x="3390" y="669"/>
                      <a:pt x="3373" y="866"/>
                      <a:pt x="3355" y="1062"/>
                    </a:cubicBezTo>
                    <a:cubicBezTo>
                      <a:pt x="3417" y="892"/>
                      <a:pt x="3480" y="714"/>
                      <a:pt x="3542" y="535"/>
                    </a:cubicBezTo>
                    <a:cubicBezTo>
                      <a:pt x="3604" y="360"/>
                      <a:pt x="3639" y="175"/>
                      <a:pt x="3700" y="8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5272767" y="1029313"/>
                <a:ext cx="354190" cy="365954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614" extrusionOk="0">
                    <a:moveTo>
                      <a:pt x="3498" y="0"/>
                    </a:moveTo>
                    <a:lnTo>
                      <a:pt x="3498" y="0"/>
                    </a:lnTo>
                    <a:cubicBezTo>
                      <a:pt x="3492" y="8"/>
                      <a:pt x="3486" y="16"/>
                      <a:pt x="3480" y="24"/>
                    </a:cubicBezTo>
                    <a:lnTo>
                      <a:pt x="3480" y="24"/>
                    </a:lnTo>
                    <a:cubicBezTo>
                      <a:pt x="3486" y="16"/>
                      <a:pt x="3492" y="8"/>
                      <a:pt x="3498" y="0"/>
                    </a:cubicBezTo>
                    <a:close/>
                    <a:moveTo>
                      <a:pt x="3480" y="24"/>
                    </a:moveTo>
                    <a:cubicBezTo>
                      <a:pt x="2485" y="1362"/>
                      <a:pt x="1313" y="2576"/>
                      <a:pt x="1" y="3613"/>
                    </a:cubicBezTo>
                    <a:cubicBezTo>
                      <a:pt x="1045" y="3167"/>
                      <a:pt x="1803" y="2284"/>
                      <a:pt x="2517" y="1401"/>
                    </a:cubicBezTo>
                    <a:cubicBezTo>
                      <a:pt x="2885" y="927"/>
                      <a:pt x="3124" y="505"/>
                      <a:pt x="3480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9" name="Google Shape;859;p8"/>
          <p:cNvGrpSpPr/>
          <p:nvPr/>
        </p:nvGrpSpPr>
        <p:grpSpPr>
          <a:xfrm>
            <a:off x="-1318010" y="2634780"/>
            <a:ext cx="3500797" cy="3647832"/>
            <a:chOff x="-1146560" y="2634780"/>
            <a:chExt cx="3500797" cy="3647832"/>
          </a:xfrm>
        </p:grpSpPr>
        <p:grpSp>
          <p:nvGrpSpPr>
            <p:cNvPr id="860" name="Google Shape;860;p8"/>
            <p:cNvGrpSpPr/>
            <p:nvPr/>
          </p:nvGrpSpPr>
          <p:grpSpPr>
            <a:xfrm rot="-739204" flipH="1">
              <a:off x="-923054" y="3269984"/>
              <a:ext cx="1600367" cy="2247724"/>
              <a:chOff x="3996441" y="87120"/>
              <a:chExt cx="849227" cy="1186243"/>
            </a:xfrm>
          </p:grpSpPr>
          <p:sp>
            <p:nvSpPr>
              <p:cNvPr id="861" name="Google Shape;861;p8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8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8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8"/>
            <p:cNvGrpSpPr/>
            <p:nvPr/>
          </p:nvGrpSpPr>
          <p:grpSpPr>
            <a:xfrm rot="5158450" flipH="1">
              <a:off x="376957" y="4279474"/>
              <a:ext cx="1600326" cy="2247738"/>
              <a:chOff x="3996441" y="87120"/>
              <a:chExt cx="849227" cy="1186243"/>
            </a:xfrm>
          </p:grpSpPr>
          <p:sp>
            <p:nvSpPr>
              <p:cNvPr id="873" name="Google Shape;873;p8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8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8"/>
            <p:cNvGrpSpPr/>
            <p:nvPr/>
          </p:nvGrpSpPr>
          <p:grpSpPr>
            <a:xfrm flipH="1">
              <a:off x="-792552" y="2634780"/>
              <a:ext cx="1491783" cy="2661789"/>
              <a:chOff x="8268108" y="675218"/>
              <a:chExt cx="422841" cy="758842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9" name="Google Shape;889;p8"/>
            <p:cNvGrpSpPr/>
            <p:nvPr/>
          </p:nvGrpSpPr>
          <p:grpSpPr>
            <a:xfrm>
              <a:off x="-696544" y="4238329"/>
              <a:ext cx="1393092" cy="1581738"/>
              <a:chOff x="7040587" y="1131380"/>
              <a:chExt cx="470735" cy="537586"/>
            </a:xfrm>
          </p:grpSpPr>
          <p:sp>
            <p:nvSpPr>
              <p:cNvPr id="890" name="Google Shape;890;p8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4" name="Google Shape;894;p8"/>
          <p:cNvSpPr/>
          <p:nvPr/>
        </p:nvSpPr>
        <p:spPr>
          <a:xfrm>
            <a:off x="3756975" y="4604106"/>
            <a:ext cx="1186104" cy="386984"/>
          </a:xfrm>
          <a:custGeom>
            <a:avLst/>
            <a:gdLst/>
            <a:ahLst/>
            <a:cxnLst/>
            <a:rect l="l" t="t" r="r" b="b"/>
            <a:pathLst>
              <a:path w="7022" h="2291" extrusionOk="0">
                <a:moveTo>
                  <a:pt x="3530" y="1"/>
                </a:moveTo>
                <a:cubicBezTo>
                  <a:pt x="3132" y="1"/>
                  <a:pt x="3014" y="349"/>
                  <a:pt x="2713" y="571"/>
                </a:cubicBezTo>
                <a:cubicBezTo>
                  <a:pt x="2713" y="571"/>
                  <a:pt x="2713" y="571"/>
                  <a:pt x="2713" y="571"/>
                </a:cubicBezTo>
                <a:lnTo>
                  <a:pt x="2713" y="571"/>
                </a:lnTo>
                <a:cubicBezTo>
                  <a:pt x="2702" y="571"/>
                  <a:pt x="1551" y="1216"/>
                  <a:pt x="1928" y="1312"/>
                </a:cubicBezTo>
                <a:cubicBezTo>
                  <a:pt x="1694" y="1253"/>
                  <a:pt x="1455" y="1224"/>
                  <a:pt x="1217" y="1224"/>
                </a:cubicBezTo>
                <a:cubicBezTo>
                  <a:pt x="1018" y="1224"/>
                  <a:pt x="820" y="1244"/>
                  <a:pt x="625" y="1285"/>
                </a:cubicBezTo>
                <a:cubicBezTo>
                  <a:pt x="456" y="1330"/>
                  <a:pt x="277" y="1383"/>
                  <a:pt x="161" y="1517"/>
                </a:cubicBezTo>
                <a:cubicBezTo>
                  <a:pt x="36" y="1642"/>
                  <a:pt x="1" y="1865"/>
                  <a:pt x="117" y="1990"/>
                </a:cubicBezTo>
                <a:cubicBezTo>
                  <a:pt x="206" y="2106"/>
                  <a:pt x="366" y="2124"/>
                  <a:pt x="509" y="2133"/>
                </a:cubicBezTo>
                <a:cubicBezTo>
                  <a:pt x="1774" y="2237"/>
                  <a:pt x="3040" y="2291"/>
                  <a:pt x="4302" y="2291"/>
                </a:cubicBezTo>
                <a:cubicBezTo>
                  <a:pt x="4873" y="2291"/>
                  <a:pt x="5444" y="2280"/>
                  <a:pt x="6013" y="2257"/>
                </a:cubicBezTo>
                <a:cubicBezTo>
                  <a:pt x="6370" y="2240"/>
                  <a:pt x="6763" y="2213"/>
                  <a:pt x="7021" y="1972"/>
                </a:cubicBezTo>
                <a:cubicBezTo>
                  <a:pt x="6717" y="1687"/>
                  <a:pt x="6299" y="1529"/>
                  <a:pt x="5881" y="1529"/>
                </a:cubicBezTo>
                <a:cubicBezTo>
                  <a:pt x="5724" y="1529"/>
                  <a:pt x="5567" y="1551"/>
                  <a:pt x="5416" y="1597"/>
                </a:cubicBezTo>
                <a:cubicBezTo>
                  <a:pt x="5329" y="1194"/>
                  <a:pt x="4926" y="895"/>
                  <a:pt x="4518" y="895"/>
                </a:cubicBezTo>
                <a:cubicBezTo>
                  <a:pt x="4466" y="895"/>
                  <a:pt x="4414" y="900"/>
                  <a:pt x="4363" y="910"/>
                </a:cubicBezTo>
                <a:cubicBezTo>
                  <a:pt x="4399" y="509"/>
                  <a:pt x="4095" y="99"/>
                  <a:pt x="3694" y="18"/>
                </a:cubicBezTo>
                <a:cubicBezTo>
                  <a:pt x="3634" y="6"/>
                  <a:pt x="3580" y="1"/>
                  <a:pt x="3530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8"/>
          <p:cNvSpPr/>
          <p:nvPr/>
        </p:nvSpPr>
        <p:spPr>
          <a:xfrm>
            <a:off x="-446107" y="2157195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8"/>
          <p:cNvGrpSpPr/>
          <p:nvPr/>
        </p:nvGrpSpPr>
        <p:grpSpPr>
          <a:xfrm>
            <a:off x="5915288" y="-331817"/>
            <a:ext cx="840467" cy="822335"/>
            <a:chOff x="4118763" y="209958"/>
            <a:chExt cx="840467" cy="822335"/>
          </a:xfrm>
        </p:grpSpPr>
        <p:sp>
          <p:nvSpPr>
            <p:cNvPr id="897" name="Google Shape;897;p8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9"/>
          <p:cNvSpPr/>
          <p:nvPr/>
        </p:nvSpPr>
        <p:spPr>
          <a:xfrm>
            <a:off x="-33780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9"/>
          <p:cNvGrpSpPr/>
          <p:nvPr/>
        </p:nvGrpSpPr>
        <p:grpSpPr>
          <a:xfrm>
            <a:off x="7259245" y="2681361"/>
            <a:ext cx="3076693" cy="3587326"/>
            <a:chOff x="7259245" y="2681361"/>
            <a:chExt cx="3076693" cy="3587326"/>
          </a:xfrm>
        </p:grpSpPr>
        <p:grpSp>
          <p:nvGrpSpPr>
            <p:cNvPr id="904" name="Google Shape;904;p9"/>
            <p:cNvGrpSpPr/>
            <p:nvPr/>
          </p:nvGrpSpPr>
          <p:grpSpPr>
            <a:xfrm rot="-653690">
              <a:off x="8539153" y="3339916"/>
              <a:ext cx="1599994" cy="2234952"/>
              <a:chOff x="3996441" y="87120"/>
              <a:chExt cx="849227" cy="1186243"/>
            </a:xfrm>
          </p:grpSpPr>
          <p:sp>
            <p:nvSpPr>
              <p:cNvPr id="905" name="Google Shape;905;p9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9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9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9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9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9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9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9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9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9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9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" name="Google Shape;916;p9"/>
            <p:cNvGrpSpPr/>
            <p:nvPr/>
          </p:nvGrpSpPr>
          <p:grpSpPr>
            <a:xfrm rot="10800000">
              <a:off x="7259245" y="4604097"/>
              <a:ext cx="2605790" cy="1664590"/>
              <a:chOff x="5669385" y="-152150"/>
              <a:chExt cx="1383042" cy="883494"/>
            </a:xfrm>
          </p:grpSpPr>
          <p:sp>
            <p:nvSpPr>
              <p:cNvPr id="917" name="Google Shape;917;p9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9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9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9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9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9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9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9"/>
            <p:cNvGrpSpPr/>
            <p:nvPr/>
          </p:nvGrpSpPr>
          <p:grpSpPr>
            <a:xfrm rot="-5400000">
              <a:off x="8111717" y="3337324"/>
              <a:ext cx="2064563" cy="752637"/>
              <a:chOff x="4953913" y="785386"/>
              <a:chExt cx="1095782" cy="399467"/>
            </a:xfrm>
          </p:grpSpPr>
          <p:sp>
            <p:nvSpPr>
              <p:cNvPr id="925" name="Google Shape;925;p9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9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9" name="Google Shape;929;p9"/>
          <p:cNvGrpSpPr/>
          <p:nvPr/>
        </p:nvGrpSpPr>
        <p:grpSpPr>
          <a:xfrm>
            <a:off x="-1072461" y="2126055"/>
            <a:ext cx="2988050" cy="5118707"/>
            <a:chOff x="-1072461" y="2126055"/>
            <a:chExt cx="2988050" cy="5118707"/>
          </a:xfrm>
        </p:grpSpPr>
        <p:grpSp>
          <p:nvGrpSpPr>
            <p:cNvPr id="930" name="Google Shape;930;p9"/>
            <p:cNvGrpSpPr/>
            <p:nvPr/>
          </p:nvGrpSpPr>
          <p:grpSpPr>
            <a:xfrm rot="-373500">
              <a:off x="-956004" y="2206215"/>
              <a:ext cx="1600037" cy="2235012"/>
              <a:chOff x="3996441" y="87120"/>
              <a:chExt cx="849227" cy="1186243"/>
            </a:xfrm>
          </p:grpSpPr>
          <p:sp>
            <p:nvSpPr>
              <p:cNvPr id="931" name="Google Shape;931;p9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9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9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9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2" name="Google Shape;942;p9"/>
            <p:cNvGrpSpPr/>
            <p:nvPr/>
          </p:nvGrpSpPr>
          <p:grpSpPr>
            <a:xfrm rot="-3689794">
              <a:off x="-740433" y="4870354"/>
              <a:ext cx="2605749" cy="1664564"/>
              <a:chOff x="5669385" y="-152150"/>
              <a:chExt cx="1383042" cy="883494"/>
            </a:xfrm>
          </p:grpSpPr>
          <p:sp>
            <p:nvSpPr>
              <p:cNvPr id="943" name="Google Shape;943;p9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9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9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9"/>
            <p:cNvGrpSpPr/>
            <p:nvPr/>
          </p:nvGrpSpPr>
          <p:grpSpPr>
            <a:xfrm rot="10592362">
              <a:off x="-614421" y="3671006"/>
              <a:ext cx="1228830" cy="1463922"/>
              <a:chOff x="5806687" y="1410545"/>
              <a:chExt cx="477012" cy="568271"/>
            </a:xfrm>
          </p:grpSpPr>
          <p:sp>
            <p:nvSpPr>
              <p:cNvPr id="951" name="Google Shape;951;p9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5" name="Google Shape;955;p9"/>
          <p:cNvGrpSpPr/>
          <p:nvPr/>
        </p:nvGrpSpPr>
        <p:grpSpPr>
          <a:xfrm>
            <a:off x="5831475" y="-1432142"/>
            <a:ext cx="3913130" cy="2814806"/>
            <a:chOff x="5831475" y="-1432142"/>
            <a:chExt cx="3913130" cy="2814806"/>
          </a:xfrm>
        </p:grpSpPr>
        <p:grpSp>
          <p:nvGrpSpPr>
            <p:cNvPr id="956" name="Google Shape;956;p9"/>
            <p:cNvGrpSpPr/>
            <p:nvPr/>
          </p:nvGrpSpPr>
          <p:grpSpPr>
            <a:xfrm rot="-6013754">
              <a:off x="6273282" y="-1563894"/>
              <a:ext cx="1600070" cy="2235058"/>
              <a:chOff x="3996441" y="87120"/>
              <a:chExt cx="849227" cy="1186243"/>
            </a:xfrm>
          </p:grpSpPr>
          <p:sp>
            <p:nvSpPr>
              <p:cNvPr id="957" name="Google Shape;957;p9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9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9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9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9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9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9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8" name="Google Shape;968;p9"/>
            <p:cNvGrpSpPr/>
            <p:nvPr/>
          </p:nvGrpSpPr>
          <p:grpSpPr>
            <a:xfrm>
              <a:off x="7005754" y="-391263"/>
              <a:ext cx="2138241" cy="999056"/>
              <a:chOff x="1889010" y="646259"/>
              <a:chExt cx="944912" cy="441494"/>
            </a:xfrm>
          </p:grpSpPr>
          <p:sp>
            <p:nvSpPr>
              <p:cNvPr id="969" name="Google Shape;969;p9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8A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1889010" y="646259"/>
                <a:ext cx="944912" cy="441494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360" extrusionOk="0">
                    <a:moveTo>
                      <a:pt x="9332" y="1"/>
                    </a:moveTo>
                    <a:cubicBezTo>
                      <a:pt x="8922" y="634"/>
                      <a:pt x="8565" y="1312"/>
                      <a:pt x="8137" y="1937"/>
                    </a:cubicBezTo>
                    <a:cubicBezTo>
                      <a:pt x="7699" y="2561"/>
                      <a:pt x="7200" y="3230"/>
                      <a:pt x="6513" y="3551"/>
                    </a:cubicBezTo>
                    <a:cubicBezTo>
                      <a:pt x="6245" y="3685"/>
                      <a:pt x="5960" y="3819"/>
                      <a:pt x="5665" y="3873"/>
                    </a:cubicBezTo>
                    <a:cubicBezTo>
                      <a:pt x="5533" y="3901"/>
                      <a:pt x="5399" y="3912"/>
                      <a:pt x="5263" y="3912"/>
                    </a:cubicBezTo>
                    <a:cubicBezTo>
                      <a:pt x="5142" y="3912"/>
                      <a:pt x="5020" y="3903"/>
                      <a:pt x="4898" y="3890"/>
                    </a:cubicBezTo>
                    <a:cubicBezTo>
                      <a:pt x="4711" y="3873"/>
                      <a:pt x="4532" y="3846"/>
                      <a:pt x="4354" y="3783"/>
                    </a:cubicBezTo>
                    <a:cubicBezTo>
                      <a:pt x="4167" y="3703"/>
                      <a:pt x="3997" y="3569"/>
                      <a:pt x="3837" y="3444"/>
                    </a:cubicBezTo>
                    <a:cubicBezTo>
                      <a:pt x="3194" y="2927"/>
                      <a:pt x="2570" y="2383"/>
                      <a:pt x="1972" y="1812"/>
                    </a:cubicBezTo>
                    <a:cubicBezTo>
                      <a:pt x="1687" y="1535"/>
                      <a:pt x="1133" y="1018"/>
                      <a:pt x="777" y="831"/>
                    </a:cubicBezTo>
                    <a:lnTo>
                      <a:pt x="1" y="822"/>
                    </a:lnTo>
                    <a:lnTo>
                      <a:pt x="1" y="822"/>
                    </a:lnTo>
                    <a:cubicBezTo>
                      <a:pt x="348" y="1045"/>
                      <a:pt x="679" y="1321"/>
                      <a:pt x="1035" y="1509"/>
                    </a:cubicBezTo>
                    <a:cubicBezTo>
                      <a:pt x="1392" y="1696"/>
                      <a:pt x="1687" y="1981"/>
                      <a:pt x="1972" y="2258"/>
                    </a:cubicBezTo>
                    <a:cubicBezTo>
                      <a:pt x="2570" y="2829"/>
                      <a:pt x="3194" y="3373"/>
                      <a:pt x="3837" y="3890"/>
                    </a:cubicBezTo>
                    <a:cubicBezTo>
                      <a:pt x="3997" y="4024"/>
                      <a:pt x="4167" y="4149"/>
                      <a:pt x="4354" y="4229"/>
                    </a:cubicBezTo>
                    <a:cubicBezTo>
                      <a:pt x="4532" y="4301"/>
                      <a:pt x="4711" y="4328"/>
                      <a:pt x="4898" y="4345"/>
                    </a:cubicBezTo>
                    <a:cubicBezTo>
                      <a:pt x="5018" y="4354"/>
                      <a:pt x="5138" y="4360"/>
                      <a:pt x="5257" y="4360"/>
                    </a:cubicBezTo>
                    <a:cubicBezTo>
                      <a:pt x="5395" y="4360"/>
                      <a:pt x="5531" y="4351"/>
                      <a:pt x="5665" y="4328"/>
                    </a:cubicBezTo>
                    <a:cubicBezTo>
                      <a:pt x="5960" y="4265"/>
                      <a:pt x="6245" y="4140"/>
                      <a:pt x="6513" y="4006"/>
                    </a:cubicBezTo>
                    <a:cubicBezTo>
                      <a:pt x="7200" y="3676"/>
                      <a:pt x="7699" y="3016"/>
                      <a:pt x="8137" y="2383"/>
                    </a:cubicBezTo>
                    <a:cubicBezTo>
                      <a:pt x="8565" y="1758"/>
                      <a:pt x="8922" y="1089"/>
                      <a:pt x="9332" y="447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1889010" y="668839"/>
                <a:ext cx="944912" cy="418913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137" extrusionOk="0">
                    <a:moveTo>
                      <a:pt x="9332" y="1"/>
                    </a:moveTo>
                    <a:cubicBezTo>
                      <a:pt x="8797" y="1089"/>
                      <a:pt x="8110" y="2106"/>
                      <a:pt x="7280" y="3007"/>
                    </a:cubicBezTo>
                    <a:cubicBezTo>
                      <a:pt x="7111" y="3186"/>
                      <a:pt x="6932" y="3364"/>
                      <a:pt x="6727" y="3498"/>
                    </a:cubicBezTo>
                    <a:cubicBezTo>
                      <a:pt x="6442" y="3676"/>
                      <a:pt x="6111" y="3748"/>
                      <a:pt x="5781" y="3801"/>
                    </a:cubicBezTo>
                    <a:cubicBezTo>
                      <a:pt x="5555" y="3841"/>
                      <a:pt x="5323" y="3870"/>
                      <a:pt x="5094" y="3870"/>
                    </a:cubicBezTo>
                    <a:cubicBezTo>
                      <a:pt x="4916" y="3870"/>
                      <a:pt x="4739" y="3853"/>
                      <a:pt x="4568" y="3810"/>
                    </a:cubicBezTo>
                    <a:cubicBezTo>
                      <a:pt x="3944" y="3641"/>
                      <a:pt x="3462" y="3159"/>
                      <a:pt x="2989" y="2713"/>
                    </a:cubicBezTo>
                    <a:cubicBezTo>
                      <a:pt x="2168" y="1928"/>
                      <a:pt x="1285" y="1223"/>
                      <a:pt x="331" y="608"/>
                    </a:cubicBezTo>
                    <a:lnTo>
                      <a:pt x="1" y="599"/>
                    </a:lnTo>
                    <a:lnTo>
                      <a:pt x="1" y="599"/>
                    </a:lnTo>
                    <a:cubicBezTo>
                      <a:pt x="348" y="822"/>
                      <a:pt x="679" y="1098"/>
                      <a:pt x="1035" y="1286"/>
                    </a:cubicBezTo>
                    <a:cubicBezTo>
                      <a:pt x="1392" y="1473"/>
                      <a:pt x="1687" y="1758"/>
                      <a:pt x="1972" y="2035"/>
                    </a:cubicBezTo>
                    <a:cubicBezTo>
                      <a:pt x="2570" y="2606"/>
                      <a:pt x="3194" y="3150"/>
                      <a:pt x="3837" y="3667"/>
                    </a:cubicBezTo>
                    <a:cubicBezTo>
                      <a:pt x="3997" y="3801"/>
                      <a:pt x="4167" y="3926"/>
                      <a:pt x="4354" y="4006"/>
                    </a:cubicBezTo>
                    <a:cubicBezTo>
                      <a:pt x="4532" y="4078"/>
                      <a:pt x="4711" y="4105"/>
                      <a:pt x="4898" y="4122"/>
                    </a:cubicBezTo>
                    <a:cubicBezTo>
                      <a:pt x="5018" y="4131"/>
                      <a:pt x="5138" y="4137"/>
                      <a:pt x="5257" y="4137"/>
                    </a:cubicBezTo>
                    <a:cubicBezTo>
                      <a:pt x="5395" y="4137"/>
                      <a:pt x="5531" y="4128"/>
                      <a:pt x="5665" y="4105"/>
                    </a:cubicBezTo>
                    <a:cubicBezTo>
                      <a:pt x="5960" y="4042"/>
                      <a:pt x="6245" y="3917"/>
                      <a:pt x="6513" y="3783"/>
                    </a:cubicBezTo>
                    <a:cubicBezTo>
                      <a:pt x="7200" y="3453"/>
                      <a:pt x="7699" y="2793"/>
                      <a:pt x="8137" y="2160"/>
                    </a:cubicBezTo>
                    <a:cubicBezTo>
                      <a:pt x="8565" y="1535"/>
                      <a:pt x="8922" y="866"/>
                      <a:pt x="9332" y="224"/>
                    </a:cubicBezTo>
                    <a:lnTo>
                      <a:pt x="9332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2" name="Google Shape;972;p9"/>
            <p:cNvGrpSpPr/>
            <p:nvPr/>
          </p:nvGrpSpPr>
          <p:grpSpPr>
            <a:xfrm rot="-655394">
              <a:off x="8234113" y="-186015"/>
              <a:ext cx="1385610" cy="1450537"/>
              <a:chOff x="6541903" y="866189"/>
              <a:chExt cx="510528" cy="534450"/>
            </a:xfrm>
          </p:grpSpPr>
          <p:sp>
            <p:nvSpPr>
              <p:cNvPr id="973" name="Google Shape;973;p9"/>
              <p:cNvSpPr/>
              <p:nvPr/>
            </p:nvSpPr>
            <p:spPr>
              <a:xfrm>
                <a:off x="6541903" y="866189"/>
                <a:ext cx="510528" cy="534450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5278" extrusionOk="0">
                    <a:moveTo>
                      <a:pt x="3760" y="1"/>
                    </a:moveTo>
                    <a:cubicBezTo>
                      <a:pt x="3713" y="1"/>
                      <a:pt x="3669" y="5"/>
                      <a:pt x="3632" y="15"/>
                    </a:cubicBezTo>
                    <a:cubicBezTo>
                      <a:pt x="2829" y="229"/>
                      <a:pt x="2240" y="933"/>
                      <a:pt x="1883" y="1683"/>
                    </a:cubicBezTo>
                    <a:cubicBezTo>
                      <a:pt x="1526" y="2432"/>
                      <a:pt x="1339" y="3253"/>
                      <a:pt x="1000" y="4020"/>
                    </a:cubicBezTo>
                    <a:cubicBezTo>
                      <a:pt x="777" y="4529"/>
                      <a:pt x="438" y="4921"/>
                      <a:pt x="1" y="5278"/>
                    </a:cubicBezTo>
                    <a:cubicBezTo>
                      <a:pt x="1339" y="4725"/>
                      <a:pt x="2731" y="4109"/>
                      <a:pt x="3605" y="2950"/>
                    </a:cubicBezTo>
                    <a:cubicBezTo>
                      <a:pt x="4078" y="2334"/>
                      <a:pt x="4399" y="1567"/>
                      <a:pt x="5041" y="1130"/>
                    </a:cubicBezTo>
                    <a:cubicBezTo>
                      <a:pt x="4970" y="701"/>
                      <a:pt x="4667" y="362"/>
                      <a:pt x="4292" y="139"/>
                    </a:cubicBezTo>
                    <a:cubicBezTo>
                      <a:pt x="4165" y="62"/>
                      <a:pt x="3937" y="1"/>
                      <a:pt x="3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6623212" y="874795"/>
                <a:ext cx="418386" cy="471669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4658" extrusionOk="0">
                    <a:moveTo>
                      <a:pt x="3382" y="1"/>
                    </a:moveTo>
                    <a:cubicBezTo>
                      <a:pt x="3177" y="224"/>
                      <a:pt x="2998" y="474"/>
                      <a:pt x="2855" y="750"/>
                    </a:cubicBezTo>
                    <a:cubicBezTo>
                      <a:pt x="2873" y="509"/>
                      <a:pt x="2927" y="269"/>
                      <a:pt x="3025" y="54"/>
                    </a:cubicBezTo>
                    <a:lnTo>
                      <a:pt x="3025" y="54"/>
                    </a:lnTo>
                    <a:cubicBezTo>
                      <a:pt x="2820" y="376"/>
                      <a:pt x="2695" y="741"/>
                      <a:pt x="2570" y="1107"/>
                    </a:cubicBezTo>
                    <a:cubicBezTo>
                      <a:pt x="2606" y="839"/>
                      <a:pt x="2632" y="563"/>
                      <a:pt x="2659" y="295"/>
                    </a:cubicBezTo>
                    <a:lnTo>
                      <a:pt x="2659" y="295"/>
                    </a:lnTo>
                    <a:cubicBezTo>
                      <a:pt x="2418" y="750"/>
                      <a:pt x="2222" y="1232"/>
                      <a:pt x="2088" y="1732"/>
                    </a:cubicBezTo>
                    <a:cubicBezTo>
                      <a:pt x="2035" y="1419"/>
                      <a:pt x="2061" y="1098"/>
                      <a:pt x="2106" y="786"/>
                    </a:cubicBezTo>
                    <a:lnTo>
                      <a:pt x="2106" y="786"/>
                    </a:lnTo>
                    <a:cubicBezTo>
                      <a:pt x="1874" y="1250"/>
                      <a:pt x="1740" y="1758"/>
                      <a:pt x="1696" y="2276"/>
                    </a:cubicBezTo>
                    <a:cubicBezTo>
                      <a:pt x="1615" y="1928"/>
                      <a:pt x="1580" y="1571"/>
                      <a:pt x="1589" y="1214"/>
                    </a:cubicBezTo>
                    <a:lnTo>
                      <a:pt x="1589" y="1214"/>
                    </a:lnTo>
                    <a:cubicBezTo>
                      <a:pt x="1419" y="1696"/>
                      <a:pt x="1348" y="2213"/>
                      <a:pt x="1375" y="2722"/>
                    </a:cubicBezTo>
                    <a:cubicBezTo>
                      <a:pt x="1268" y="2410"/>
                      <a:pt x="1196" y="2088"/>
                      <a:pt x="1160" y="1767"/>
                    </a:cubicBezTo>
                    <a:cubicBezTo>
                      <a:pt x="1071" y="2213"/>
                      <a:pt x="1036" y="2677"/>
                      <a:pt x="1053" y="3132"/>
                    </a:cubicBezTo>
                    <a:cubicBezTo>
                      <a:pt x="1000" y="2918"/>
                      <a:pt x="937" y="2731"/>
                      <a:pt x="937" y="2517"/>
                    </a:cubicBezTo>
                    <a:cubicBezTo>
                      <a:pt x="920" y="2856"/>
                      <a:pt x="893" y="3204"/>
                      <a:pt x="875" y="3551"/>
                    </a:cubicBezTo>
                    <a:lnTo>
                      <a:pt x="786" y="2900"/>
                    </a:lnTo>
                    <a:cubicBezTo>
                      <a:pt x="741" y="3248"/>
                      <a:pt x="688" y="3587"/>
                      <a:pt x="625" y="3926"/>
                    </a:cubicBezTo>
                    <a:cubicBezTo>
                      <a:pt x="607" y="3721"/>
                      <a:pt x="607" y="3507"/>
                      <a:pt x="616" y="3302"/>
                    </a:cubicBezTo>
                    <a:lnTo>
                      <a:pt x="616" y="3302"/>
                    </a:lnTo>
                    <a:cubicBezTo>
                      <a:pt x="572" y="3801"/>
                      <a:pt x="340" y="4292"/>
                      <a:pt x="1" y="4658"/>
                    </a:cubicBezTo>
                    <a:cubicBezTo>
                      <a:pt x="509" y="4568"/>
                      <a:pt x="991" y="4328"/>
                      <a:pt x="1375" y="3980"/>
                    </a:cubicBezTo>
                    <a:lnTo>
                      <a:pt x="1375" y="3980"/>
                    </a:lnTo>
                    <a:cubicBezTo>
                      <a:pt x="1187" y="4060"/>
                      <a:pt x="991" y="4105"/>
                      <a:pt x="795" y="4113"/>
                    </a:cubicBezTo>
                    <a:cubicBezTo>
                      <a:pt x="1223" y="3899"/>
                      <a:pt x="1651" y="3694"/>
                      <a:pt x="2070" y="3489"/>
                    </a:cubicBezTo>
                    <a:lnTo>
                      <a:pt x="2070" y="3489"/>
                    </a:lnTo>
                    <a:cubicBezTo>
                      <a:pt x="1776" y="3498"/>
                      <a:pt x="1482" y="3569"/>
                      <a:pt x="1205" y="3676"/>
                    </a:cubicBezTo>
                    <a:lnTo>
                      <a:pt x="2427" y="3043"/>
                    </a:lnTo>
                    <a:lnTo>
                      <a:pt x="2427" y="3043"/>
                    </a:lnTo>
                    <a:cubicBezTo>
                      <a:pt x="2160" y="3096"/>
                      <a:pt x="1901" y="3159"/>
                      <a:pt x="1642" y="3230"/>
                    </a:cubicBezTo>
                    <a:cubicBezTo>
                      <a:pt x="1972" y="3043"/>
                      <a:pt x="2320" y="2865"/>
                      <a:pt x="2668" y="2704"/>
                    </a:cubicBezTo>
                    <a:lnTo>
                      <a:pt x="2668" y="2704"/>
                    </a:lnTo>
                    <a:cubicBezTo>
                      <a:pt x="2347" y="2731"/>
                      <a:pt x="2026" y="2820"/>
                      <a:pt x="1722" y="2918"/>
                    </a:cubicBezTo>
                    <a:cubicBezTo>
                      <a:pt x="2142" y="2686"/>
                      <a:pt x="2570" y="2454"/>
                      <a:pt x="2998" y="2222"/>
                    </a:cubicBezTo>
                    <a:lnTo>
                      <a:pt x="2998" y="2222"/>
                    </a:lnTo>
                    <a:cubicBezTo>
                      <a:pt x="2650" y="2267"/>
                      <a:pt x="2311" y="2347"/>
                      <a:pt x="1981" y="2463"/>
                    </a:cubicBezTo>
                    <a:cubicBezTo>
                      <a:pt x="2392" y="2195"/>
                      <a:pt x="2811" y="1946"/>
                      <a:pt x="3248" y="1723"/>
                    </a:cubicBezTo>
                    <a:lnTo>
                      <a:pt x="3248" y="1723"/>
                    </a:lnTo>
                    <a:cubicBezTo>
                      <a:pt x="2900" y="1758"/>
                      <a:pt x="2552" y="1848"/>
                      <a:pt x="2231" y="1972"/>
                    </a:cubicBezTo>
                    <a:cubicBezTo>
                      <a:pt x="2615" y="1660"/>
                      <a:pt x="3078" y="1446"/>
                      <a:pt x="3569" y="1357"/>
                    </a:cubicBezTo>
                    <a:cubicBezTo>
                      <a:pt x="3547" y="1356"/>
                      <a:pt x="3524" y="1356"/>
                      <a:pt x="3502" y="1356"/>
                    </a:cubicBezTo>
                    <a:cubicBezTo>
                      <a:pt x="3211" y="1356"/>
                      <a:pt x="2915" y="1409"/>
                      <a:pt x="2641" y="1509"/>
                    </a:cubicBezTo>
                    <a:cubicBezTo>
                      <a:pt x="2980" y="1285"/>
                      <a:pt x="3364" y="1134"/>
                      <a:pt x="3765" y="1054"/>
                    </a:cubicBezTo>
                    <a:cubicBezTo>
                      <a:pt x="3616" y="1021"/>
                      <a:pt x="3466" y="1005"/>
                      <a:pt x="3316" y="1005"/>
                    </a:cubicBezTo>
                    <a:cubicBezTo>
                      <a:pt x="3216" y="1005"/>
                      <a:pt x="3116" y="1013"/>
                      <a:pt x="3016" y="1027"/>
                    </a:cubicBezTo>
                    <a:lnTo>
                      <a:pt x="4131" y="706"/>
                    </a:lnTo>
                    <a:cubicBezTo>
                      <a:pt x="3972" y="654"/>
                      <a:pt x="3808" y="630"/>
                      <a:pt x="3644" y="630"/>
                    </a:cubicBezTo>
                    <a:cubicBezTo>
                      <a:pt x="3523" y="630"/>
                      <a:pt x="3402" y="643"/>
                      <a:pt x="3284" y="670"/>
                    </a:cubicBezTo>
                    <a:cubicBezTo>
                      <a:pt x="3319" y="447"/>
                      <a:pt x="3355" y="224"/>
                      <a:pt x="338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6541903" y="898287"/>
                <a:ext cx="510528" cy="502351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61" extrusionOk="0">
                    <a:moveTo>
                      <a:pt x="4542" y="1"/>
                    </a:moveTo>
                    <a:cubicBezTo>
                      <a:pt x="4283" y="126"/>
                      <a:pt x="4042" y="286"/>
                      <a:pt x="3828" y="474"/>
                    </a:cubicBezTo>
                    <a:cubicBezTo>
                      <a:pt x="3471" y="786"/>
                      <a:pt x="3177" y="1169"/>
                      <a:pt x="2891" y="1553"/>
                    </a:cubicBezTo>
                    <a:cubicBezTo>
                      <a:pt x="2749" y="1740"/>
                      <a:pt x="2606" y="1946"/>
                      <a:pt x="2490" y="2151"/>
                    </a:cubicBezTo>
                    <a:cubicBezTo>
                      <a:pt x="2365" y="2347"/>
                      <a:pt x="2267" y="2561"/>
                      <a:pt x="2151" y="2766"/>
                    </a:cubicBezTo>
                    <a:cubicBezTo>
                      <a:pt x="1678" y="3650"/>
                      <a:pt x="964" y="4443"/>
                      <a:pt x="81" y="4890"/>
                    </a:cubicBezTo>
                    <a:cubicBezTo>
                      <a:pt x="54" y="4916"/>
                      <a:pt x="28" y="4934"/>
                      <a:pt x="1" y="4961"/>
                    </a:cubicBezTo>
                    <a:cubicBezTo>
                      <a:pt x="1339" y="4408"/>
                      <a:pt x="2731" y="3792"/>
                      <a:pt x="3605" y="2633"/>
                    </a:cubicBezTo>
                    <a:cubicBezTo>
                      <a:pt x="4078" y="2017"/>
                      <a:pt x="4399" y="1250"/>
                      <a:pt x="5041" y="813"/>
                    </a:cubicBezTo>
                    <a:cubicBezTo>
                      <a:pt x="4988" y="483"/>
                      <a:pt x="4791" y="206"/>
                      <a:pt x="454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9"/>
              <p:cNvSpPr/>
              <p:nvPr/>
            </p:nvSpPr>
            <p:spPr>
              <a:xfrm>
                <a:off x="6541903" y="887453"/>
                <a:ext cx="470734" cy="513186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5068" extrusionOk="0">
                    <a:moveTo>
                      <a:pt x="4399" y="1"/>
                    </a:moveTo>
                    <a:cubicBezTo>
                      <a:pt x="3400" y="625"/>
                      <a:pt x="2686" y="1651"/>
                      <a:pt x="2071" y="2668"/>
                    </a:cubicBezTo>
                    <a:cubicBezTo>
                      <a:pt x="1740" y="3212"/>
                      <a:pt x="1419" y="3765"/>
                      <a:pt x="991" y="4238"/>
                    </a:cubicBezTo>
                    <a:cubicBezTo>
                      <a:pt x="759" y="4488"/>
                      <a:pt x="500" y="4711"/>
                      <a:pt x="206" y="4889"/>
                    </a:cubicBezTo>
                    <a:cubicBezTo>
                      <a:pt x="144" y="4943"/>
                      <a:pt x="72" y="5005"/>
                      <a:pt x="1" y="5068"/>
                    </a:cubicBezTo>
                    <a:cubicBezTo>
                      <a:pt x="197" y="4988"/>
                      <a:pt x="384" y="4907"/>
                      <a:pt x="581" y="4827"/>
                    </a:cubicBezTo>
                    <a:cubicBezTo>
                      <a:pt x="1143" y="4417"/>
                      <a:pt x="1607" y="3837"/>
                      <a:pt x="1981" y="3239"/>
                    </a:cubicBezTo>
                    <a:cubicBezTo>
                      <a:pt x="2552" y="2356"/>
                      <a:pt x="3034" y="1384"/>
                      <a:pt x="3819" y="697"/>
                    </a:cubicBezTo>
                    <a:cubicBezTo>
                      <a:pt x="4060" y="482"/>
                      <a:pt x="4345" y="295"/>
                      <a:pt x="4649" y="206"/>
                    </a:cubicBezTo>
                    <a:cubicBezTo>
                      <a:pt x="4577" y="135"/>
                      <a:pt x="4488" y="63"/>
                      <a:pt x="4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7" name="Google Shape;977;p9"/>
          <p:cNvGrpSpPr/>
          <p:nvPr/>
        </p:nvGrpSpPr>
        <p:grpSpPr>
          <a:xfrm>
            <a:off x="-949798" y="-1240305"/>
            <a:ext cx="4886148" cy="2697128"/>
            <a:chOff x="-949798" y="-1240305"/>
            <a:chExt cx="4886148" cy="2697128"/>
          </a:xfrm>
        </p:grpSpPr>
        <p:grpSp>
          <p:nvGrpSpPr>
            <p:cNvPr id="978" name="Google Shape;978;p9"/>
            <p:cNvGrpSpPr/>
            <p:nvPr/>
          </p:nvGrpSpPr>
          <p:grpSpPr>
            <a:xfrm rot="5400000">
              <a:off x="2018835" y="-1557479"/>
              <a:ext cx="1600029" cy="2235001"/>
              <a:chOff x="3996441" y="87120"/>
              <a:chExt cx="849227" cy="1186243"/>
            </a:xfrm>
          </p:grpSpPr>
          <p:sp>
            <p:nvSpPr>
              <p:cNvPr id="979" name="Google Shape;979;p9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0" name="Google Shape;990;p9"/>
            <p:cNvGrpSpPr/>
            <p:nvPr/>
          </p:nvGrpSpPr>
          <p:grpSpPr>
            <a:xfrm rot="-594063">
              <a:off x="-527207" y="-194896"/>
              <a:ext cx="2986713" cy="802225"/>
              <a:chOff x="915235" y="704077"/>
              <a:chExt cx="1319859" cy="354511"/>
            </a:xfrm>
          </p:grpSpPr>
          <p:sp>
            <p:nvSpPr>
              <p:cNvPr id="991" name="Google Shape;991;p9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651" y="277"/>
                    </a:lnTo>
                    <a:cubicBezTo>
                      <a:pt x="11625" y="1303"/>
                      <a:pt x="10456" y="2178"/>
                      <a:pt x="9100" y="2677"/>
                    </a:cubicBezTo>
                    <a:cubicBezTo>
                      <a:pt x="8270" y="2983"/>
                      <a:pt x="7388" y="3135"/>
                      <a:pt x="6506" y="3135"/>
                    </a:cubicBezTo>
                    <a:cubicBezTo>
                      <a:pt x="5664" y="3135"/>
                      <a:pt x="4821" y="2996"/>
                      <a:pt x="4024" y="2722"/>
                    </a:cubicBezTo>
                    <a:cubicBezTo>
                      <a:pt x="2552" y="2213"/>
                      <a:pt x="1250" y="1250"/>
                      <a:pt x="322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9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713" y="277"/>
                    </a:lnTo>
                    <a:cubicBezTo>
                      <a:pt x="12490" y="554"/>
                      <a:pt x="12249" y="804"/>
                      <a:pt x="11991" y="1045"/>
                    </a:cubicBezTo>
                    <a:cubicBezTo>
                      <a:pt x="11652" y="1357"/>
                      <a:pt x="11286" y="1624"/>
                      <a:pt x="10920" y="1901"/>
                    </a:cubicBezTo>
                    <a:cubicBezTo>
                      <a:pt x="10581" y="2151"/>
                      <a:pt x="10224" y="2409"/>
                      <a:pt x="9841" y="2570"/>
                    </a:cubicBezTo>
                    <a:cubicBezTo>
                      <a:pt x="8767" y="3034"/>
                      <a:pt x="7591" y="3384"/>
                      <a:pt x="6432" y="3384"/>
                    </a:cubicBezTo>
                    <a:cubicBezTo>
                      <a:pt x="6030" y="3384"/>
                      <a:pt x="5630" y="3342"/>
                      <a:pt x="5237" y="3248"/>
                    </a:cubicBezTo>
                    <a:cubicBezTo>
                      <a:pt x="3890" y="2927"/>
                      <a:pt x="2543" y="2427"/>
                      <a:pt x="1508" y="1508"/>
                    </a:cubicBezTo>
                    <a:cubicBezTo>
                      <a:pt x="1267" y="1294"/>
                      <a:pt x="1053" y="1062"/>
                      <a:pt x="839" y="830"/>
                    </a:cubicBezTo>
                    <a:cubicBezTo>
                      <a:pt x="598" y="572"/>
                      <a:pt x="366" y="304"/>
                      <a:pt x="197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" name="Google Shape;993;p9"/>
            <p:cNvGrpSpPr/>
            <p:nvPr/>
          </p:nvGrpSpPr>
          <p:grpSpPr>
            <a:xfrm rot="9331052">
              <a:off x="-558620" y="-1009244"/>
              <a:ext cx="1600032" cy="2235005"/>
              <a:chOff x="3996441" y="87120"/>
              <a:chExt cx="849227" cy="1186243"/>
            </a:xfrm>
          </p:grpSpPr>
          <p:sp>
            <p:nvSpPr>
              <p:cNvPr id="994" name="Google Shape;994;p9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9"/>
            <p:cNvGrpSpPr/>
            <p:nvPr/>
          </p:nvGrpSpPr>
          <p:grpSpPr>
            <a:xfrm rot="-5718721">
              <a:off x="588726" y="-793607"/>
              <a:ext cx="1228862" cy="1463960"/>
              <a:chOff x="5806687" y="1410545"/>
              <a:chExt cx="477012" cy="568271"/>
            </a:xfrm>
          </p:grpSpPr>
          <p:sp>
            <p:nvSpPr>
              <p:cNvPr id="1006" name="Google Shape;1006;p9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0" name="Google Shape;1010;p9"/>
          <p:cNvSpPr/>
          <p:nvPr/>
        </p:nvSpPr>
        <p:spPr>
          <a:xfrm>
            <a:off x="-434000" y="1698456"/>
            <a:ext cx="1186104" cy="386984"/>
          </a:xfrm>
          <a:custGeom>
            <a:avLst/>
            <a:gdLst/>
            <a:ahLst/>
            <a:cxnLst/>
            <a:rect l="l" t="t" r="r" b="b"/>
            <a:pathLst>
              <a:path w="7022" h="2291" extrusionOk="0">
                <a:moveTo>
                  <a:pt x="3530" y="1"/>
                </a:moveTo>
                <a:cubicBezTo>
                  <a:pt x="3132" y="1"/>
                  <a:pt x="3014" y="349"/>
                  <a:pt x="2713" y="571"/>
                </a:cubicBezTo>
                <a:cubicBezTo>
                  <a:pt x="2713" y="571"/>
                  <a:pt x="2713" y="571"/>
                  <a:pt x="2713" y="571"/>
                </a:cubicBezTo>
                <a:lnTo>
                  <a:pt x="2713" y="571"/>
                </a:lnTo>
                <a:cubicBezTo>
                  <a:pt x="2702" y="571"/>
                  <a:pt x="1551" y="1216"/>
                  <a:pt x="1928" y="1312"/>
                </a:cubicBezTo>
                <a:cubicBezTo>
                  <a:pt x="1694" y="1253"/>
                  <a:pt x="1455" y="1224"/>
                  <a:pt x="1217" y="1224"/>
                </a:cubicBezTo>
                <a:cubicBezTo>
                  <a:pt x="1018" y="1224"/>
                  <a:pt x="820" y="1244"/>
                  <a:pt x="625" y="1285"/>
                </a:cubicBezTo>
                <a:cubicBezTo>
                  <a:pt x="456" y="1330"/>
                  <a:pt x="277" y="1383"/>
                  <a:pt x="161" y="1517"/>
                </a:cubicBezTo>
                <a:cubicBezTo>
                  <a:pt x="36" y="1642"/>
                  <a:pt x="1" y="1865"/>
                  <a:pt x="117" y="1990"/>
                </a:cubicBezTo>
                <a:cubicBezTo>
                  <a:pt x="206" y="2106"/>
                  <a:pt x="366" y="2124"/>
                  <a:pt x="509" y="2133"/>
                </a:cubicBezTo>
                <a:cubicBezTo>
                  <a:pt x="1774" y="2237"/>
                  <a:pt x="3040" y="2291"/>
                  <a:pt x="4302" y="2291"/>
                </a:cubicBezTo>
                <a:cubicBezTo>
                  <a:pt x="4873" y="2291"/>
                  <a:pt x="5444" y="2280"/>
                  <a:pt x="6013" y="2257"/>
                </a:cubicBezTo>
                <a:cubicBezTo>
                  <a:pt x="6370" y="2240"/>
                  <a:pt x="6763" y="2213"/>
                  <a:pt x="7021" y="1972"/>
                </a:cubicBezTo>
                <a:cubicBezTo>
                  <a:pt x="6717" y="1687"/>
                  <a:pt x="6299" y="1529"/>
                  <a:pt x="5881" y="1529"/>
                </a:cubicBezTo>
                <a:cubicBezTo>
                  <a:pt x="5724" y="1529"/>
                  <a:pt x="5567" y="1551"/>
                  <a:pt x="5416" y="1597"/>
                </a:cubicBezTo>
                <a:cubicBezTo>
                  <a:pt x="5329" y="1194"/>
                  <a:pt x="4926" y="895"/>
                  <a:pt x="4518" y="895"/>
                </a:cubicBezTo>
                <a:cubicBezTo>
                  <a:pt x="4466" y="895"/>
                  <a:pt x="4414" y="900"/>
                  <a:pt x="4363" y="910"/>
                </a:cubicBezTo>
                <a:cubicBezTo>
                  <a:pt x="4399" y="509"/>
                  <a:pt x="4095" y="99"/>
                  <a:pt x="3694" y="18"/>
                </a:cubicBezTo>
                <a:cubicBezTo>
                  <a:pt x="3634" y="6"/>
                  <a:pt x="3580" y="1"/>
                  <a:pt x="3530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9"/>
          <p:cNvSpPr/>
          <p:nvPr/>
        </p:nvSpPr>
        <p:spPr>
          <a:xfrm>
            <a:off x="8307318" y="2085445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9"/>
          <p:cNvSpPr/>
          <p:nvPr/>
        </p:nvSpPr>
        <p:spPr>
          <a:xfrm>
            <a:off x="1861006" y="4494869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9"/>
          <p:cNvSpPr/>
          <p:nvPr/>
        </p:nvSpPr>
        <p:spPr>
          <a:xfrm flipH="1">
            <a:off x="6289524" y="4554950"/>
            <a:ext cx="840445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4" name="Google Shape;1014;p9"/>
          <p:cNvGrpSpPr/>
          <p:nvPr/>
        </p:nvGrpSpPr>
        <p:grpSpPr>
          <a:xfrm>
            <a:off x="5345738" y="-331817"/>
            <a:ext cx="840467" cy="822335"/>
            <a:chOff x="4118763" y="209958"/>
            <a:chExt cx="840467" cy="822335"/>
          </a:xfrm>
        </p:grpSpPr>
        <p:sp>
          <p:nvSpPr>
            <p:cNvPr id="1015" name="Google Shape;1015;p9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9"/>
          <p:cNvSpPr txBox="1">
            <a:spLocks noGrp="1"/>
          </p:cNvSpPr>
          <p:nvPr>
            <p:ph type="title"/>
          </p:nvPr>
        </p:nvSpPr>
        <p:spPr>
          <a:xfrm>
            <a:off x="2241450" y="14169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9" name="Google Shape;1019;p9"/>
          <p:cNvSpPr txBox="1">
            <a:spLocks noGrp="1"/>
          </p:cNvSpPr>
          <p:nvPr>
            <p:ph type="subTitle" idx="1"/>
          </p:nvPr>
        </p:nvSpPr>
        <p:spPr>
          <a:xfrm>
            <a:off x="2241550" y="2258750"/>
            <a:ext cx="46611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0"/>
          <p:cNvSpPr/>
          <p:nvPr/>
        </p:nvSpPr>
        <p:spPr>
          <a:xfrm>
            <a:off x="-337800" y="-623975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2" name="Google Shape;1022;p10"/>
          <p:cNvGrpSpPr/>
          <p:nvPr/>
        </p:nvGrpSpPr>
        <p:grpSpPr>
          <a:xfrm>
            <a:off x="-1989740" y="-1613087"/>
            <a:ext cx="5974382" cy="3831240"/>
            <a:chOff x="-1989740" y="-1613087"/>
            <a:chExt cx="5974382" cy="3831240"/>
          </a:xfrm>
        </p:grpSpPr>
        <p:grpSp>
          <p:nvGrpSpPr>
            <p:cNvPr id="1023" name="Google Shape;1023;p10"/>
            <p:cNvGrpSpPr/>
            <p:nvPr/>
          </p:nvGrpSpPr>
          <p:grpSpPr>
            <a:xfrm>
              <a:off x="-1989740" y="553563"/>
              <a:ext cx="2605790" cy="1664590"/>
              <a:chOff x="5669385" y="-152150"/>
              <a:chExt cx="1383042" cy="883494"/>
            </a:xfrm>
          </p:grpSpPr>
          <p:sp>
            <p:nvSpPr>
              <p:cNvPr id="1024" name="Google Shape;1024;p10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0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0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0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0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0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0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0"/>
            <p:cNvGrpSpPr/>
            <p:nvPr/>
          </p:nvGrpSpPr>
          <p:grpSpPr>
            <a:xfrm rot="1423206">
              <a:off x="-1056567" y="-1159292"/>
              <a:ext cx="2605738" cy="1664557"/>
              <a:chOff x="5669385" y="-152150"/>
              <a:chExt cx="1383042" cy="883494"/>
            </a:xfrm>
          </p:grpSpPr>
          <p:sp>
            <p:nvSpPr>
              <p:cNvPr id="1032" name="Google Shape;1032;p10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0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0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0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0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0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0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10"/>
            <p:cNvGrpSpPr/>
            <p:nvPr/>
          </p:nvGrpSpPr>
          <p:grpSpPr>
            <a:xfrm>
              <a:off x="713095" y="-272478"/>
              <a:ext cx="3271548" cy="878124"/>
              <a:chOff x="2101191" y="695065"/>
              <a:chExt cx="1320770" cy="354511"/>
            </a:xfrm>
          </p:grpSpPr>
          <p:sp>
            <p:nvSpPr>
              <p:cNvPr id="1040" name="Google Shape;1040;p10"/>
              <p:cNvSpPr/>
              <p:nvPr/>
            </p:nvSpPr>
            <p:spPr>
              <a:xfrm>
                <a:off x="210119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651" y="277"/>
                    </a:lnTo>
                    <a:cubicBezTo>
                      <a:pt x="11634" y="1303"/>
                      <a:pt x="10456" y="2177"/>
                      <a:pt x="9100" y="2677"/>
                    </a:cubicBezTo>
                    <a:cubicBezTo>
                      <a:pt x="8277" y="2977"/>
                      <a:pt x="7398" y="3126"/>
                      <a:pt x="6518" y="3126"/>
                    </a:cubicBezTo>
                    <a:cubicBezTo>
                      <a:pt x="5672" y="3126"/>
                      <a:pt x="4824" y="2988"/>
                      <a:pt x="4024" y="2713"/>
                    </a:cubicBezTo>
                    <a:cubicBezTo>
                      <a:pt x="2561" y="2213"/>
                      <a:pt x="1258" y="1250"/>
                      <a:pt x="331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0"/>
              <p:cNvSpPr/>
              <p:nvPr/>
            </p:nvSpPr>
            <p:spPr>
              <a:xfrm>
                <a:off x="2101191" y="695065"/>
                <a:ext cx="1320770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3501" extrusionOk="0">
                    <a:moveTo>
                      <a:pt x="1" y="1"/>
                    </a:moveTo>
                    <a:cubicBezTo>
                      <a:pt x="946" y="1419"/>
                      <a:pt x="2374" y="2525"/>
                      <a:pt x="3997" y="3087"/>
                    </a:cubicBezTo>
                    <a:cubicBezTo>
                      <a:pt x="4799" y="3362"/>
                      <a:pt x="5648" y="3500"/>
                      <a:pt x="6496" y="3500"/>
                    </a:cubicBezTo>
                    <a:cubicBezTo>
                      <a:pt x="7385" y="3500"/>
                      <a:pt x="8274" y="3348"/>
                      <a:pt x="9109" y="3043"/>
                    </a:cubicBezTo>
                    <a:cubicBezTo>
                      <a:pt x="10634" y="2490"/>
                      <a:pt x="11928" y="1464"/>
                      <a:pt x="13043" y="277"/>
                    </a:cubicBezTo>
                    <a:lnTo>
                      <a:pt x="12722" y="277"/>
                    </a:lnTo>
                    <a:cubicBezTo>
                      <a:pt x="12499" y="545"/>
                      <a:pt x="12249" y="803"/>
                      <a:pt x="11990" y="1044"/>
                    </a:cubicBezTo>
                    <a:cubicBezTo>
                      <a:pt x="11651" y="1348"/>
                      <a:pt x="11286" y="1624"/>
                      <a:pt x="10920" y="1901"/>
                    </a:cubicBezTo>
                    <a:cubicBezTo>
                      <a:pt x="10590" y="2151"/>
                      <a:pt x="10233" y="2409"/>
                      <a:pt x="9849" y="2570"/>
                    </a:cubicBezTo>
                    <a:cubicBezTo>
                      <a:pt x="8771" y="3029"/>
                      <a:pt x="7589" y="3379"/>
                      <a:pt x="6424" y="3379"/>
                    </a:cubicBezTo>
                    <a:cubicBezTo>
                      <a:pt x="6028" y="3379"/>
                      <a:pt x="5634" y="3338"/>
                      <a:pt x="5246" y="3248"/>
                    </a:cubicBezTo>
                    <a:cubicBezTo>
                      <a:pt x="3890" y="2927"/>
                      <a:pt x="2552" y="2418"/>
                      <a:pt x="1517" y="1499"/>
                    </a:cubicBezTo>
                    <a:cubicBezTo>
                      <a:pt x="1276" y="1294"/>
                      <a:pt x="1053" y="1062"/>
                      <a:pt x="839" y="821"/>
                    </a:cubicBezTo>
                    <a:cubicBezTo>
                      <a:pt x="607" y="572"/>
                      <a:pt x="375" y="304"/>
                      <a:pt x="197" y="1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" name="Google Shape;1042;p10"/>
            <p:cNvGrpSpPr/>
            <p:nvPr/>
          </p:nvGrpSpPr>
          <p:grpSpPr>
            <a:xfrm rot="-1759616">
              <a:off x="-785959" y="443969"/>
              <a:ext cx="2064523" cy="752622"/>
              <a:chOff x="4953913" y="785386"/>
              <a:chExt cx="1095782" cy="399467"/>
            </a:xfrm>
          </p:grpSpPr>
          <p:sp>
            <p:nvSpPr>
              <p:cNvPr id="1043" name="Google Shape;1043;p10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0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0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0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" name="Google Shape;1047;p10"/>
            <p:cNvGrpSpPr/>
            <p:nvPr/>
          </p:nvGrpSpPr>
          <p:grpSpPr>
            <a:xfrm rot="-6811198">
              <a:off x="1821662" y="-645309"/>
              <a:ext cx="1253683" cy="1290619"/>
              <a:chOff x="5228518" y="1029313"/>
              <a:chExt cx="399350" cy="411116"/>
            </a:xfrm>
          </p:grpSpPr>
          <p:sp>
            <p:nvSpPr>
              <p:cNvPr id="1048" name="Google Shape;1048;p10"/>
              <p:cNvSpPr/>
              <p:nvPr/>
            </p:nvSpPr>
            <p:spPr>
              <a:xfrm>
                <a:off x="5228518" y="1032047"/>
                <a:ext cx="399350" cy="408382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4033" extrusionOk="0">
                    <a:moveTo>
                      <a:pt x="3944" y="0"/>
                    </a:moveTo>
                    <a:lnTo>
                      <a:pt x="3944" y="0"/>
                    </a:lnTo>
                    <a:cubicBezTo>
                      <a:pt x="3212" y="259"/>
                      <a:pt x="2472" y="544"/>
                      <a:pt x="1838" y="1008"/>
                    </a:cubicBezTo>
                    <a:cubicBezTo>
                      <a:pt x="857" y="1722"/>
                      <a:pt x="179" y="2828"/>
                      <a:pt x="1" y="4032"/>
                    </a:cubicBezTo>
                    <a:cubicBezTo>
                      <a:pt x="946" y="3684"/>
                      <a:pt x="1865" y="3301"/>
                      <a:pt x="2623" y="2641"/>
                    </a:cubicBezTo>
                    <a:cubicBezTo>
                      <a:pt x="3373" y="1981"/>
                      <a:pt x="3855" y="990"/>
                      <a:pt x="3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0"/>
              <p:cNvSpPr/>
              <p:nvPr/>
            </p:nvSpPr>
            <p:spPr>
              <a:xfrm>
                <a:off x="5228518" y="1034680"/>
                <a:ext cx="391249" cy="405749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4007" extrusionOk="0">
                    <a:moveTo>
                      <a:pt x="3863" y="1"/>
                    </a:moveTo>
                    <a:cubicBezTo>
                      <a:pt x="3150" y="260"/>
                      <a:pt x="2445" y="536"/>
                      <a:pt x="1838" y="982"/>
                    </a:cubicBezTo>
                    <a:cubicBezTo>
                      <a:pt x="860" y="1694"/>
                      <a:pt x="183" y="2796"/>
                      <a:pt x="2" y="3996"/>
                    </a:cubicBezTo>
                    <a:lnTo>
                      <a:pt x="2" y="3996"/>
                    </a:lnTo>
                    <a:cubicBezTo>
                      <a:pt x="350" y="3622"/>
                      <a:pt x="777" y="3319"/>
                      <a:pt x="1178" y="2998"/>
                    </a:cubicBezTo>
                    <a:cubicBezTo>
                      <a:pt x="2231" y="2160"/>
                      <a:pt x="3141" y="1143"/>
                      <a:pt x="3863" y="1"/>
                    </a:cubicBezTo>
                    <a:close/>
                    <a:moveTo>
                      <a:pt x="2" y="3996"/>
                    </a:moveTo>
                    <a:cubicBezTo>
                      <a:pt x="2" y="3996"/>
                      <a:pt x="1" y="3997"/>
                      <a:pt x="1" y="3997"/>
                    </a:cubicBezTo>
                    <a:cubicBezTo>
                      <a:pt x="1" y="3997"/>
                      <a:pt x="1" y="4006"/>
                      <a:pt x="1" y="4006"/>
                    </a:cubicBezTo>
                    <a:cubicBezTo>
                      <a:pt x="1" y="4003"/>
                      <a:pt x="2" y="3999"/>
                      <a:pt x="2" y="3996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0"/>
              <p:cNvSpPr/>
              <p:nvPr/>
            </p:nvSpPr>
            <p:spPr>
              <a:xfrm>
                <a:off x="5242998" y="1042882"/>
                <a:ext cx="374947" cy="3777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730" extrusionOk="0">
                    <a:moveTo>
                      <a:pt x="3703" y="0"/>
                    </a:moveTo>
                    <a:cubicBezTo>
                      <a:pt x="3702" y="3"/>
                      <a:pt x="3701" y="5"/>
                      <a:pt x="3700" y="8"/>
                    </a:cubicBezTo>
                    <a:lnTo>
                      <a:pt x="3700" y="8"/>
                    </a:lnTo>
                    <a:cubicBezTo>
                      <a:pt x="3701" y="5"/>
                      <a:pt x="3702" y="3"/>
                      <a:pt x="3703" y="0"/>
                    </a:cubicBezTo>
                    <a:close/>
                    <a:moveTo>
                      <a:pt x="3700" y="8"/>
                    </a:moveTo>
                    <a:cubicBezTo>
                      <a:pt x="3690" y="32"/>
                      <a:pt x="3673" y="55"/>
                      <a:pt x="3649" y="72"/>
                    </a:cubicBezTo>
                    <a:cubicBezTo>
                      <a:pt x="3569" y="152"/>
                      <a:pt x="3426" y="188"/>
                      <a:pt x="3328" y="232"/>
                    </a:cubicBezTo>
                    <a:cubicBezTo>
                      <a:pt x="3167" y="303"/>
                      <a:pt x="3007" y="375"/>
                      <a:pt x="2837" y="437"/>
                    </a:cubicBezTo>
                    <a:cubicBezTo>
                      <a:pt x="2962" y="419"/>
                      <a:pt x="3087" y="402"/>
                      <a:pt x="3212" y="402"/>
                    </a:cubicBezTo>
                    <a:cubicBezTo>
                      <a:pt x="3007" y="518"/>
                      <a:pt x="2775" y="598"/>
                      <a:pt x="2552" y="678"/>
                    </a:cubicBezTo>
                    <a:lnTo>
                      <a:pt x="2177" y="812"/>
                    </a:lnTo>
                    <a:cubicBezTo>
                      <a:pt x="2427" y="812"/>
                      <a:pt x="2677" y="785"/>
                      <a:pt x="2926" y="750"/>
                    </a:cubicBezTo>
                    <a:lnTo>
                      <a:pt x="2926" y="750"/>
                    </a:lnTo>
                    <a:cubicBezTo>
                      <a:pt x="2793" y="821"/>
                      <a:pt x="2650" y="866"/>
                      <a:pt x="2507" y="901"/>
                    </a:cubicBezTo>
                    <a:cubicBezTo>
                      <a:pt x="2266" y="973"/>
                      <a:pt x="2025" y="1044"/>
                      <a:pt x="1776" y="1115"/>
                    </a:cubicBezTo>
                    <a:cubicBezTo>
                      <a:pt x="1902" y="1139"/>
                      <a:pt x="2028" y="1150"/>
                      <a:pt x="2154" y="1150"/>
                    </a:cubicBezTo>
                    <a:cubicBezTo>
                      <a:pt x="2312" y="1150"/>
                      <a:pt x="2469" y="1132"/>
                      <a:pt x="2623" y="1097"/>
                    </a:cubicBezTo>
                    <a:lnTo>
                      <a:pt x="2623" y="1097"/>
                    </a:lnTo>
                    <a:cubicBezTo>
                      <a:pt x="2195" y="1267"/>
                      <a:pt x="1695" y="1320"/>
                      <a:pt x="1231" y="1356"/>
                    </a:cubicBezTo>
                    <a:cubicBezTo>
                      <a:pt x="1416" y="1401"/>
                      <a:pt x="1606" y="1418"/>
                      <a:pt x="1796" y="1418"/>
                    </a:cubicBezTo>
                    <a:cubicBezTo>
                      <a:pt x="1945" y="1418"/>
                      <a:pt x="2094" y="1408"/>
                      <a:pt x="2240" y="1392"/>
                    </a:cubicBezTo>
                    <a:lnTo>
                      <a:pt x="2240" y="1392"/>
                    </a:lnTo>
                    <a:cubicBezTo>
                      <a:pt x="1927" y="1490"/>
                      <a:pt x="1597" y="1561"/>
                      <a:pt x="1267" y="1606"/>
                    </a:cubicBezTo>
                    <a:cubicBezTo>
                      <a:pt x="1499" y="1642"/>
                      <a:pt x="1731" y="1642"/>
                      <a:pt x="1972" y="1651"/>
                    </a:cubicBezTo>
                    <a:cubicBezTo>
                      <a:pt x="1579" y="1775"/>
                      <a:pt x="1169" y="1856"/>
                      <a:pt x="759" y="1927"/>
                    </a:cubicBezTo>
                    <a:cubicBezTo>
                      <a:pt x="888" y="1945"/>
                      <a:pt x="1018" y="1954"/>
                      <a:pt x="1146" y="1954"/>
                    </a:cubicBezTo>
                    <a:cubicBezTo>
                      <a:pt x="1337" y="1954"/>
                      <a:pt x="1527" y="1934"/>
                      <a:pt x="1713" y="1891"/>
                    </a:cubicBezTo>
                    <a:lnTo>
                      <a:pt x="1713" y="1891"/>
                    </a:lnTo>
                    <a:cubicBezTo>
                      <a:pt x="1428" y="1972"/>
                      <a:pt x="1151" y="2070"/>
                      <a:pt x="875" y="2168"/>
                    </a:cubicBezTo>
                    <a:cubicBezTo>
                      <a:pt x="1080" y="2159"/>
                      <a:pt x="1285" y="2150"/>
                      <a:pt x="1481" y="2132"/>
                    </a:cubicBezTo>
                    <a:lnTo>
                      <a:pt x="1481" y="2132"/>
                    </a:lnTo>
                    <a:cubicBezTo>
                      <a:pt x="1133" y="2293"/>
                      <a:pt x="785" y="2436"/>
                      <a:pt x="420" y="2552"/>
                    </a:cubicBezTo>
                    <a:cubicBezTo>
                      <a:pt x="696" y="2525"/>
                      <a:pt x="964" y="2453"/>
                      <a:pt x="1240" y="2391"/>
                    </a:cubicBezTo>
                    <a:lnTo>
                      <a:pt x="1240" y="2391"/>
                    </a:lnTo>
                    <a:cubicBezTo>
                      <a:pt x="1062" y="2552"/>
                      <a:pt x="857" y="2685"/>
                      <a:pt x="625" y="2766"/>
                    </a:cubicBezTo>
                    <a:cubicBezTo>
                      <a:pt x="545" y="2792"/>
                      <a:pt x="455" y="2819"/>
                      <a:pt x="402" y="2882"/>
                    </a:cubicBezTo>
                    <a:lnTo>
                      <a:pt x="982" y="2721"/>
                    </a:lnTo>
                    <a:lnTo>
                      <a:pt x="982" y="2721"/>
                    </a:lnTo>
                    <a:cubicBezTo>
                      <a:pt x="723" y="2864"/>
                      <a:pt x="455" y="3007"/>
                      <a:pt x="197" y="3149"/>
                    </a:cubicBezTo>
                    <a:cubicBezTo>
                      <a:pt x="402" y="3096"/>
                      <a:pt x="607" y="3042"/>
                      <a:pt x="803" y="2971"/>
                    </a:cubicBezTo>
                    <a:lnTo>
                      <a:pt x="803" y="2971"/>
                    </a:lnTo>
                    <a:lnTo>
                      <a:pt x="0" y="3729"/>
                    </a:lnTo>
                    <a:cubicBezTo>
                      <a:pt x="179" y="3640"/>
                      <a:pt x="348" y="3551"/>
                      <a:pt x="518" y="3453"/>
                    </a:cubicBezTo>
                    <a:cubicBezTo>
                      <a:pt x="714" y="3354"/>
                      <a:pt x="901" y="3247"/>
                      <a:pt x="1062" y="3105"/>
                    </a:cubicBezTo>
                    <a:lnTo>
                      <a:pt x="1062" y="3105"/>
                    </a:lnTo>
                    <a:cubicBezTo>
                      <a:pt x="1026" y="3185"/>
                      <a:pt x="973" y="3292"/>
                      <a:pt x="919" y="3372"/>
                    </a:cubicBezTo>
                    <a:cubicBezTo>
                      <a:pt x="1071" y="3230"/>
                      <a:pt x="1196" y="3078"/>
                      <a:pt x="1303" y="2908"/>
                    </a:cubicBezTo>
                    <a:lnTo>
                      <a:pt x="1303" y="2908"/>
                    </a:lnTo>
                    <a:cubicBezTo>
                      <a:pt x="1276" y="3024"/>
                      <a:pt x="1240" y="3140"/>
                      <a:pt x="1187" y="3247"/>
                    </a:cubicBezTo>
                    <a:cubicBezTo>
                      <a:pt x="1330" y="3078"/>
                      <a:pt x="1446" y="2882"/>
                      <a:pt x="1517" y="2676"/>
                    </a:cubicBezTo>
                    <a:lnTo>
                      <a:pt x="1517" y="2676"/>
                    </a:lnTo>
                    <a:lnTo>
                      <a:pt x="1481" y="3051"/>
                    </a:lnTo>
                    <a:cubicBezTo>
                      <a:pt x="1588" y="2864"/>
                      <a:pt x="1669" y="2650"/>
                      <a:pt x="1704" y="2436"/>
                    </a:cubicBezTo>
                    <a:cubicBezTo>
                      <a:pt x="1722" y="2623"/>
                      <a:pt x="1722" y="2819"/>
                      <a:pt x="1713" y="3007"/>
                    </a:cubicBezTo>
                    <a:cubicBezTo>
                      <a:pt x="1838" y="2766"/>
                      <a:pt x="1901" y="2498"/>
                      <a:pt x="1963" y="2222"/>
                    </a:cubicBezTo>
                    <a:cubicBezTo>
                      <a:pt x="1972" y="2400"/>
                      <a:pt x="1981" y="2578"/>
                      <a:pt x="1999" y="2748"/>
                    </a:cubicBezTo>
                    <a:cubicBezTo>
                      <a:pt x="2052" y="2721"/>
                      <a:pt x="2070" y="2650"/>
                      <a:pt x="2079" y="2587"/>
                    </a:cubicBezTo>
                    <a:cubicBezTo>
                      <a:pt x="2115" y="2409"/>
                      <a:pt x="2150" y="2230"/>
                      <a:pt x="2186" y="2052"/>
                    </a:cubicBezTo>
                    <a:cubicBezTo>
                      <a:pt x="2231" y="2204"/>
                      <a:pt x="2257" y="2364"/>
                      <a:pt x="2266" y="2525"/>
                    </a:cubicBezTo>
                    <a:cubicBezTo>
                      <a:pt x="2320" y="2498"/>
                      <a:pt x="2338" y="2427"/>
                      <a:pt x="2338" y="2364"/>
                    </a:cubicBezTo>
                    <a:cubicBezTo>
                      <a:pt x="2356" y="2195"/>
                      <a:pt x="2373" y="2016"/>
                      <a:pt x="2391" y="1847"/>
                    </a:cubicBezTo>
                    <a:cubicBezTo>
                      <a:pt x="2427" y="1998"/>
                      <a:pt x="2454" y="2114"/>
                      <a:pt x="2463" y="2266"/>
                    </a:cubicBezTo>
                    <a:cubicBezTo>
                      <a:pt x="2507" y="2186"/>
                      <a:pt x="2525" y="2106"/>
                      <a:pt x="2534" y="2016"/>
                    </a:cubicBezTo>
                    <a:cubicBezTo>
                      <a:pt x="2561" y="1865"/>
                      <a:pt x="2579" y="1713"/>
                      <a:pt x="2587" y="1561"/>
                    </a:cubicBezTo>
                    <a:cubicBezTo>
                      <a:pt x="2605" y="1749"/>
                      <a:pt x="2623" y="1936"/>
                      <a:pt x="2632" y="2123"/>
                    </a:cubicBezTo>
                    <a:cubicBezTo>
                      <a:pt x="2775" y="1811"/>
                      <a:pt x="2828" y="1481"/>
                      <a:pt x="2873" y="1151"/>
                    </a:cubicBezTo>
                    <a:lnTo>
                      <a:pt x="2873" y="1151"/>
                    </a:lnTo>
                    <a:cubicBezTo>
                      <a:pt x="2864" y="1383"/>
                      <a:pt x="2855" y="1615"/>
                      <a:pt x="2837" y="1847"/>
                    </a:cubicBezTo>
                    <a:cubicBezTo>
                      <a:pt x="2998" y="1526"/>
                      <a:pt x="3087" y="1160"/>
                      <a:pt x="3167" y="803"/>
                    </a:cubicBezTo>
                    <a:lnTo>
                      <a:pt x="3167" y="803"/>
                    </a:lnTo>
                    <a:cubicBezTo>
                      <a:pt x="3141" y="1044"/>
                      <a:pt x="3123" y="1285"/>
                      <a:pt x="3096" y="1526"/>
                    </a:cubicBezTo>
                    <a:cubicBezTo>
                      <a:pt x="3265" y="1196"/>
                      <a:pt x="3364" y="839"/>
                      <a:pt x="3390" y="473"/>
                    </a:cubicBezTo>
                    <a:lnTo>
                      <a:pt x="3390" y="473"/>
                    </a:lnTo>
                    <a:cubicBezTo>
                      <a:pt x="3390" y="669"/>
                      <a:pt x="3373" y="866"/>
                      <a:pt x="3355" y="1062"/>
                    </a:cubicBezTo>
                    <a:cubicBezTo>
                      <a:pt x="3417" y="892"/>
                      <a:pt x="3480" y="714"/>
                      <a:pt x="3542" y="535"/>
                    </a:cubicBezTo>
                    <a:cubicBezTo>
                      <a:pt x="3604" y="360"/>
                      <a:pt x="3639" y="175"/>
                      <a:pt x="3700" y="8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0"/>
              <p:cNvSpPr/>
              <p:nvPr/>
            </p:nvSpPr>
            <p:spPr>
              <a:xfrm>
                <a:off x="5272767" y="1029313"/>
                <a:ext cx="354190" cy="365954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614" extrusionOk="0">
                    <a:moveTo>
                      <a:pt x="3498" y="0"/>
                    </a:moveTo>
                    <a:lnTo>
                      <a:pt x="3498" y="0"/>
                    </a:lnTo>
                    <a:cubicBezTo>
                      <a:pt x="3492" y="8"/>
                      <a:pt x="3486" y="16"/>
                      <a:pt x="3480" y="24"/>
                    </a:cubicBezTo>
                    <a:lnTo>
                      <a:pt x="3480" y="24"/>
                    </a:lnTo>
                    <a:cubicBezTo>
                      <a:pt x="3486" y="16"/>
                      <a:pt x="3492" y="8"/>
                      <a:pt x="3498" y="0"/>
                    </a:cubicBezTo>
                    <a:close/>
                    <a:moveTo>
                      <a:pt x="3480" y="24"/>
                    </a:moveTo>
                    <a:cubicBezTo>
                      <a:pt x="2485" y="1362"/>
                      <a:pt x="1313" y="2576"/>
                      <a:pt x="1" y="3613"/>
                    </a:cubicBezTo>
                    <a:cubicBezTo>
                      <a:pt x="1045" y="3167"/>
                      <a:pt x="1803" y="2284"/>
                      <a:pt x="2517" y="1401"/>
                    </a:cubicBezTo>
                    <a:cubicBezTo>
                      <a:pt x="2885" y="927"/>
                      <a:pt x="3124" y="505"/>
                      <a:pt x="3480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2" name="Google Shape;1052;p10"/>
          <p:cNvGrpSpPr/>
          <p:nvPr/>
        </p:nvGrpSpPr>
        <p:grpSpPr>
          <a:xfrm>
            <a:off x="4929943" y="3232319"/>
            <a:ext cx="5205380" cy="3055952"/>
            <a:chOff x="4929943" y="3232319"/>
            <a:chExt cx="5205380" cy="3055952"/>
          </a:xfrm>
        </p:grpSpPr>
        <p:grpSp>
          <p:nvGrpSpPr>
            <p:cNvPr id="1053" name="Google Shape;1053;p10"/>
            <p:cNvGrpSpPr/>
            <p:nvPr/>
          </p:nvGrpSpPr>
          <p:grpSpPr>
            <a:xfrm rot="4161106">
              <a:off x="6904948" y="4028046"/>
              <a:ext cx="1600055" cy="2235038"/>
              <a:chOff x="3996441" y="87120"/>
              <a:chExt cx="849227" cy="1186243"/>
            </a:xfrm>
          </p:grpSpPr>
          <p:sp>
            <p:nvSpPr>
              <p:cNvPr id="1054" name="Google Shape;1054;p10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0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0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0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0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0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0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0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0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0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0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5" name="Google Shape;1065;p10"/>
            <p:cNvGrpSpPr/>
            <p:nvPr/>
          </p:nvGrpSpPr>
          <p:grpSpPr>
            <a:xfrm rot="-2848678">
              <a:off x="5571582" y="3648579"/>
              <a:ext cx="1600012" cy="2234977"/>
              <a:chOff x="3996441" y="87120"/>
              <a:chExt cx="849227" cy="1186243"/>
            </a:xfrm>
          </p:grpSpPr>
          <p:sp>
            <p:nvSpPr>
              <p:cNvPr id="1066" name="Google Shape;1066;p10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0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0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0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0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0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0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0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0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0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0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" name="Google Shape;1077;p10"/>
            <p:cNvGrpSpPr/>
            <p:nvPr/>
          </p:nvGrpSpPr>
          <p:grpSpPr>
            <a:xfrm rot="4161106">
              <a:off x="7775798" y="4028046"/>
              <a:ext cx="1600055" cy="2235038"/>
              <a:chOff x="3996441" y="87120"/>
              <a:chExt cx="849227" cy="1186243"/>
            </a:xfrm>
          </p:grpSpPr>
          <p:sp>
            <p:nvSpPr>
              <p:cNvPr id="1078" name="Google Shape;1078;p10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0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0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0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0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0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0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0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0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0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0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10"/>
            <p:cNvGrpSpPr/>
            <p:nvPr/>
          </p:nvGrpSpPr>
          <p:grpSpPr>
            <a:xfrm rot="-1356785">
              <a:off x="8269038" y="3408409"/>
              <a:ext cx="1428399" cy="2563344"/>
              <a:chOff x="8268108" y="675218"/>
              <a:chExt cx="422841" cy="758842"/>
            </a:xfrm>
          </p:grpSpPr>
          <p:sp>
            <p:nvSpPr>
              <p:cNvPr id="1090" name="Google Shape;1090;p10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0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0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0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4" name="Google Shape;1094;p10"/>
            <p:cNvGrpSpPr/>
            <p:nvPr/>
          </p:nvGrpSpPr>
          <p:grpSpPr>
            <a:xfrm>
              <a:off x="4929943" y="3960550"/>
              <a:ext cx="1277621" cy="1459061"/>
              <a:chOff x="7040587" y="1131380"/>
              <a:chExt cx="470735" cy="537586"/>
            </a:xfrm>
          </p:grpSpPr>
          <p:sp>
            <p:nvSpPr>
              <p:cNvPr id="1095" name="Google Shape;1095;p10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0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0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0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9" name="Google Shape;1099;p10"/>
          <p:cNvGrpSpPr/>
          <p:nvPr/>
        </p:nvGrpSpPr>
        <p:grpSpPr>
          <a:xfrm>
            <a:off x="-1835487" y="2634775"/>
            <a:ext cx="3670968" cy="3938665"/>
            <a:chOff x="-1793949" y="2571762"/>
            <a:chExt cx="3670968" cy="3938665"/>
          </a:xfrm>
        </p:grpSpPr>
        <p:grpSp>
          <p:nvGrpSpPr>
            <p:cNvPr id="1100" name="Google Shape;1100;p10"/>
            <p:cNvGrpSpPr/>
            <p:nvPr/>
          </p:nvGrpSpPr>
          <p:grpSpPr>
            <a:xfrm rot="-3689794">
              <a:off x="-1743677" y="4136007"/>
              <a:ext cx="2605749" cy="1664564"/>
              <a:chOff x="5669385" y="-152150"/>
              <a:chExt cx="1383042" cy="883494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0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0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0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0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8" name="Google Shape;1108;p10"/>
            <p:cNvGrpSpPr/>
            <p:nvPr/>
          </p:nvGrpSpPr>
          <p:grpSpPr>
            <a:xfrm rot="-3966003">
              <a:off x="-13438" y="4627989"/>
              <a:ext cx="1643007" cy="1610336"/>
              <a:chOff x="4785930" y="1655991"/>
              <a:chExt cx="579077" cy="567562"/>
            </a:xfrm>
          </p:grpSpPr>
          <p:sp>
            <p:nvSpPr>
              <p:cNvPr id="1109" name="Google Shape;1109;p10"/>
              <p:cNvSpPr/>
              <p:nvPr/>
            </p:nvSpPr>
            <p:spPr>
              <a:xfrm>
                <a:off x="4785930" y="1655991"/>
                <a:ext cx="579077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5201" y="4731"/>
                      <a:pt x="5433" y="3856"/>
                      <a:pt x="5603" y="2955"/>
                    </a:cubicBezTo>
                    <a:cubicBezTo>
                      <a:pt x="5665" y="2634"/>
                      <a:pt x="5719" y="2304"/>
                      <a:pt x="5638" y="1983"/>
                    </a:cubicBezTo>
                    <a:cubicBezTo>
                      <a:pt x="5576" y="1733"/>
                      <a:pt x="5433" y="1519"/>
                      <a:pt x="5273" y="1314"/>
                    </a:cubicBezTo>
                    <a:cubicBezTo>
                      <a:pt x="4871" y="797"/>
                      <a:pt x="4336" y="359"/>
                      <a:pt x="3711" y="145"/>
                    </a:cubicBezTo>
                    <a:cubicBezTo>
                      <a:pt x="3446" y="54"/>
                      <a:pt x="3165" y="7"/>
                      <a:pt x="2886" y="7"/>
                    </a:cubicBezTo>
                    <a:cubicBezTo>
                      <a:pt x="2507" y="7"/>
                      <a:pt x="2131" y="94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0"/>
              <p:cNvSpPr/>
              <p:nvPr/>
            </p:nvSpPr>
            <p:spPr>
              <a:xfrm>
                <a:off x="4785930" y="1655991"/>
                <a:ext cx="502326" cy="56756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605" extrusionOk="0">
                    <a:moveTo>
                      <a:pt x="938" y="0"/>
                    </a:moveTo>
                    <a:cubicBezTo>
                      <a:pt x="910" y="0"/>
                      <a:pt x="883" y="1"/>
                      <a:pt x="857" y="3"/>
                    </a:cubicBezTo>
                    <a:cubicBezTo>
                      <a:pt x="536" y="29"/>
                      <a:pt x="214" y="119"/>
                      <a:pt x="0" y="359"/>
                    </a:cubicBezTo>
                    <a:cubicBezTo>
                      <a:pt x="102" y="277"/>
                      <a:pt x="227" y="241"/>
                      <a:pt x="356" y="241"/>
                    </a:cubicBezTo>
                    <a:cubicBezTo>
                      <a:pt x="579" y="241"/>
                      <a:pt x="815" y="348"/>
                      <a:pt x="973" y="511"/>
                    </a:cubicBezTo>
                    <a:cubicBezTo>
                      <a:pt x="1223" y="770"/>
                      <a:pt x="1347" y="1135"/>
                      <a:pt x="1490" y="1466"/>
                    </a:cubicBezTo>
                    <a:cubicBezTo>
                      <a:pt x="2079" y="2866"/>
                      <a:pt x="3185" y="3981"/>
                      <a:pt x="4318" y="4989"/>
                    </a:cubicBezTo>
                    <a:cubicBezTo>
                      <a:pt x="4541" y="5186"/>
                      <a:pt x="4764" y="5382"/>
                      <a:pt x="4943" y="5605"/>
                    </a:cubicBezTo>
                    <a:cubicBezTo>
                      <a:pt x="4952" y="5596"/>
                      <a:pt x="4952" y="5587"/>
                      <a:pt x="4960" y="5569"/>
                    </a:cubicBezTo>
                    <a:cubicBezTo>
                      <a:pt x="4916" y="5489"/>
                      <a:pt x="4880" y="5400"/>
                      <a:pt x="4844" y="5319"/>
                    </a:cubicBezTo>
                    <a:cubicBezTo>
                      <a:pt x="4532" y="4561"/>
                      <a:pt x="4220" y="3803"/>
                      <a:pt x="4095" y="3000"/>
                    </a:cubicBezTo>
                    <a:cubicBezTo>
                      <a:pt x="4059" y="2777"/>
                      <a:pt x="4033" y="2554"/>
                      <a:pt x="3970" y="2340"/>
                    </a:cubicBezTo>
                    <a:cubicBezTo>
                      <a:pt x="3863" y="1965"/>
                      <a:pt x="3631" y="1644"/>
                      <a:pt x="3399" y="1341"/>
                    </a:cubicBezTo>
                    <a:cubicBezTo>
                      <a:pt x="3212" y="1109"/>
                      <a:pt x="3025" y="886"/>
                      <a:pt x="2810" y="689"/>
                    </a:cubicBezTo>
                    <a:cubicBezTo>
                      <a:pt x="2570" y="475"/>
                      <a:pt x="2293" y="306"/>
                      <a:pt x="2008" y="181"/>
                    </a:cubicBezTo>
                    <a:cubicBezTo>
                      <a:pt x="1936" y="208"/>
                      <a:pt x="1865" y="243"/>
                      <a:pt x="1802" y="279"/>
                    </a:cubicBezTo>
                    <a:cubicBezTo>
                      <a:pt x="1573" y="91"/>
                      <a:pt x="1239" y="0"/>
                      <a:pt x="93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4938522" y="1668648"/>
                <a:ext cx="393983" cy="515211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5088" extrusionOk="0">
                    <a:moveTo>
                      <a:pt x="1693" y="1"/>
                    </a:moveTo>
                    <a:cubicBezTo>
                      <a:pt x="1228" y="1"/>
                      <a:pt x="603" y="196"/>
                      <a:pt x="492" y="225"/>
                    </a:cubicBezTo>
                    <a:cubicBezTo>
                      <a:pt x="482" y="228"/>
                      <a:pt x="473" y="229"/>
                      <a:pt x="463" y="229"/>
                    </a:cubicBezTo>
                    <a:cubicBezTo>
                      <a:pt x="392" y="229"/>
                      <a:pt x="322" y="174"/>
                      <a:pt x="251" y="127"/>
                    </a:cubicBezTo>
                    <a:cubicBezTo>
                      <a:pt x="215" y="105"/>
                      <a:pt x="168" y="89"/>
                      <a:pt x="125" y="89"/>
                    </a:cubicBezTo>
                    <a:cubicBezTo>
                      <a:pt x="81" y="89"/>
                      <a:pt x="41" y="105"/>
                      <a:pt x="19" y="145"/>
                    </a:cubicBezTo>
                    <a:cubicBezTo>
                      <a:pt x="1" y="172"/>
                      <a:pt x="1" y="208"/>
                      <a:pt x="1" y="243"/>
                    </a:cubicBezTo>
                    <a:lnTo>
                      <a:pt x="46" y="1002"/>
                    </a:lnTo>
                    <a:cubicBezTo>
                      <a:pt x="108" y="761"/>
                      <a:pt x="162" y="520"/>
                      <a:pt x="188" y="279"/>
                    </a:cubicBezTo>
                    <a:cubicBezTo>
                      <a:pt x="313" y="413"/>
                      <a:pt x="313" y="618"/>
                      <a:pt x="304" y="796"/>
                    </a:cubicBezTo>
                    <a:cubicBezTo>
                      <a:pt x="295" y="1064"/>
                      <a:pt x="286" y="1323"/>
                      <a:pt x="278" y="1590"/>
                    </a:cubicBezTo>
                    <a:lnTo>
                      <a:pt x="759" y="511"/>
                    </a:lnTo>
                    <a:lnTo>
                      <a:pt x="759" y="511"/>
                    </a:lnTo>
                    <a:cubicBezTo>
                      <a:pt x="679" y="975"/>
                      <a:pt x="590" y="1430"/>
                      <a:pt x="581" y="1903"/>
                    </a:cubicBezTo>
                    <a:lnTo>
                      <a:pt x="982" y="841"/>
                    </a:lnTo>
                    <a:lnTo>
                      <a:pt x="982" y="841"/>
                    </a:lnTo>
                    <a:cubicBezTo>
                      <a:pt x="911" y="1341"/>
                      <a:pt x="884" y="1840"/>
                      <a:pt x="920" y="2349"/>
                    </a:cubicBezTo>
                    <a:cubicBezTo>
                      <a:pt x="956" y="1903"/>
                      <a:pt x="1009" y="1448"/>
                      <a:pt x="1232" y="1064"/>
                    </a:cubicBezTo>
                    <a:lnTo>
                      <a:pt x="1232" y="1064"/>
                    </a:lnTo>
                    <a:cubicBezTo>
                      <a:pt x="1125" y="1555"/>
                      <a:pt x="1089" y="2054"/>
                      <a:pt x="1116" y="2554"/>
                    </a:cubicBezTo>
                    <a:cubicBezTo>
                      <a:pt x="1161" y="2090"/>
                      <a:pt x="1321" y="1635"/>
                      <a:pt x="1589" y="1251"/>
                    </a:cubicBezTo>
                    <a:lnTo>
                      <a:pt x="1589" y="1251"/>
                    </a:lnTo>
                    <a:cubicBezTo>
                      <a:pt x="1446" y="1715"/>
                      <a:pt x="1348" y="2188"/>
                      <a:pt x="1303" y="2679"/>
                    </a:cubicBezTo>
                    <a:cubicBezTo>
                      <a:pt x="1402" y="2251"/>
                      <a:pt x="1607" y="1858"/>
                      <a:pt x="1883" y="1519"/>
                    </a:cubicBezTo>
                    <a:lnTo>
                      <a:pt x="1883" y="1519"/>
                    </a:lnTo>
                    <a:cubicBezTo>
                      <a:pt x="1678" y="1929"/>
                      <a:pt x="1535" y="2366"/>
                      <a:pt x="1455" y="2813"/>
                    </a:cubicBezTo>
                    <a:cubicBezTo>
                      <a:pt x="1616" y="2465"/>
                      <a:pt x="1857" y="2135"/>
                      <a:pt x="2142" y="1867"/>
                    </a:cubicBezTo>
                    <a:lnTo>
                      <a:pt x="2142" y="1867"/>
                    </a:lnTo>
                    <a:cubicBezTo>
                      <a:pt x="1937" y="2259"/>
                      <a:pt x="1785" y="2679"/>
                      <a:pt x="1696" y="3107"/>
                    </a:cubicBezTo>
                    <a:cubicBezTo>
                      <a:pt x="1848" y="2804"/>
                      <a:pt x="2035" y="2581"/>
                      <a:pt x="2249" y="2322"/>
                    </a:cubicBezTo>
                    <a:lnTo>
                      <a:pt x="2249" y="2322"/>
                    </a:lnTo>
                    <a:cubicBezTo>
                      <a:pt x="2133" y="2786"/>
                      <a:pt x="2062" y="3259"/>
                      <a:pt x="2026" y="3731"/>
                    </a:cubicBezTo>
                    <a:cubicBezTo>
                      <a:pt x="2106" y="3366"/>
                      <a:pt x="2231" y="3009"/>
                      <a:pt x="2383" y="2670"/>
                    </a:cubicBezTo>
                    <a:lnTo>
                      <a:pt x="2383" y="2670"/>
                    </a:lnTo>
                    <a:cubicBezTo>
                      <a:pt x="2374" y="2875"/>
                      <a:pt x="2356" y="3080"/>
                      <a:pt x="2356" y="3294"/>
                    </a:cubicBezTo>
                    <a:cubicBezTo>
                      <a:pt x="2347" y="3598"/>
                      <a:pt x="2347" y="3910"/>
                      <a:pt x="2463" y="4186"/>
                    </a:cubicBezTo>
                    <a:cubicBezTo>
                      <a:pt x="2499" y="3972"/>
                      <a:pt x="2535" y="3749"/>
                      <a:pt x="2570" y="3535"/>
                    </a:cubicBezTo>
                    <a:cubicBezTo>
                      <a:pt x="2615" y="3883"/>
                      <a:pt x="2722" y="4231"/>
                      <a:pt x="2865" y="4552"/>
                    </a:cubicBezTo>
                    <a:cubicBezTo>
                      <a:pt x="2874" y="4409"/>
                      <a:pt x="2882" y="4311"/>
                      <a:pt x="2891" y="4169"/>
                    </a:cubicBezTo>
                    <a:cubicBezTo>
                      <a:pt x="3043" y="4490"/>
                      <a:pt x="3221" y="4793"/>
                      <a:pt x="3409" y="5087"/>
                    </a:cubicBezTo>
                    <a:cubicBezTo>
                      <a:pt x="3177" y="4579"/>
                      <a:pt x="2990" y="4044"/>
                      <a:pt x="2856" y="3499"/>
                    </a:cubicBezTo>
                    <a:lnTo>
                      <a:pt x="2856" y="3499"/>
                    </a:lnTo>
                    <a:cubicBezTo>
                      <a:pt x="3061" y="3928"/>
                      <a:pt x="3266" y="4356"/>
                      <a:pt x="3480" y="4784"/>
                    </a:cubicBezTo>
                    <a:cubicBezTo>
                      <a:pt x="3257" y="4169"/>
                      <a:pt x="3106" y="3526"/>
                      <a:pt x="2954" y="2893"/>
                    </a:cubicBezTo>
                    <a:lnTo>
                      <a:pt x="2954" y="2893"/>
                    </a:lnTo>
                    <a:cubicBezTo>
                      <a:pt x="3141" y="3160"/>
                      <a:pt x="3337" y="3419"/>
                      <a:pt x="3525" y="3687"/>
                    </a:cubicBezTo>
                    <a:cubicBezTo>
                      <a:pt x="3213" y="3143"/>
                      <a:pt x="2954" y="2581"/>
                      <a:pt x="2749" y="1992"/>
                    </a:cubicBezTo>
                    <a:lnTo>
                      <a:pt x="2749" y="1992"/>
                    </a:lnTo>
                    <a:cubicBezTo>
                      <a:pt x="3052" y="2402"/>
                      <a:pt x="3391" y="2786"/>
                      <a:pt x="3748" y="3143"/>
                    </a:cubicBezTo>
                    <a:cubicBezTo>
                      <a:pt x="3400" y="2625"/>
                      <a:pt x="3088" y="2081"/>
                      <a:pt x="2802" y="1519"/>
                    </a:cubicBezTo>
                    <a:lnTo>
                      <a:pt x="2802" y="1519"/>
                    </a:lnTo>
                    <a:cubicBezTo>
                      <a:pt x="3177" y="1831"/>
                      <a:pt x="3560" y="2143"/>
                      <a:pt x="3891" y="2509"/>
                    </a:cubicBezTo>
                    <a:cubicBezTo>
                      <a:pt x="3596" y="1733"/>
                      <a:pt x="2972" y="1100"/>
                      <a:pt x="2213" y="787"/>
                    </a:cubicBezTo>
                    <a:lnTo>
                      <a:pt x="2213" y="787"/>
                    </a:lnTo>
                    <a:cubicBezTo>
                      <a:pt x="2802" y="1002"/>
                      <a:pt x="3346" y="1332"/>
                      <a:pt x="3801" y="1769"/>
                    </a:cubicBezTo>
                    <a:cubicBezTo>
                      <a:pt x="3266" y="912"/>
                      <a:pt x="2329" y="324"/>
                      <a:pt x="1330" y="217"/>
                    </a:cubicBezTo>
                    <a:cubicBezTo>
                      <a:pt x="1358" y="216"/>
                      <a:pt x="1385" y="215"/>
                      <a:pt x="1413" y="215"/>
                    </a:cubicBezTo>
                    <a:cubicBezTo>
                      <a:pt x="2019" y="215"/>
                      <a:pt x="2629" y="402"/>
                      <a:pt x="3132" y="752"/>
                    </a:cubicBezTo>
                    <a:cubicBezTo>
                      <a:pt x="2847" y="386"/>
                      <a:pt x="2410" y="154"/>
                      <a:pt x="1955" y="29"/>
                    </a:cubicBezTo>
                    <a:cubicBezTo>
                      <a:pt x="1878" y="9"/>
                      <a:pt x="1789" y="1"/>
                      <a:pt x="169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0"/>
              <p:cNvSpPr/>
              <p:nvPr/>
            </p:nvSpPr>
            <p:spPr>
              <a:xfrm>
                <a:off x="4972038" y="1668850"/>
                <a:ext cx="293639" cy="491516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4854" extrusionOk="0">
                    <a:moveTo>
                      <a:pt x="303" y="0"/>
                    </a:moveTo>
                    <a:cubicBezTo>
                      <a:pt x="205" y="36"/>
                      <a:pt x="98" y="81"/>
                      <a:pt x="0" y="134"/>
                    </a:cubicBezTo>
                    <a:cubicBezTo>
                      <a:pt x="651" y="357"/>
                      <a:pt x="1320" y="857"/>
                      <a:pt x="1677" y="1419"/>
                    </a:cubicBezTo>
                    <a:cubicBezTo>
                      <a:pt x="2328" y="2454"/>
                      <a:pt x="2275" y="3801"/>
                      <a:pt x="2899" y="4853"/>
                    </a:cubicBezTo>
                    <a:cubicBezTo>
                      <a:pt x="2462" y="3944"/>
                      <a:pt x="2551" y="2802"/>
                      <a:pt x="2150" y="1874"/>
                    </a:cubicBezTo>
                    <a:cubicBezTo>
                      <a:pt x="1793" y="1062"/>
                      <a:pt x="1088" y="464"/>
                      <a:pt x="3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" name="Google Shape;1113;p10"/>
            <p:cNvGrpSpPr/>
            <p:nvPr/>
          </p:nvGrpSpPr>
          <p:grpSpPr>
            <a:xfrm flipH="1">
              <a:off x="-932112" y="2571762"/>
              <a:ext cx="1483199" cy="2661789"/>
              <a:chOff x="8268108" y="675218"/>
              <a:chExt cx="422841" cy="758842"/>
            </a:xfrm>
          </p:grpSpPr>
          <p:sp>
            <p:nvSpPr>
              <p:cNvPr id="1114" name="Google Shape;1114;p10"/>
              <p:cNvSpPr/>
              <p:nvPr/>
            </p:nvSpPr>
            <p:spPr>
              <a:xfrm>
                <a:off x="8268108" y="675218"/>
                <a:ext cx="272983" cy="43278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274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60" y="3738"/>
                      <a:pt x="2133" y="4140"/>
                      <a:pt x="2695" y="4273"/>
                    </a:cubicBezTo>
                    <a:cubicBezTo>
                      <a:pt x="2633" y="3390"/>
                      <a:pt x="2374" y="2489"/>
                      <a:pt x="1928" y="1722"/>
                    </a:cubicBezTo>
                    <a:cubicBezTo>
                      <a:pt x="1482" y="964"/>
                      <a:pt x="813" y="35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8268108" y="675218"/>
                <a:ext cx="268427" cy="431874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265" extrusionOk="0">
                    <a:moveTo>
                      <a:pt x="1" y="0"/>
                    </a:moveTo>
                    <a:cubicBezTo>
                      <a:pt x="28" y="1196"/>
                      <a:pt x="509" y="2382"/>
                      <a:pt x="1286" y="3301"/>
                    </a:cubicBezTo>
                    <a:cubicBezTo>
                      <a:pt x="1651" y="3729"/>
                      <a:pt x="2106" y="4113"/>
                      <a:pt x="2651" y="4265"/>
                    </a:cubicBezTo>
                    <a:cubicBezTo>
                      <a:pt x="2356" y="3845"/>
                      <a:pt x="2160" y="3346"/>
                      <a:pt x="1910" y="2891"/>
                    </a:cubicBezTo>
                    <a:cubicBezTo>
                      <a:pt x="1794" y="2677"/>
                      <a:pt x="1660" y="2471"/>
                      <a:pt x="1535" y="2266"/>
                    </a:cubicBezTo>
                    <a:cubicBezTo>
                      <a:pt x="1054" y="1508"/>
                      <a:pt x="554" y="759"/>
                      <a:pt x="37" y="9"/>
                    </a:cubicBezTo>
                    <a:cubicBezTo>
                      <a:pt x="28" y="9"/>
                      <a:pt x="19" y="0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8285321" y="697799"/>
                <a:ext cx="234000" cy="38853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837" extrusionOk="0">
                    <a:moveTo>
                      <a:pt x="0" y="0"/>
                    </a:moveTo>
                    <a:cubicBezTo>
                      <a:pt x="14" y="13"/>
                      <a:pt x="28" y="27"/>
                      <a:pt x="42" y="40"/>
                    </a:cubicBezTo>
                    <a:lnTo>
                      <a:pt x="42" y="40"/>
                    </a:lnTo>
                    <a:cubicBezTo>
                      <a:pt x="29" y="26"/>
                      <a:pt x="16" y="12"/>
                      <a:pt x="0" y="0"/>
                    </a:cubicBezTo>
                    <a:close/>
                    <a:moveTo>
                      <a:pt x="42" y="40"/>
                    </a:moveTo>
                    <a:lnTo>
                      <a:pt x="42" y="40"/>
                    </a:lnTo>
                    <a:cubicBezTo>
                      <a:pt x="105" y="111"/>
                      <a:pt x="143" y="206"/>
                      <a:pt x="188" y="295"/>
                    </a:cubicBezTo>
                    <a:cubicBezTo>
                      <a:pt x="268" y="464"/>
                      <a:pt x="366" y="616"/>
                      <a:pt x="482" y="759"/>
                    </a:cubicBezTo>
                    <a:cubicBezTo>
                      <a:pt x="322" y="634"/>
                      <a:pt x="179" y="491"/>
                      <a:pt x="45" y="339"/>
                    </a:cubicBezTo>
                    <a:lnTo>
                      <a:pt x="45" y="339"/>
                    </a:lnTo>
                    <a:cubicBezTo>
                      <a:pt x="206" y="616"/>
                      <a:pt x="384" y="884"/>
                      <a:pt x="634" y="1071"/>
                    </a:cubicBezTo>
                    <a:cubicBezTo>
                      <a:pt x="482" y="1000"/>
                      <a:pt x="339" y="910"/>
                      <a:pt x="215" y="794"/>
                    </a:cubicBezTo>
                    <a:lnTo>
                      <a:pt x="215" y="794"/>
                    </a:lnTo>
                    <a:cubicBezTo>
                      <a:pt x="384" y="1026"/>
                      <a:pt x="580" y="1240"/>
                      <a:pt x="830" y="1383"/>
                    </a:cubicBezTo>
                    <a:cubicBezTo>
                      <a:pt x="661" y="1347"/>
                      <a:pt x="500" y="1258"/>
                      <a:pt x="375" y="1142"/>
                    </a:cubicBezTo>
                    <a:lnTo>
                      <a:pt x="375" y="1142"/>
                    </a:lnTo>
                    <a:cubicBezTo>
                      <a:pt x="536" y="1330"/>
                      <a:pt x="714" y="1499"/>
                      <a:pt x="919" y="1642"/>
                    </a:cubicBezTo>
                    <a:cubicBezTo>
                      <a:pt x="678" y="1544"/>
                      <a:pt x="464" y="1401"/>
                      <a:pt x="277" y="1223"/>
                    </a:cubicBezTo>
                    <a:lnTo>
                      <a:pt x="277" y="1223"/>
                    </a:lnTo>
                    <a:cubicBezTo>
                      <a:pt x="464" y="1544"/>
                      <a:pt x="777" y="1767"/>
                      <a:pt x="1080" y="1981"/>
                    </a:cubicBezTo>
                    <a:cubicBezTo>
                      <a:pt x="919" y="1918"/>
                      <a:pt x="768" y="1847"/>
                      <a:pt x="616" y="1758"/>
                    </a:cubicBezTo>
                    <a:lnTo>
                      <a:pt x="616" y="1758"/>
                    </a:lnTo>
                    <a:cubicBezTo>
                      <a:pt x="839" y="1936"/>
                      <a:pt x="1071" y="2097"/>
                      <a:pt x="1312" y="2257"/>
                    </a:cubicBezTo>
                    <a:cubicBezTo>
                      <a:pt x="1062" y="2186"/>
                      <a:pt x="812" y="2079"/>
                      <a:pt x="598" y="1927"/>
                    </a:cubicBezTo>
                    <a:lnTo>
                      <a:pt x="598" y="1927"/>
                    </a:lnTo>
                    <a:cubicBezTo>
                      <a:pt x="723" y="2132"/>
                      <a:pt x="964" y="2222"/>
                      <a:pt x="1178" y="2338"/>
                    </a:cubicBezTo>
                    <a:cubicBezTo>
                      <a:pt x="1303" y="2409"/>
                      <a:pt x="1428" y="2489"/>
                      <a:pt x="1535" y="2579"/>
                    </a:cubicBezTo>
                    <a:cubicBezTo>
                      <a:pt x="1365" y="2507"/>
                      <a:pt x="1187" y="2480"/>
                      <a:pt x="1009" y="2454"/>
                    </a:cubicBezTo>
                    <a:lnTo>
                      <a:pt x="1009" y="2454"/>
                    </a:lnTo>
                    <a:cubicBezTo>
                      <a:pt x="1240" y="2579"/>
                      <a:pt x="1472" y="2703"/>
                      <a:pt x="1704" y="2837"/>
                    </a:cubicBezTo>
                    <a:cubicBezTo>
                      <a:pt x="1464" y="2802"/>
                      <a:pt x="1223" y="2748"/>
                      <a:pt x="1000" y="2650"/>
                    </a:cubicBezTo>
                    <a:lnTo>
                      <a:pt x="1000" y="2650"/>
                    </a:lnTo>
                    <a:cubicBezTo>
                      <a:pt x="1285" y="2819"/>
                      <a:pt x="1571" y="2980"/>
                      <a:pt x="1856" y="3149"/>
                    </a:cubicBezTo>
                    <a:cubicBezTo>
                      <a:pt x="1731" y="3114"/>
                      <a:pt x="1597" y="3078"/>
                      <a:pt x="1472" y="3042"/>
                    </a:cubicBezTo>
                    <a:lnTo>
                      <a:pt x="1472" y="3042"/>
                    </a:lnTo>
                    <a:cubicBezTo>
                      <a:pt x="1642" y="3158"/>
                      <a:pt x="1820" y="3283"/>
                      <a:pt x="1990" y="3399"/>
                    </a:cubicBezTo>
                    <a:cubicBezTo>
                      <a:pt x="1767" y="3301"/>
                      <a:pt x="1553" y="3203"/>
                      <a:pt x="1330" y="3105"/>
                    </a:cubicBezTo>
                    <a:lnTo>
                      <a:pt x="1330" y="3105"/>
                    </a:lnTo>
                    <a:cubicBezTo>
                      <a:pt x="1588" y="3292"/>
                      <a:pt x="1856" y="3462"/>
                      <a:pt x="2133" y="3622"/>
                    </a:cubicBezTo>
                    <a:cubicBezTo>
                      <a:pt x="1972" y="3587"/>
                      <a:pt x="1811" y="3533"/>
                      <a:pt x="1669" y="3453"/>
                    </a:cubicBezTo>
                    <a:lnTo>
                      <a:pt x="1669" y="3453"/>
                    </a:lnTo>
                    <a:cubicBezTo>
                      <a:pt x="1847" y="3622"/>
                      <a:pt x="2070" y="3756"/>
                      <a:pt x="2302" y="3836"/>
                    </a:cubicBezTo>
                    <a:cubicBezTo>
                      <a:pt x="2302" y="3827"/>
                      <a:pt x="2284" y="3792"/>
                      <a:pt x="2293" y="3792"/>
                    </a:cubicBezTo>
                    <a:cubicBezTo>
                      <a:pt x="2302" y="3792"/>
                      <a:pt x="2311" y="3783"/>
                      <a:pt x="2311" y="3774"/>
                    </a:cubicBezTo>
                    <a:cubicBezTo>
                      <a:pt x="2311" y="3542"/>
                      <a:pt x="2311" y="3301"/>
                      <a:pt x="2266" y="3078"/>
                    </a:cubicBezTo>
                    <a:cubicBezTo>
                      <a:pt x="2266" y="3185"/>
                      <a:pt x="2257" y="3301"/>
                      <a:pt x="2257" y="3417"/>
                    </a:cubicBezTo>
                    <a:cubicBezTo>
                      <a:pt x="2204" y="3149"/>
                      <a:pt x="2142" y="2882"/>
                      <a:pt x="2088" y="2614"/>
                    </a:cubicBezTo>
                    <a:lnTo>
                      <a:pt x="2070" y="3087"/>
                    </a:lnTo>
                    <a:cubicBezTo>
                      <a:pt x="2061" y="2775"/>
                      <a:pt x="2026" y="2463"/>
                      <a:pt x="1936" y="2159"/>
                    </a:cubicBezTo>
                    <a:cubicBezTo>
                      <a:pt x="1927" y="2338"/>
                      <a:pt x="1918" y="2516"/>
                      <a:pt x="1927" y="2694"/>
                    </a:cubicBezTo>
                    <a:cubicBezTo>
                      <a:pt x="1910" y="2409"/>
                      <a:pt x="1892" y="2124"/>
                      <a:pt x="1785" y="1865"/>
                    </a:cubicBezTo>
                    <a:cubicBezTo>
                      <a:pt x="1758" y="2070"/>
                      <a:pt x="1731" y="2266"/>
                      <a:pt x="1713" y="2471"/>
                    </a:cubicBezTo>
                    <a:cubicBezTo>
                      <a:pt x="1695" y="2150"/>
                      <a:pt x="1687" y="1829"/>
                      <a:pt x="1579" y="1526"/>
                    </a:cubicBezTo>
                    <a:cubicBezTo>
                      <a:pt x="1553" y="1740"/>
                      <a:pt x="1526" y="1954"/>
                      <a:pt x="1490" y="2159"/>
                    </a:cubicBezTo>
                    <a:cubicBezTo>
                      <a:pt x="1517" y="1883"/>
                      <a:pt x="1517" y="1588"/>
                      <a:pt x="1410" y="1330"/>
                    </a:cubicBezTo>
                    <a:cubicBezTo>
                      <a:pt x="1374" y="1508"/>
                      <a:pt x="1339" y="1686"/>
                      <a:pt x="1303" y="1865"/>
                    </a:cubicBezTo>
                    <a:cubicBezTo>
                      <a:pt x="1321" y="1624"/>
                      <a:pt x="1339" y="1374"/>
                      <a:pt x="1285" y="1124"/>
                    </a:cubicBezTo>
                    <a:cubicBezTo>
                      <a:pt x="1240" y="1276"/>
                      <a:pt x="1205" y="1437"/>
                      <a:pt x="1169" y="1588"/>
                    </a:cubicBezTo>
                    <a:cubicBezTo>
                      <a:pt x="1196" y="1365"/>
                      <a:pt x="1160" y="1142"/>
                      <a:pt x="1089" y="928"/>
                    </a:cubicBezTo>
                    <a:cubicBezTo>
                      <a:pt x="1089" y="1062"/>
                      <a:pt x="1053" y="1178"/>
                      <a:pt x="1000" y="1294"/>
                    </a:cubicBezTo>
                    <a:cubicBezTo>
                      <a:pt x="964" y="991"/>
                      <a:pt x="866" y="678"/>
                      <a:pt x="714" y="402"/>
                    </a:cubicBezTo>
                    <a:lnTo>
                      <a:pt x="714" y="402"/>
                    </a:lnTo>
                    <a:cubicBezTo>
                      <a:pt x="768" y="625"/>
                      <a:pt x="786" y="848"/>
                      <a:pt x="768" y="1071"/>
                    </a:cubicBezTo>
                    <a:cubicBezTo>
                      <a:pt x="687" y="812"/>
                      <a:pt x="598" y="553"/>
                      <a:pt x="429" y="339"/>
                    </a:cubicBezTo>
                    <a:lnTo>
                      <a:pt x="429" y="339"/>
                    </a:lnTo>
                    <a:cubicBezTo>
                      <a:pt x="518" y="518"/>
                      <a:pt x="580" y="696"/>
                      <a:pt x="634" y="884"/>
                    </a:cubicBezTo>
                    <a:cubicBezTo>
                      <a:pt x="490" y="571"/>
                      <a:pt x="290" y="282"/>
                      <a:pt x="42" y="4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0"/>
              <p:cNvSpPr/>
              <p:nvPr/>
            </p:nvSpPr>
            <p:spPr>
              <a:xfrm>
                <a:off x="8287144" y="698710"/>
                <a:ext cx="403805" cy="735350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72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0" y="2132"/>
                      <a:pt x="2641" y="4434"/>
                      <a:pt x="3649" y="6780"/>
                    </a:cubicBezTo>
                    <a:cubicBezTo>
                      <a:pt x="3729" y="6968"/>
                      <a:pt x="3819" y="7155"/>
                      <a:pt x="3979" y="7262"/>
                    </a:cubicBezTo>
                    <a:cubicBezTo>
                      <a:pt x="3988" y="7208"/>
                      <a:pt x="3899" y="7155"/>
                      <a:pt x="3881" y="7110"/>
                    </a:cubicBezTo>
                    <a:cubicBezTo>
                      <a:pt x="2953" y="4568"/>
                      <a:pt x="1633" y="215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10"/>
          <p:cNvGrpSpPr/>
          <p:nvPr/>
        </p:nvGrpSpPr>
        <p:grpSpPr>
          <a:xfrm>
            <a:off x="5426455" y="-1740837"/>
            <a:ext cx="4235759" cy="4386948"/>
            <a:chOff x="5426455" y="-1740837"/>
            <a:chExt cx="4235759" cy="4386948"/>
          </a:xfrm>
        </p:grpSpPr>
        <p:grpSp>
          <p:nvGrpSpPr>
            <p:cNvPr id="1119" name="Google Shape;1119;p10"/>
            <p:cNvGrpSpPr/>
            <p:nvPr/>
          </p:nvGrpSpPr>
          <p:grpSpPr>
            <a:xfrm rot="-10506802">
              <a:off x="7969855" y="346965"/>
              <a:ext cx="1600070" cy="2235058"/>
              <a:chOff x="3996441" y="87120"/>
              <a:chExt cx="849227" cy="1186243"/>
            </a:xfrm>
          </p:grpSpPr>
          <p:sp>
            <p:nvSpPr>
              <p:cNvPr id="1120" name="Google Shape;1120;p10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0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0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0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0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1" name="Google Shape;1131;p10"/>
            <p:cNvGrpSpPr/>
            <p:nvPr/>
          </p:nvGrpSpPr>
          <p:grpSpPr>
            <a:xfrm rot="7110206">
              <a:off x="6257854" y="-1030993"/>
              <a:ext cx="2605749" cy="1664564"/>
              <a:chOff x="5669385" y="-152150"/>
              <a:chExt cx="1383042" cy="883494"/>
            </a:xfrm>
          </p:grpSpPr>
          <p:sp>
            <p:nvSpPr>
              <p:cNvPr id="1132" name="Google Shape;1132;p10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0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0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0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0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9" name="Google Shape;1139;p10"/>
            <p:cNvGrpSpPr/>
            <p:nvPr/>
          </p:nvGrpSpPr>
          <p:grpSpPr>
            <a:xfrm rot="660485">
              <a:off x="7961410" y="-192563"/>
              <a:ext cx="1228831" cy="1463923"/>
              <a:chOff x="5806687" y="1410545"/>
              <a:chExt cx="477012" cy="568271"/>
            </a:xfrm>
          </p:grpSpPr>
          <p:sp>
            <p:nvSpPr>
              <p:cNvPr id="1140" name="Google Shape;1140;p10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0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0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0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4" name="Google Shape;1144;p10"/>
            <p:cNvGrpSpPr/>
            <p:nvPr/>
          </p:nvGrpSpPr>
          <p:grpSpPr>
            <a:xfrm rot="5938483">
              <a:off x="5607899" y="-532728"/>
              <a:ext cx="1277634" cy="1459076"/>
              <a:chOff x="7040587" y="1131380"/>
              <a:chExt cx="470735" cy="537586"/>
            </a:xfrm>
          </p:grpSpPr>
          <p:sp>
            <p:nvSpPr>
              <p:cNvPr id="1145" name="Google Shape;1145;p10"/>
              <p:cNvSpPr/>
              <p:nvPr/>
            </p:nvSpPr>
            <p:spPr>
              <a:xfrm>
                <a:off x="7051421" y="1131380"/>
                <a:ext cx="459900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4712" extrusionOk="0">
                    <a:moveTo>
                      <a:pt x="4541" y="0"/>
                    </a:moveTo>
                    <a:cubicBezTo>
                      <a:pt x="3988" y="429"/>
                      <a:pt x="3310" y="723"/>
                      <a:pt x="2686" y="1053"/>
                    </a:cubicBezTo>
                    <a:cubicBezTo>
                      <a:pt x="2070" y="1374"/>
                      <a:pt x="1446" y="1722"/>
                      <a:pt x="937" y="2213"/>
                    </a:cubicBezTo>
                    <a:cubicBezTo>
                      <a:pt x="429" y="2703"/>
                      <a:pt x="45" y="3355"/>
                      <a:pt x="9" y="4051"/>
                    </a:cubicBezTo>
                    <a:cubicBezTo>
                      <a:pt x="0" y="4167"/>
                      <a:pt x="0" y="4283"/>
                      <a:pt x="45" y="4381"/>
                    </a:cubicBezTo>
                    <a:cubicBezTo>
                      <a:pt x="125" y="4586"/>
                      <a:pt x="348" y="4702"/>
                      <a:pt x="562" y="4711"/>
                    </a:cubicBezTo>
                    <a:cubicBezTo>
                      <a:pt x="568" y="4711"/>
                      <a:pt x="573" y="4711"/>
                      <a:pt x="579" y="4711"/>
                    </a:cubicBezTo>
                    <a:cubicBezTo>
                      <a:pt x="782" y="4711"/>
                      <a:pt x="898" y="4548"/>
                      <a:pt x="1098" y="4479"/>
                    </a:cubicBezTo>
                    <a:cubicBezTo>
                      <a:pt x="2097" y="4122"/>
                      <a:pt x="2962" y="3381"/>
                      <a:pt x="3471" y="2436"/>
                    </a:cubicBezTo>
                    <a:cubicBezTo>
                      <a:pt x="3506" y="2382"/>
                      <a:pt x="3533" y="2311"/>
                      <a:pt x="3515" y="2240"/>
                    </a:cubicBezTo>
                    <a:cubicBezTo>
                      <a:pt x="3506" y="2195"/>
                      <a:pt x="3471" y="2159"/>
                      <a:pt x="3435" y="2124"/>
                    </a:cubicBezTo>
                    <a:lnTo>
                      <a:pt x="3132" y="1820"/>
                    </a:lnTo>
                    <a:lnTo>
                      <a:pt x="3132" y="1820"/>
                    </a:lnTo>
                    <a:cubicBezTo>
                      <a:pt x="3283" y="1865"/>
                      <a:pt x="3444" y="1918"/>
                      <a:pt x="3595" y="1963"/>
                    </a:cubicBezTo>
                    <a:cubicBezTo>
                      <a:pt x="3836" y="1276"/>
                      <a:pt x="4149" y="616"/>
                      <a:pt x="4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0"/>
              <p:cNvSpPr/>
              <p:nvPr/>
            </p:nvSpPr>
            <p:spPr>
              <a:xfrm>
                <a:off x="7095670" y="1192843"/>
                <a:ext cx="359557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988" extrusionOk="0">
                    <a:moveTo>
                      <a:pt x="3551" y="0"/>
                    </a:moveTo>
                    <a:cubicBezTo>
                      <a:pt x="3078" y="125"/>
                      <a:pt x="2686" y="437"/>
                      <a:pt x="2302" y="741"/>
                    </a:cubicBezTo>
                    <a:cubicBezTo>
                      <a:pt x="2329" y="660"/>
                      <a:pt x="2320" y="607"/>
                      <a:pt x="2347" y="526"/>
                    </a:cubicBezTo>
                    <a:lnTo>
                      <a:pt x="2347" y="526"/>
                    </a:lnTo>
                    <a:cubicBezTo>
                      <a:pt x="2204" y="714"/>
                      <a:pt x="2088" y="919"/>
                      <a:pt x="2008" y="1142"/>
                    </a:cubicBezTo>
                    <a:cubicBezTo>
                      <a:pt x="1990" y="1008"/>
                      <a:pt x="2026" y="865"/>
                      <a:pt x="2052" y="732"/>
                    </a:cubicBezTo>
                    <a:lnTo>
                      <a:pt x="2052" y="732"/>
                    </a:lnTo>
                    <a:cubicBezTo>
                      <a:pt x="1927" y="937"/>
                      <a:pt x="1820" y="1151"/>
                      <a:pt x="1722" y="1365"/>
                    </a:cubicBezTo>
                    <a:cubicBezTo>
                      <a:pt x="1722" y="1240"/>
                      <a:pt x="1740" y="1115"/>
                      <a:pt x="1776" y="999"/>
                    </a:cubicBezTo>
                    <a:lnTo>
                      <a:pt x="1776" y="999"/>
                    </a:lnTo>
                    <a:cubicBezTo>
                      <a:pt x="1678" y="1178"/>
                      <a:pt x="1597" y="1374"/>
                      <a:pt x="1544" y="1570"/>
                    </a:cubicBezTo>
                    <a:cubicBezTo>
                      <a:pt x="1535" y="1427"/>
                      <a:pt x="1535" y="1294"/>
                      <a:pt x="1562" y="1160"/>
                    </a:cubicBezTo>
                    <a:lnTo>
                      <a:pt x="1562" y="1160"/>
                    </a:lnTo>
                    <a:cubicBezTo>
                      <a:pt x="1437" y="1401"/>
                      <a:pt x="1348" y="1659"/>
                      <a:pt x="1285" y="1927"/>
                    </a:cubicBezTo>
                    <a:cubicBezTo>
                      <a:pt x="1303" y="1740"/>
                      <a:pt x="1294" y="1552"/>
                      <a:pt x="1276" y="1365"/>
                    </a:cubicBezTo>
                    <a:cubicBezTo>
                      <a:pt x="1151" y="1704"/>
                      <a:pt x="1026" y="2034"/>
                      <a:pt x="910" y="2373"/>
                    </a:cubicBezTo>
                    <a:cubicBezTo>
                      <a:pt x="875" y="2168"/>
                      <a:pt x="884" y="1954"/>
                      <a:pt x="937" y="1749"/>
                    </a:cubicBezTo>
                    <a:lnTo>
                      <a:pt x="937" y="1749"/>
                    </a:lnTo>
                    <a:cubicBezTo>
                      <a:pt x="812" y="2088"/>
                      <a:pt x="687" y="2435"/>
                      <a:pt x="571" y="2783"/>
                    </a:cubicBezTo>
                    <a:cubicBezTo>
                      <a:pt x="580" y="2462"/>
                      <a:pt x="625" y="2150"/>
                      <a:pt x="687" y="1838"/>
                    </a:cubicBezTo>
                    <a:lnTo>
                      <a:pt x="687" y="1838"/>
                    </a:lnTo>
                    <a:cubicBezTo>
                      <a:pt x="571" y="2221"/>
                      <a:pt x="464" y="2596"/>
                      <a:pt x="357" y="2980"/>
                    </a:cubicBezTo>
                    <a:cubicBezTo>
                      <a:pt x="384" y="2757"/>
                      <a:pt x="411" y="2525"/>
                      <a:pt x="438" y="2302"/>
                    </a:cubicBezTo>
                    <a:lnTo>
                      <a:pt x="438" y="2302"/>
                    </a:lnTo>
                    <a:cubicBezTo>
                      <a:pt x="232" y="2846"/>
                      <a:pt x="116" y="3417"/>
                      <a:pt x="0" y="3988"/>
                    </a:cubicBezTo>
                    <a:cubicBezTo>
                      <a:pt x="384" y="3756"/>
                      <a:pt x="768" y="3542"/>
                      <a:pt x="1169" y="3354"/>
                    </a:cubicBezTo>
                    <a:lnTo>
                      <a:pt x="1169" y="3354"/>
                    </a:lnTo>
                    <a:cubicBezTo>
                      <a:pt x="955" y="3408"/>
                      <a:pt x="732" y="3435"/>
                      <a:pt x="518" y="3444"/>
                    </a:cubicBezTo>
                    <a:cubicBezTo>
                      <a:pt x="884" y="3212"/>
                      <a:pt x="1276" y="2998"/>
                      <a:pt x="1669" y="2819"/>
                    </a:cubicBezTo>
                    <a:cubicBezTo>
                      <a:pt x="1374" y="2819"/>
                      <a:pt x="1089" y="2873"/>
                      <a:pt x="812" y="2989"/>
                    </a:cubicBezTo>
                    <a:cubicBezTo>
                      <a:pt x="1240" y="2712"/>
                      <a:pt x="1713" y="2543"/>
                      <a:pt x="2186" y="2373"/>
                    </a:cubicBezTo>
                    <a:cubicBezTo>
                      <a:pt x="2088" y="2351"/>
                      <a:pt x="1987" y="2340"/>
                      <a:pt x="1885" y="2340"/>
                    </a:cubicBezTo>
                    <a:cubicBezTo>
                      <a:pt x="1665" y="2340"/>
                      <a:pt x="1445" y="2391"/>
                      <a:pt x="1249" y="2489"/>
                    </a:cubicBezTo>
                    <a:cubicBezTo>
                      <a:pt x="1669" y="2275"/>
                      <a:pt x="2115" y="2088"/>
                      <a:pt x="2570" y="1998"/>
                    </a:cubicBezTo>
                    <a:cubicBezTo>
                      <a:pt x="2473" y="1989"/>
                      <a:pt x="2376" y="1985"/>
                      <a:pt x="2279" y="1985"/>
                    </a:cubicBezTo>
                    <a:cubicBezTo>
                      <a:pt x="2002" y="1985"/>
                      <a:pt x="1726" y="2021"/>
                      <a:pt x="1455" y="2088"/>
                    </a:cubicBezTo>
                    <a:cubicBezTo>
                      <a:pt x="1856" y="1909"/>
                      <a:pt x="2266" y="1722"/>
                      <a:pt x="2695" y="1677"/>
                    </a:cubicBezTo>
                    <a:cubicBezTo>
                      <a:pt x="2557" y="1637"/>
                      <a:pt x="2411" y="1616"/>
                      <a:pt x="2266" y="1616"/>
                    </a:cubicBezTo>
                    <a:cubicBezTo>
                      <a:pt x="2090" y="1616"/>
                      <a:pt x="1914" y="1646"/>
                      <a:pt x="1749" y="1704"/>
                    </a:cubicBezTo>
                    <a:cubicBezTo>
                      <a:pt x="2052" y="1561"/>
                      <a:pt x="2373" y="1463"/>
                      <a:pt x="2704" y="1410"/>
                    </a:cubicBezTo>
                    <a:cubicBezTo>
                      <a:pt x="2567" y="1379"/>
                      <a:pt x="2427" y="1363"/>
                      <a:pt x="2288" y="1363"/>
                    </a:cubicBezTo>
                    <a:cubicBezTo>
                      <a:pt x="2182" y="1363"/>
                      <a:pt x="2076" y="1372"/>
                      <a:pt x="1972" y="1392"/>
                    </a:cubicBezTo>
                    <a:cubicBezTo>
                      <a:pt x="2300" y="1176"/>
                      <a:pt x="2694" y="1052"/>
                      <a:pt x="3091" y="1052"/>
                    </a:cubicBezTo>
                    <a:cubicBezTo>
                      <a:pt x="3104" y="1052"/>
                      <a:pt x="3118" y="1052"/>
                      <a:pt x="3132" y="1053"/>
                    </a:cubicBezTo>
                    <a:cubicBezTo>
                      <a:pt x="2944" y="963"/>
                      <a:pt x="2741" y="918"/>
                      <a:pt x="2536" y="918"/>
                    </a:cubicBezTo>
                    <a:cubicBezTo>
                      <a:pt x="2518" y="918"/>
                      <a:pt x="2499" y="918"/>
                      <a:pt x="2480" y="919"/>
                    </a:cubicBezTo>
                    <a:cubicBezTo>
                      <a:pt x="2712" y="812"/>
                      <a:pt x="2971" y="723"/>
                      <a:pt x="3230" y="669"/>
                    </a:cubicBezTo>
                    <a:cubicBezTo>
                      <a:pt x="3158" y="658"/>
                      <a:pt x="3087" y="650"/>
                      <a:pt x="3015" y="650"/>
                    </a:cubicBezTo>
                    <a:cubicBezTo>
                      <a:pt x="2971" y="650"/>
                      <a:pt x="2926" y="653"/>
                      <a:pt x="2882" y="660"/>
                    </a:cubicBezTo>
                    <a:cubicBezTo>
                      <a:pt x="3141" y="482"/>
                      <a:pt x="3373" y="259"/>
                      <a:pt x="355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0"/>
              <p:cNvSpPr/>
              <p:nvPr/>
            </p:nvSpPr>
            <p:spPr>
              <a:xfrm>
                <a:off x="7088481" y="1131380"/>
                <a:ext cx="422841" cy="477137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712" extrusionOk="0">
                    <a:moveTo>
                      <a:pt x="4175" y="0"/>
                    </a:moveTo>
                    <a:lnTo>
                      <a:pt x="4175" y="0"/>
                    </a:lnTo>
                    <a:cubicBezTo>
                      <a:pt x="4157" y="18"/>
                      <a:pt x="4131" y="36"/>
                      <a:pt x="4104" y="54"/>
                    </a:cubicBezTo>
                    <a:cubicBezTo>
                      <a:pt x="3890" y="339"/>
                      <a:pt x="3622" y="580"/>
                      <a:pt x="3345" y="803"/>
                    </a:cubicBezTo>
                    <a:cubicBezTo>
                      <a:pt x="2516" y="1490"/>
                      <a:pt x="1633" y="2141"/>
                      <a:pt x="964" y="2998"/>
                    </a:cubicBezTo>
                    <a:cubicBezTo>
                      <a:pt x="571" y="3506"/>
                      <a:pt x="259" y="4077"/>
                      <a:pt x="0" y="4666"/>
                    </a:cubicBezTo>
                    <a:cubicBezTo>
                      <a:pt x="63" y="4693"/>
                      <a:pt x="134" y="4702"/>
                      <a:pt x="196" y="4711"/>
                    </a:cubicBezTo>
                    <a:cubicBezTo>
                      <a:pt x="202" y="4711"/>
                      <a:pt x="207" y="4711"/>
                      <a:pt x="213" y="4711"/>
                    </a:cubicBezTo>
                    <a:cubicBezTo>
                      <a:pt x="416" y="4711"/>
                      <a:pt x="532" y="4548"/>
                      <a:pt x="732" y="4479"/>
                    </a:cubicBezTo>
                    <a:cubicBezTo>
                      <a:pt x="1731" y="4122"/>
                      <a:pt x="2596" y="3381"/>
                      <a:pt x="3105" y="2436"/>
                    </a:cubicBezTo>
                    <a:cubicBezTo>
                      <a:pt x="3140" y="2382"/>
                      <a:pt x="3167" y="2311"/>
                      <a:pt x="3149" y="2240"/>
                    </a:cubicBezTo>
                    <a:cubicBezTo>
                      <a:pt x="3140" y="2195"/>
                      <a:pt x="3105" y="2159"/>
                      <a:pt x="3069" y="2124"/>
                    </a:cubicBezTo>
                    <a:cubicBezTo>
                      <a:pt x="2971" y="2025"/>
                      <a:pt x="2864" y="1918"/>
                      <a:pt x="2766" y="1820"/>
                    </a:cubicBezTo>
                    <a:lnTo>
                      <a:pt x="2766" y="1820"/>
                    </a:lnTo>
                    <a:cubicBezTo>
                      <a:pt x="2917" y="1865"/>
                      <a:pt x="3078" y="1918"/>
                      <a:pt x="3229" y="1963"/>
                    </a:cubicBezTo>
                    <a:cubicBezTo>
                      <a:pt x="3470" y="1276"/>
                      <a:pt x="3783" y="616"/>
                      <a:pt x="417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0"/>
              <p:cNvSpPr/>
              <p:nvPr/>
            </p:nvSpPr>
            <p:spPr>
              <a:xfrm>
                <a:off x="7040587" y="1244281"/>
                <a:ext cx="353279" cy="424684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4194" extrusionOk="0">
                    <a:moveTo>
                      <a:pt x="3488" y="1"/>
                    </a:moveTo>
                    <a:lnTo>
                      <a:pt x="3488" y="1"/>
                    </a:lnTo>
                    <a:cubicBezTo>
                      <a:pt x="1936" y="964"/>
                      <a:pt x="705" y="2427"/>
                      <a:pt x="18" y="4122"/>
                    </a:cubicBezTo>
                    <a:cubicBezTo>
                      <a:pt x="0" y="4167"/>
                      <a:pt x="63" y="4193"/>
                      <a:pt x="116" y="4193"/>
                    </a:cubicBezTo>
                    <a:cubicBezTo>
                      <a:pt x="170" y="4185"/>
                      <a:pt x="214" y="4149"/>
                      <a:pt x="259" y="4113"/>
                    </a:cubicBezTo>
                    <a:cubicBezTo>
                      <a:pt x="464" y="3899"/>
                      <a:pt x="589" y="3614"/>
                      <a:pt x="723" y="3346"/>
                    </a:cubicBezTo>
                    <a:cubicBezTo>
                      <a:pt x="1392" y="2017"/>
                      <a:pt x="2311" y="910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9" name="Google Shape;1149;p10"/>
          <p:cNvSpPr/>
          <p:nvPr/>
        </p:nvSpPr>
        <p:spPr>
          <a:xfrm>
            <a:off x="-290832" y="2199795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0"/>
          <p:cNvSpPr/>
          <p:nvPr/>
        </p:nvSpPr>
        <p:spPr>
          <a:xfrm>
            <a:off x="8430906" y="2851244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0"/>
          <p:cNvSpPr/>
          <p:nvPr/>
        </p:nvSpPr>
        <p:spPr>
          <a:xfrm>
            <a:off x="3160718" y="4473970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0"/>
          <p:cNvSpPr txBox="1">
            <a:spLocks noGrp="1"/>
          </p:cNvSpPr>
          <p:nvPr>
            <p:ph type="title"/>
          </p:nvPr>
        </p:nvSpPr>
        <p:spPr>
          <a:xfrm>
            <a:off x="720000" y="2099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1"/>
          <p:cNvSpPr/>
          <p:nvPr/>
        </p:nvSpPr>
        <p:spPr>
          <a:xfrm>
            <a:off x="-337800" y="-624000"/>
            <a:ext cx="9819600" cy="6391500"/>
          </a:xfrm>
          <a:prstGeom prst="ellipse">
            <a:avLst/>
          </a:pr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11"/>
          <p:cNvGrpSpPr/>
          <p:nvPr/>
        </p:nvGrpSpPr>
        <p:grpSpPr>
          <a:xfrm flipH="1">
            <a:off x="-1165248" y="2767051"/>
            <a:ext cx="3026236" cy="3587326"/>
            <a:chOff x="7259245" y="2681361"/>
            <a:chExt cx="3076693" cy="3587326"/>
          </a:xfrm>
        </p:grpSpPr>
        <p:grpSp>
          <p:nvGrpSpPr>
            <p:cNvPr id="1156" name="Google Shape;1156;p11"/>
            <p:cNvGrpSpPr/>
            <p:nvPr/>
          </p:nvGrpSpPr>
          <p:grpSpPr>
            <a:xfrm rot="-653690">
              <a:off x="8539153" y="3339916"/>
              <a:ext cx="1599994" cy="2234952"/>
              <a:chOff x="3996441" y="87120"/>
              <a:chExt cx="849227" cy="1186243"/>
            </a:xfrm>
          </p:grpSpPr>
          <p:sp>
            <p:nvSpPr>
              <p:cNvPr id="1157" name="Google Shape;1157;p11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1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1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1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1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1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1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1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1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1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1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8" name="Google Shape;1168;p11"/>
            <p:cNvGrpSpPr/>
            <p:nvPr/>
          </p:nvGrpSpPr>
          <p:grpSpPr>
            <a:xfrm rot="10800000">
              <a:off x="7259245" y="4604097"/>
              <a:ext cx="2605790" cy="1664590"/>
              <a:chOff x="5669385" y="-152150"/>
              <a:chExt cx="1383042" cy="883494"/>
            </a:xfrm>
          </p:grpSpPr>
          <p:sp>
            <p:nvSpPr>
              <p:cNvPr id="1169" name="Google Shape;1169;p11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1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1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1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1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1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1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6" name="Google Shape;1176;p11"/>
            <p:cNvGrpSpPr/>
            <p:nvPr/>
          </p:nvGrpSpPr>
          <p:grpSpPr>
            <a:xfrm rot="-5400000">
              <a:off x="8111717" y="3337324"/>
              <a:ext cx="2064563" cy="752637"/>
              <a:chOff x="4953913" y="785386"/>
              <a:chExt cx="1095782" cy="399467"/>
            </a:xfrm>
          </p:grpSpPr>
          <p:sp>
            <p:nvSpPr>
              <p:cNvPr id="1177" name="Google Shape;1177;p11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1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1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1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1" name="Google Shape;1181;p11"/>
          <p:cNvGrpSpPr/>
          <p:nvPr/>
        </p:nvGrpSpPr>
        <p:grpSpPr>
          <a:xfrm flipH="1">
            <a:off x="7284049" y="2181565"/>
            <a:ext cx="2938747" cy="5118707"/>
            <a:chOff x="-1072461" y="2126055"/>
            <a:chExt cx="2988050" cy="5118707"/>
          </a:xfrm>
        </p:grpSpPr>
        <p:grpSp>
          <p:nvGrpSpPr>
            <p:cNvPr id="1182" name="Google Shape;1182;p11"/>
            <p:cNvGrpSpPr/>
            <p:nvPr/>
          </p:nvGrpSpPr>
          <p:grpSpPr>
            <a:xfrm rot="-373500">
              <a:off x="-956004" y="2206215"/>
              <a:ext cx="1600037" cy="2235012"/>
              <a:chOff x="3996441" y="87120"/>
              <a:chExt cx="849227" cy="1186243"/>
            </a:xfrm>
          </p:grpSpPr>
          <p:sp>
            <p:nvSpPr>
              <p:cNvPr id="1183" name="Google Shape;1183;p11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1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1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1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1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1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1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1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1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1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1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4" name="Google Shape;1194;p11"/>
            <p:cNvGrpSpPr/>
            <p:nvPr/>
          </p:nvGrpSpPr>
          <p:grpSpPr>
            <a:xfrm rot="-3689794">
              <a:off x="-740433" y="4870354"/>
              <a:ext cx="2605749" cy="1664564"/>
              <a:chOff x="5669385" y="-152150"/>
              <a:chExt cx="1383042" cy="883494"/>
            </a:xfrm>
          </p:grpSpPr>
          <p:sp>
            <p:nvSpPr>
              <p:cNvPr id="1195" name="Google Shape;1195;p11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1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1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1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1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1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1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2" name="Google Shape;1202;p11"/>
            <p:cNvGrpSpPr/>
            <p:nvPr/>
          </p:nvGrpSpPr>
          <p:grpSpPr>
            <a:xfrm rot="10592362">
              <a:off x="-614421" y="3671006"/>
              <a:ext cx="1228830" cy="1463922"/>
              <a:chOff x="5806687" y="1410545"/>
              <a:chExt cx="477012" cy="568271"/>
            </a:xfrm>
          </p:grpSpPr>
          <p:sp>
            <p:nvSpPr>
              <p:cNvPr id="1203" name="Google Shape;1203;p11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1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1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1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11"/>
          <p:cNvGrpSpPr/>
          <p:nvPr/>
        </p:nvGrpSpPr>
        <p:grpSpPr>
          <a:xfrm>
            <a:off x="5881542" y="-1038714"/>
            <a:ext cx="4946034" cy="3735841"/>
            <a:chOff x="5881542" y="-1038714"/>
            <a:chExt cx="4946034" cy="3735841"/>
          </a:xfrm>
        </p:grpSpPr>
        <p:grpSp>
          <p:nvGrpSpPr>
            <p:cNvPr id="1208" name="Google Shape;1208;p11"/>
            <p:cNvGrpSpPr/>
            <p:nvPr/>
          </p:nvGrpSpPr>
          <p:grpSpPr>
            <a:xfrm rot="-5400000" flipH="1">
              <a:off x="6208992" y="-1366164"/>
              <a:ext cx="1600029" cy="2254930"/>
              <a:chOff x="3996441" y="87120"/>
              <a:chExt cx="849227" cy="1186243"/>
            </a:xfrm>
          </p:grpSpPr>
          <p:sp>
            <p:nvSpPr>
              <p:cNvPr id="1209" name="Google Shape;1209;p11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1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1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1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1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1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1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1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1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1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1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0" name="Google Shape;1220;p11"/>
            <p:cNvGrpSpPr/>
            <p:nvPr/>
          </p:nvGrpSpPr>
          <p:grpSpPr>
            <a:xfrm rot="588935" flipH="1">
              <a:off x="5929099" y="-416549"/>
              <a:ext cx="3012460" cy="802439"/>
              <a:chOff x="915235" y="704077"/>
              <a:chExt cx="1319859" cy="354511"/>
            </a:xfrm>
          </p:grpSpPr>
          <p:sp>
            <p:nvSpPr>
              <p:cNvPr id="1221" name="Google Shape;1221;p11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651" y="277"/>
                    </a:lnTo>
                    <a:cubicBezTo>
                      <a:pt x="11625" y="1303"/>
                      <a:pt x="10456" y="2178"/>
                      <a:pt x="9100" y="2677"/>
                    </a:cubicBezTo>
                    <a:cubicBezTo>
                      <a:pt x="8270" y="2983"/>
                      <a:pt x="7388" y="3135"/>
                      <a:pt x="6506" y="3135"/>
                    </a:cubicBezTo>
                    <a:cubicBezTo>
                      <a:pt x="5664" y="3135"/>
                      <a:pt x="4821" y="2996"/>
                      <a:pt x="4024" y="2722"/>
                    </a:cubicBezTo>
                    <a:cubicBezTo>
                      <a:pt x="2552" y="2213"/>
                      <a:pt x="1250" y="1250"/>
                      <a:pt x="322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1"/>
              <p:cNvSpPr/>
              <p:nvPr/>
            </p:nvSpPr>
            <p:spPr>
              <a:xfrm>
                <a:off x="915235" y="704077"/>
                <a:ext cx="1319859" cy="35451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35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46" y="1428"/>
                      <a:pt x="2365" y="2534"/>
                      <a:pt x="3988" y="3087"/>
                    </a:cubicBezTo>
                    <a:cubicBezTo>
                      <a:pt x="4794" y="3362"/>
                      <a:pt x="5645" y="3500"/>
                      <a:pt x="6495" y="3500"/>
                    </a:cubicBezTo>
                    <a:cubicBezTo>
                      <a:pt x="7385" y="3500"/>
                      <a:pt x="8274" y="3349"/>
                      <a:pt x="9109" y="3043"/>
                    </a:cubicBezTo>
                    <a:cubicBezTo>
                      <a:pt x="10635" y="2490"/>
                      <a:pt x="11919" y="1473"/>
                      <a:pt x="13034" y="286"/>
                    </a:cubicBezTo>
                    <a:lnTo>
                      <a:pt x="12713" y="277"/>
                    </a:lnTo>
                    <a:cubicBezTo>
                      <a:pt x="12490" y="554"/>
                      <a:pt x="12249" y="804"/>
                      <a:pt x="11991" y="1045"/>
                    </a:cubicBezTo>
                    <a:cubicBezTo>
                      <a:pt x="11652" y="1357"/>
                      <a:pt x="11286" y="1624"/>
                      <a:pt x="10920" y="1901"/>
                    </a:cubicBezTo>
                    <a:cubicBezTo>
                      <a:pt x="10581" y="2151"/>
                      <a:pt x="10224" y="2409"/>
                      <a:pt x="9841" y="2570"/>
                    </a:cubicBezTo>
                    <a:cubicBezTo>
                      <a:pt x="8767" y="3034"/>
                      <a:pt x="7591" y="3384"/>
                      <a:pt x="6432" y="3384"/>
                    </a:cubicBezTo>
                    <a:cubicBezTo>
                      <a:pt x="6030" y="3384"/>
                      <a:pt x="5630" y="3342"/>
                      <a:pt x="5237" y="3248"/>
                    </a:cubicBezTo>
                    <a:cubicBezTo>
                      <a:pt x="3890" y="2927"/>
                      <a:pt x="2543" y="2427"/>
                      <a:pt x="1508" y="1508"/>
                    </a:cubicBezTo>
                    <a:cubicBezTo>
                      <a:pt x="1267" y="1294"/>
                      <a:pt x="1053" y="1062"/>
                      <a:pt x="839" y="830"/>
                    </a:cubicBezTo>
                    <a:cubicBezTo>
                      <a:pt x="598" y="572"/>
                      <a:pt x="366" y="304"/>
                      <a:pt x="197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3" name="Google Shape;1223;p11"/>
            <p:cNvGrpSpPr/>
            <p:nvPr/>
          </p:nvGrpSpPr>
          <p:grpSpPr>
            <a:xfrm rot="-9342536" flipH="1">
              <a:off x="8819860" y="229358"/>
              <a:ext cx="1611866" cy="2238409"/>
              <a:chOff x="3996441" y="87120"/>
              <a:chExt cx="849227" cy="1186243"/>
            </a:xfrm>
          </p:grpSpPr>
          <p:sp>
            <p:nvSpPr>
              <p:cNvPr id="1224" name="Google Shape;1224;p11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1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5" name="Google Shape;1235;p11"/>
            <p:cNvGrpSpPr/>
            <p:nvPr/>
          </p:nvGrpSpPr>
          <p:grpSpPr>
            <a:xfrm rot="5721511" flipH="1">
              <a:off x="8609130" y="-439579"/>
              <a:ext cx="1228955" cy="1476861"/>
              <a:chOff x="5806687" y="1410545"/>
              <a:chExt cx="477012" cy="568271"/>
            </a:xfrm>
          </p:grpSpPr>
          <p:sp>
            <p:nvSpPr>
              <p:cNvPr id="1236" name="Google Shape;1236;p11"/>
              <p:cNvSpPr/>
              <p:nvPr/>
            </p:nvSpPr>
            <p:spPr>
              <a:xfrm>
                <a:off x="5806687" y="1410545"/>
                <a:ext cx="431853" cy="568271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5612" extrusionOk="0">
                    <a:moveTo>
                      <a:pt x="3270" y="0"/>
                    </a:moveTo>
                    <a:cubicBezTo>
                      <a:pt x="3189" y="0"/>
                      <a:pt x="3109" y="12"/>
                      <a:pt x="3033" y="36"/>
                    </a:cubicBezTo>
                    <a:cubicBezTo>
                      <a:pt x="2775" y="125"/>
                      <a:pt x="2560" y="312"/>
                      <a:pt x="2373" y="517"/>
                    </a:cubicBezTo>
                    <a:cubicBezTo>
                      <a:pt x="2043" y="874"/>
                      <a:pt x="1775" y="1294"/>
                      <a:pt x="1570" y="1731"/>
                    </a:cubicBezTo>
                    <a:cubicBezTo>
                      <a:pt x="1677" y="1802"/>
                      <a:pt x="1784" y="1865"/>
                      <a:pt x="1891" y="1936"/>
                    </a:cubicBezTo>
                    <a:cubicBezTo>
                      <a:pt x="1713" y="1945"/>
                      <a:pt x="1526" y="1963"/>
                      <a:pt x="1410" y="2096"/>
                    </a:cubicBezTo>
                    <a:cubicBezTo>
                      <a:pt x="1365" y="2150"/>
                      <a:pt x="1329" y="2212"/>
                      <a:pt x="1303" y="2275"/>
                    </a:cubicBezTo>
                    <a:cubicBezTo>
                      <a:pt x="1080" y="2774"/>
                      <a:pt x="857" y="3274"/>
                      <a:pt x="625" y="3765"/>
                    </a:cubicBezTo>
                    <a:cubicBezTo>
                      <a:pt x="696" y="3809"/>
                      <a:pt x="776" y="3854"/>
                      <a:pt x="848" y="3898"/>
                    </a:cubicBezTo>
                    <a:cubicBezTo>
                      <a:pt x="723" y="3952"/>
                      <a:pt x="589" y="3997"/>
                      <a:pt x="455" y="4023"/>
                    </a:cubicBezTo>
                    <a:cubicBezTo>
                      <a:pt x="259" y="4523"/>
                      <a:pt x="89" y="5076"/>
                      <a:pt x="0" y="5611"/>
                    </a:cubicBezTo>
                    <a:cubicBezTo>
                      <a:pt x="473" y="4987"/>
                      <a:pt x="1392" y="4862"/>
                      <a:pt x="1945" y="4309"/>
                    </a:cubicBezTo>
                    <a:cubicBezTo>
                      <a:pt x="1811" y="4104"/>
                      <a:pt x="1633" y="3934"/>
                      <a:pt x="1436" y="3800"/>
                    </a:cubicBezTo>
                    <a:lnTo>
                      <a:pt x="1436" y="3800"/>
                    </a:lnTo>
                    <a:cubicBezTo>
                      <a:pt x="1704" y="3863"/>
                      <a:pt x="1954" y="3988"/>
                      <a:pt x="2168" y="4157"/>
                    </a:cubicBezTo>
                    <a:cubicBezTo>
                      <a:pt x="2346" y="4023"/>
                      <a:pt x="2489" y="3907"/>
                      <a:pt x="2659" y="3765"/>
                    </a:cubicBezTo>
                    <a:cubicBezTo>
                      <a:pt x="3015" y="3479"/>
                      <a:pt x="3381" y="3176"/>
                      <a:pt x="3631" y="2783"/>
                    </a:cubicBezTo>
                    <a:cubicBezTo>
                      <a:pt x="3417" y="2658"/>
                      <a:pt x="3238" y="2480"/>
                      <a:pt x="3114" y="2275"/>
                    </a:cubicBezTo>
                    <a:lnTo>
                      <a:pt x="3114" y="2275"/>
                    </a:lnTo>
                    <a:cubicBezTo>
                      <a:pt x="3381" y="2355"/>
                      <a:pt x="3631" y="2480"/>
                      <a:pt x="3863" y="2641"/>
                    </a:cubicBezTo>
                    <a:cubicBezTo>
                      <a:pt x="4184" y="1954"/>
                      <a:pt x="4264" y="1160"/>
                      <a:pt x="4032" y="446"/>
                    </a:cubicBezTo>
                    <a:cubicBezTo>
                      <a:pt x="3981" y="310"/>
                      <a:pt x="3938" y="222"/>
                      <a:pt x="3803" y="222"/>
                    </a:cubicBezTo>
                    <a:cubicBezTo>
                      <a:pt x="3796" y="222"/>
                      <a:pt x="3790" y="223"/>
                      <a:pt x="3783" y="223"/>
                    </a:cubicBezTo>
                    <a:cubicBezTo>
                      <a:pt x="3663" y="71"/>
                      <a:pt x="3466" y="0"/>
                      <a:pt x="32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1"/>
              <p:cNvSpPr/>
              <p:nvPr/>
            </p:nvSpPr>
            <p:spPr>
              <a:xfrm>
                <a:off x="5806687" y="1477374"/>
                <a:ext cx="430030" cy="501440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4952" extrusionOk="0">
                    <a:moveTo>
                      <a:pt x="4086" y="0"/>
                    </a:moveTo>
                    <a:cubicBezTo>
                      <a:pt x="3167" y="500"/>
                      <a:pt x="2364" y="1231"/>
                      <a:pt x="1847" y="2141"/>
                    </a:cubicBezTo>
                    <a:cubicBezTo>
                      <a:pt x="1704" y="2400"/>
                      <a:pt x="1579" y="2676"/>
                      <a:pt x="1436" y="2935"/>
                    </a:cubicBezTo>
                    <a:cubicBezTo>
                      <a:pt x="1062" y="3595"/>
                      <a:pt x="562" y="4166"/>
                      <a:pt x="45" y="4719"/>
                    </a:cubicBezTo>
                    <a:cubicBezTo>
                      <a:pt x="27" y="4800"/>
                      <a:pt x="18" y="4871"/>
                      <a:pt x="0" y="4951"/>
                    </a:cubicBezTo>
                    <a:cubicBezTo>
                      <a:pt x="473" y="4327"/>
                      <a:pt x="1392" y="4202"/>
                      <a:pt x="1945" y="3649"/>
                    </a:cubicBezTo>
                    <a:cubicBezTo>
                      <a:pt x="1811" y="3444"/>
                      <a:pt x="1633" y="3274"/>
                      <a:pt x="1436" y="3140"/>
                    </a:cubicBezTo>
                    <a:lnTo>
                      <a:pt x="1436" y="3140"/>
                    </a:lnTo>
                    <a:cubicBezTo>
                      <a:pt x="1704" y="3203"/>
                      <a:pt x="1954" y="3328"/>
                      <a:pt x="2168" y="3497"/>
                    </a:cubicBezTo>
                    <a:cubicBezTo>
                      <a:pt x="2346" y="3363"/>
                      <a:pt x="2489" y="3247"/>
                      <a:pt x="2659" y="3105"/>
                    </a:cubicBezTo>
                    <a:cubicBezTo>
                      <a:pt x="3015" y="2819"/>
                      <a:pt x="3381" y="2516"/>
                      <a:pt x="3631" y="2123"/>
                    </a:cubicBezTo>
                    <a:cubicBezTo>
                      <a:pt x="3417" y="1998"/>
                      <a:pt x="3238" y="1820"/>
                      <a:pt x="3114" y="1615"/>
                    </a:cubicBezTo>
                    <a:lnTo>
                      <a:pt x="3114" y="1615"/>
                    </a:lnTo>
                    <a:cubicBezTo>
                      <a:pt x="3381" y="1695"/>
                      <a:pt x="3631" y="1820"/>
                      <a:pt x="3863" y="1981"/>
                    </a:cubicBezTo>
                    <a:cubicBezTo>
                      <a:pt x="4148" y="1365"/>
                      <a:pt x="4247" y="651"/>
                      <a:pt x="408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1"/>
              <p:cNvSpPr/>
              <p:nvPr/>
            </p:nvSpPr>
            <p:spPr>
              <a:xfrm>
                <a:off x="5835545" y="1486892"/>
                <a:ext cx="361379" cy="453037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4474" extrusionOk="0">
                    <a:moveTo>
                      <a:pt x="2718" y="0"/>
                    </a:moveTo>
                    <a:cubicBezTo>
                      <a:pt x="2582" y="0"/>
                      <a:pt x="2447" y="11"/>
                      <a:pt x="2320" y="31"/>
                    </a:cubicBezTo>
                    <a:lnTo>
                      <a:pt x="2748" y="218"/>
                    </a:lnTo>
                    <a:lnTo>
                      <a:pt x="2177" y="272"/>
                    </a:lnTo>
                    <a:cubicBezTo>
                      <a:pt x="2320" y="352"/>
                      <a:pt x="2454" y="441"/>
                      <a:pt x="2579" y="540"/>
                    </a:cubicBezTo>
                    <a:cubicBezTo>
                      <a:pt x="2511" y="537"/>
                      <a:pt x="2444" y="536"/>
                      <a:pt x="2378" y="536"/>
                    </a:cubicBezTo>
                    <a:cubicBezTo>
                      <a:pt x="2162" y="536"/>
                      <a:pt x="1949" y="548"/>
                      <a:pt x="1731" y="575"/>
                    </a:cubicBezTo>
                    <a:cubicBezTo>
                      <a:pt x="1910" y="620"/>
                      <a:pt x="2079" y="700"/>
                      <a:pt x="2222" y="816"/>
                    </a:cubicBezTo>
                    <a:cubicBezTo>
                      <a:pt x="2159" y="810"/>
                      <a:pt x="2096" y="807"/>
                      <a:pt x="2032" y="807"/>
                    </a:cubicBezTo>
                    <a:cubicBezTo>
                      <a:pt x="1917" y="807"/>
                      <a:pt x="1802" y="817"/>
                      <a:pt x="1687" y="834"/>
                    </a:cubicBezTo>
                    <a:cubicBezTo>
                      <a:pt x="1820" y="861"/>
                      <a:pt x="1936" y="923"/>
                      <a:pt x="2035" y="1021"/>
                    </a:cubicBezTo>
                    <a:cubicBezTo>
                      <a:pt x="1865" y="1021"/>
                      <a:pt x="1696" y="1039"/>
                      <a:pt x="1526" y="1066"/>
                    </a:cubicBezTo>
                    <a:cubicBezTo>
                      <a:pt x="1651" y="1111"/>
                      <a:pt x="1785" y="1173"/>
                      <a:pt x="1883" y="1253"/>
                    </a:cubicBezTo>
                    <a:cubicBezTo>
                      <a:pt x="1704" y="1316"/>
                      <a:pt x="1517" y="1369"/>
                      <a:pt x="1330" y="1432"/>
                    </a:cubicBezTo>
                    <a:cubicBezTo>
                      <a:pt x="1473" y="1432"/>
                      <a:pt x="1606" y="1450"/>
                      <a:pt x="1740" y="1485"/>
                    </a:cubicBezTo>
                    <a:cubicBezTo>
                      <a:pt x="1571" y="1512"/>
                      <a:pt x="1410" y="1557"/>
                      <a:pt x="1250" y="1601"/>
                    </a:cubicBezTo>
                    <a:cubicBezTo>
                      <a:pt x="1374" y="1619"/>
                      <a:pt x="1499" y="1673"/>
                      <a:pt x="1606" y="1753"/>
                    </a:cubicBezTo>
                    <a:cubicBezTo>
                      <a:pt x="1392" y="1806"/>
                      <a:pt x="1187" y="1869"/>
                      <a:pt x="991" y="1958"/>
                    </a:cubicBezTo>
                    <a:cubicBezTo>
                      <a:pt x="1151" y="1967"/>
                      <a:pt x="1312" y="1985"/>
                      <a:pt x="1437" y="2074"/>
                    </a:cubicBezTo>
                    <a:cubicBezTo>
                      <a:pt x="1258" y="2136"/>
                      <a:pt x="1080" y="2190"/>
                      <a:pt x="902" y="2252"/>
                    </a:cubicBezTo>
                    <a:cubicBezTo>
                      <a:pt x="991" y="2288"/>
                      <a:pt x="1125" y="2333"/>
                      <a:pt x="1214" y="2359"/>
                    </a:cubicBezTo>
                    <a:cubicBezTo>
                      <a:pt x="1053" y="2440"/>
                      <a:pt x="884" y="2520"/>
                      <a:pt x="714" y="2600"/>
                    </a:cubicBezTo>
                    <a:cubicBezTo>
                      <a:pt x="786" y="2581"/>
                      <a:pt x="858" y="2572"/>
                      <a:pt x="929" y="2572"/>
                    </a:cubicBezTo>
                    <a:cubicBezTo>
                      <a:pt x="992" y="2572"/>
                      <a:pt x="1054" y="2579"/>
                      <a:pt x="1116" y="2591"/>
                    </a:cubicBezTo>
                    <a:cubicBezTo>
                      <a:pt x="919" y="2654"/>
                      <a:pt x="732" y="2734"/>
                      <a:pt x="563" y="2841"/>
                    </a:cubicBezTo>
                    <a:cubicBezTo>
                      <a:pt x="643" y="2824"/>
                      <a:pt x="728" y="2814"/>
                      <a:pt x="811" y="2814"/>
                    </a:cubicBezTo>
                    <a:cubicBezTo>
                      <a:pt x="857" y="2814"/>
                      <a:pt x="902" y="2817"/>
                      <a:pt x="946" y="2823"/>
                    </a:cubicBezTo>
                    <a:cubicBezTo>
                      <a:pt x="795" y="2886"/>
                      <a:pt x="652" y="2948"/>
                      <a:pt x="500" y="3011"/>
                    </a:cubicBezTo>
                    <a:cubicBezTo>
                      <a:pt x="589" y="3055"/>
                      <a:pt x="679" y="3100"/>
                      <a:pt x="759" y="3162"/>
                    </a:cubicBezTo>
                    <a:cubicBezTo>
                      <a:pt x="768" y="3171"/>
                      <a:pt x="777" y="3180"/>
                      <a:pt x="777" y="3189"/>
                    </a:cubicBezTo>
                    <a:cubicBezTo>
                      <a:pt x="786" y="3207"/>
                      <a:pt x="768" y="3225"/>
                      <a:pt x="750" y="3234"/>
                    </a:cubicBezTo>
                    <a:cubicBezTo>
                      <a:pt x="580" y="3341"/>
                      <a:pt x="402" y="3421"/>
                      <a:pt x="215" y="3466"/>
                    </a:cubicBezTo>
                    <a:cubicBezTo>
                      <a:pt x="277" y="3483"/>
                      <a:pt x="340" y="3492"/>
                      <a:pt x="411" y="3501"/>
                    </a:cubicBezTo>
                    <a:cubicBezTo>
                      <a:pt x="420" y="3510"/>
                      <a:pt x="429" y="3510"/>
                      <a:pt x="429" y="3519"/>
                    </a:cubicBezTo>
                    <a:cubicBezTo>
                      <a:pt x="429" y="3523"/>
                      <a:pt x="430" y="3525"/>
                      <a:pt x="431" y="3526"/>
                    </a:cubicBezTo>
                    <a:lnTo>
                      <a:pt x="431" y="3526"/>
                    </a:lnTo>
                    <a:cubicBezTo>
                      <a:pt x="351" y="3561"/>
                      <a:pt x="264" y="3582"/>
                      <a:pt x="170" y="3582"/>
                    </a:cubicBezTo>
                    <a:cubicBezTo>
                      <a:pt x="128" y="3582"/>
                      <a:pt x="138" y="3570"/>
                      <a:pt x="131" y="3570"/>
                    </a:cubicBezTo>
                    <a:cubicBezTo>
                      <a:pt x="127" y="3570"/>
                      <a:pt x="120" y="3573"/>
                      <a:pt x="99" y="3582"/>
                    </a:cubicBezTo>
                    <a:cubicBezTo>
                      <a:pt x="125" y="3626"/>
                      <a:pt x="54" y="3680"/>
                      <a:pt x="108" y="3698"/>
                    </a:cubicBezTo>
                    <a:cubicBezTo>
                      <a:pt x="117" y="3698"/>
                      <a:pt x="134" y="3707"/>
                      <a:pt x="143" y="3715"/>
                    </a:cubicBezTo>
                    <a:cubicBezTo>
                      <a:pt x="152" y="3724"/>
                      <a:pt x="152" y="3742"/>
                      <a:pt x="152" y="3751"/>
                    </a:cubicBezTo>
                    <a:cubicBezTo>
                      <a:pt x="179" y="4001"/>
                      <a:pt x="90" y="4242"/>
                      <a:pt x="1" y="4474"/>
                    </a:cubicBezTo>
                    <a:cubicBezTo>
                      <a:pt x="152" y="4269"/>
                      <a:pt x="286" y="4037"/>
                      <a:pt x="393" y="3805"/>
                    </a:cubicBezTo>
                    <a:cubicBezTo>
                      <a:pt x="447" y="3885"/>
                      <a:pt x="500" y="3974"/>
                      <a:pt x="554" y="4054"/>
                    </a:cubicBezTo>
                    <a:cubicBezTo>
                      <a:pt x="607" y="3894"/>
                      <a:pt x="625" y="3715"/>
                      <a:pt x="607" y="3537"/>
                    </a:cubicBezTo>
                    <a:lnTo>
                      <a:pt x="607" y="3537"/>
                    </a:lnTo>
                    <a:cubicBezTo>
                      <a:pt x="696" y="3635"/>
                      <a:pt x="768" y="3760"/>
                      <a:pt x="821" y="3885"/>
                    </a:cubicBezTo>
                    <a:cubicBezTo>
                      <a:pt x="830" y="3680"/>
                      <a:pt x="830" y="3466"/>
                      <a:pt x="795" y="3260"/>
                    </a:cubicBezTo>
                    <a:lnTo>
                      <a:pt x="795" y="3260"/>
                    </a:lnTo>
                    <a:cubicBezTo>
                      <a:pt x="919" y="3359"/>
                      <a:pt x="1026" y="3475"/>
                      <a:pt x="1125" y="3599"/>
                    </a:cubicBezTo>
                    <a:cubicBezTo>
                      <a:pt x="1116" y="3376"/>
                      <a:pt x="1071" y="3144"/>
                      <a:pt x="1000" y="2930"/>
                    </a:cubicBezTo>
                    <a:cubicBezTo>
                      <a:pt x="1099" y="2896"/>
                      <a:pt x="1200" y="2883"/>
                      <a:pt x="1302" y="2883"/>
                    </a:cubicBezTo>
                    <a:cubicBezTo>
                      <a:pt x="1494" y="2883"/>
                      <a:pt x="1690" y="2931"/>
                      <a:pt x="1883" y="2984"/>
                    </a:cubicBezTo>
                    <a:cubicBezTo>
                      <a:pt x="1749" y="2770"/>
                      <a:pt x="1571" y="2591"/>
                      <a:pt x="1357" y="2467"/>
                    </a:cubicBezTo>
                    <a:lnTo>
                      <a:pt x="1357" y="2467"/>
                    </a:lnTo>
                    <a:cubicBezTo>
                      <a:pt x="1499" y="2475"/>
                      <a:pt x="1606" y="2493"/>
                      <a:pt x="1722" y="2574"/>
                    </a:cubicBezTo>
                    <a:lnTo>
                      <a:pt x="2106" y="2841"/>
                    </a:lnTo>
                    <a:cubicBezTo>
                      <a:pt x="1963" y="2547"/>
                      <a:pt x="1776" y="2270"/>
                      <a:pt x="1562" y="2020"/>
                    </a:cubicBezTo>
                    <a:lnTo>
                      <a:pt x="1562" y="2020"/>
                    </a:lnTo>
                    <a:cubicBezTo>
                      <a:pt x="1874" y="2172"/>
                      <a:pt x="2151" y="2404"/>
                      <a:pt x="2356" y="2698"/>
                    </a:cubicBezTo>
                    <a:cubicBezTo>
                      <a:pt x="2240" y="2315"/>
                      <a:pt x="2061" y="1949"/>
                      <a:pt x="1812" y="1637"/>
                    </a:cubicBezTo>
                    <a:lnTo>
                      <a:pt x="1812" y="1637"/>
                    </a:lnTo>
                    <a:cubicBezTo>
                      <a:pt x="2124" y="1904"/>
                      <a:pt x="2374" y="2226"/>
                      <a:pt x="2623" y="2538"/>
                    </a:cubicBezTo>
                    <a:cubicBezTo>
                      <a:pt x="2543" y="2145"/>
                      <a:pt x="2365" y="1771"/>
                      <a:pt x="2106" y="1450"/>
                    </a:cubicBezTo>
                    <a:lnTo>
                      <a:pt x="2106" y="1450"/>
                    </a:lnTo>
                    <a:cubicBezTo>
                      <a:pt x="2427" y="1699"/>
                      <a:pt x="2721" y="1994"/>
                      <a:pt x="2971" y="2315"/>
                    </a:cubicBezTo>
                    <a:cubicBezTo>
                      <a:pt x="2784" y="1922"/>
                      <a:pt x="2597" y="1530"/>
                      <a:pt x="2409" y="1146"/>
                    </a:cubicBezTo>
                    <a:lnTo>
                      <a:pt x="2409" y="1146"/>
                    </a:lnTo>
                    <a:cubicBezTo>
                      <a:pt x="2784" y="1244"/>
                      <a:pt x="3114" y="1423"/>
                      <a:pt x="3417" y="1673"/>
                    </a:cubicBezTo>
                    <a:cubicBezTo>
                      <a:pt x="3275" y="1423"/>
                      <a:pt x="3096" y="1191"/>
                      <a:pt x="2900" y="986"/>
                    </a:cubicBezTo>
                    <a:lnTo>
                      <a:pt x="2900" y="986"/>
                    </a:lnTo>
                    <a:cubicBezTo>
                      <a:pt x="3114" y="1066"/>
                      <a:pt x="3310" y="1209"/>
                      <a:pt x="3453" y="1396"/>
                    </a:cubicBezTo>
                    <a:cubicBezTo>
                      <a:pt x="3391" y="1137"/>
                      <a:pt x="3275" y="896"/>
                      <a:pt x="3114" y="682"/>
                    </a:cubicBezTo>
                    <a:lnTo>
                      <a:pt x="3114" y="682"/>
                    </a:lnTo>
                    <a:cubicBezTo>
                      <a:pt x="3301" y="816"/>
                      <a:pt x="3462" y="995"/>
                      <a:pt x="3569" y="1200"/>
                    </a:cubicBezTo>
                    <a:cubicBezTo>
                      <a:pt x="3560" y="816"/>
                      <a:pt x="3489" y="433"/>
                      <a:pt x="3355" y="76"/>
                    </a:cubicBezTo>
                    <a:cubicBezTo>
                      <a:pt x="3157" y="26"/>
                      <a:pt x="2936" y="0"/>
                      <a:pt x="27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1"/>
              <p:cNvSpPr/>
              <p:nvPr/>
            </p:nvSpPr>
            <p:spPr>
              <a:xfrm>
                <a:off x="5807598" y="1441124"/>
                <a:ext cx="476101" cy="532223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5256" extrusionOk="0">
                    <a:moveTo>
                      <a:pt x="4370" y="1"/>
                    </a:moveTo>
                    <a:cubicBezTo>
                      <a:pt x="4306" y="1"/>
                      <a:pt x="4242" y="23"/>
                      <a:pt x="4184" y="55"/>
                    </a:cubicBezTo>
                    <a:cubicBezTo>
                      <a:pt x="3105" y="617"/>
                      <a:pt x="2275" y="1571"/>
                      <a:pt x="1677" y="2633"/>
                    </a:cubicBezTo>
                    <a:cubicBezTo>
                      <a:pt x="1365" y="3177"/>
                      <a:pt x="1106" y="3757"/>
                      <a:pt x="696" y="4230"/>
                    </a:cubicBezTo>
                    <a:cubicBezTo>
                      <a:pt x="419" y="4551"/>
                      <a:pt x="71" y="4845"/>
                      <a:pt x="0" y="5256"/>
                    </a:cubicBezTo>
                    <a:cubicBezTo>
                      <a:pt x="205" y="4890"/>
                      <a:pt x="526" y="4667"/>
                      <a:pt x="794" y="4346"/>
                    </a:cubicBezTo>
                    <a:cubicBezTo>
                      <a:pt x="1017" y="4078"/>
                      <a:pt x="1187" y="3784"/>
                      <a:pt x="1365" y="3489"/>
                    </a:cubicBezTo>
                    <a:cubicBezTo>
                      <a:pt x="1766" y="2803"/>
                      <a:pt x="2186" y="2125"/>
                      <a:pt x="2730" y="1554"/>
                    </a:cubicBezTo>
                    <a:cubicBezTo>
                      <a:pt x="3265" y="974"/>
                      <a:pt x="3943" y="501"/>
                      <a:pt x="4701" y="305"/>
                    </a:cubicBezTo>
                    <a:cubicBezTo>
                      <a:pt x="4675" y="189"/>
                      <a:pt x="4594" y="99"/>
                      <a:pt x="4496" y="37"/>
                    </a:cubicBezTo>
                    <a:cubicBezTo>
                      <a:pt x="4456" y="12"/>
                      <a:pt x="4413" y="1"/>
                      <a:pt x="4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0" name="Google Shape;1240;p11"/>
          <p:cNvSpPr/>
          <p:nvPr/>
        </p:nvSpPr>
        <p:spPr>
          <a:xfrm>
            <a:off x="2250281" y="4604094"/>
            <a:ext cx="813820" cy="381072"/>
          </a:xfrm>
          <a:custGeom>
            <a:avLst/>
            <a:gdLst/>
            <a:ahLst/>
            <a:cxnLst/>
            <a:rect l="l" t="t" r="r" b="b"/>
            <a:pathLst>
              <a:path w="4818" h="2256" extrusionOk="0">
                <a:moveTo>
                  <a:pt x="1601" y="0"/>
                </a:moveTo>
                <a:cubicBezTo>
                  <a:pt x="1436" y="0"/>
                  <a:pt x="1268" y="46"/>
                  <a:pt x="1133" y="140"/>
                </a:cubicBezTo>
                <a:cubicBezTo>
                  <a:pt x="768" y="417"/>
                  <a:pt x="527" y="1246"/>
                  <a:pt x="821" y="1612"/>
                </a:cubicBezTo>
                <a:cubicBezTo>
                  <a:pt x="661" y="1621"/>
                  <a:pt x="491" y="1639"/>
                  <a:pt x="339" y="1683"/>
                </a:cubicBezTo>
                <a:cubicBezTo>
                  <a:pt x="232" y="1719"/>
                  <a:pt x="125" y="1764"/>
                  <a:pt x="63" y="1853"/>
                </a:cubicBezTo>
                <a:cubicBezTo>
                  <a:pt x="0" y="1933"/>
                  <a:pt x="0" y="2076"/>
                  <a:pt x="90" y="2138"/>
                </a:cubicBezTo>
                <a:cubicBezTo>
                  <a:pt x="134" y="2165"/>
                  <a:pt x="188" y="2174"/>
                  <a:pt x="241" y="2174"/>
                </a:cubicBezTo>
                <a:cubicBezTo>
                  <a:pt x="850" y="2229"/>
                  <a:pt x="1461" y="2256"/>
                  <a:pt x="2071" y="2256"/>
                </a:cubicBezTo>
                <a:cubicBezTo>
                  <a:pt x="2855" y="2256"/>
                  <a:pt x="3639" y="2211"/>
                  <a:pt x="4416" y="2120"/>
                </a:cubicBezTo>
                <a:cubicBezTo>
                  <a:pt x="4532" y="2112"/>
                  <a:pt x="4648" y="2094"/>
                  <a:pt x="4729" y="2013"/>
                </a:cubicBezTo>
                <a:cubicBezTo>
                  <a:pt x="4818" y="1915"/>
                  <a:pt x="4818" y="1755"/>
                  <a:pt x="4746" y="1639"/>
                </a:cubicBezTo>
                <a:cubicBezTo>
                  <a:pt x="4675" y="1532"/>
                  <a:pt x="4550" y="1460"/>
                  <a:pt x="4425" y="1407"/>
                </a:cubicBezTo>
                <a:cubicBezTo>
                  <a:pt x="4276" y="1350"/>
                  <a:pt x="4115" y="1321"/>
                  <a:pt x="3952" y="1321"/>
                </a:cubicBezTo>
                <a:cubicBezTo>
                  <a:pt x="3782" y="1321"/>
                  <a:pt x="3612" y="1352"/>
                  <a:pt x="3453" y="1416"/>
                </a:cubicBezTo>
                <a:cubicBezTo>
                  <a:pt x="3360" y="951"/>
                  <a:pt x="2916" y="674"/>
                  <a:pt x="2468" y="674"/>
                </a:cubicBezTo>
                <a:cubicBezTo>
                  <a:pt x="2401" y="674"/>
                  <a:pt x="2333" y="680"/>
                  <a:pt x="2266" y="693"/>
                </a:cubicBezTo>
                <a:cubicBezTo>
                  <a:pt x="2354" y="244"/>
                  <a:pt x="1984" y="0"/>
                  <a:pt x="1601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1"/>
          <p:cNvSpPr/>
          <p:nvPr/>
        </p:nvSpPr>
        <p:spPr>
          <a:xfrm flipH="1">
            <a:off x="5742849" y="4608650"/>
            <a:ext cx="840445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2" name="Google Shape;1242;p11"/>
          <p:cNvGrpSpPr/>
          <p:nvPr/>
        </p:nvGrpSpPr>
        <p:grpSpPr>
          <a:xfrm>
            <a:off x="-1504763" y="-1038737"/>
            <a:ext cx="3078451" cy="3693793"/>
            <a:chOff x="-1504763" y="-1038737"/>
            <a:chExt cx="3078451" cy="3693793"/>
          </a:xfrm>
        </p:grpSpPr>
        <p:grpSp>
          <p:nvGrpSpPr>
            <p:cNvPr id="1243" name="Google Shape;1243;p11"/>
            <p:cNvGrpSpPr/>
            <p:nvPr/>
          </p:nvGrpSpPr>
          <p:grpSpPr>
            <a:xfrm rot="8480098">
              <a:off x="-981950" y="-125816"/>
              <a:ext cx="1599999" cy="2234959"/>
              <a:chOff x="3996441" y="87120"/>
              <a:chExt cx="849227" cy="1186243"/>
            </a:xfrm>
          </p:grpSpPr>
          <p:sp>
            <p:nvSpPr>
              <p:cNvPr id="1244" name="Google Shape;1244;p11"/>
              <p:cNvSpPr/>
              <p:nvPr/>
            </p:nvSpPr>
            <p:spPr>
              <a:xfrm>
                <a:off x="3996441" y="628235"/>
                <a:ext cx="849226" cy="645127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63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2070" y="2935"/>
                      <a:pt x="2454" y="3774"/>
                      <a:pt x="2605" y="4657"/>
                    </a:cubicBezTo>
                    <a:cubicBezTo>
                      <a:pt x="2320" y="4158"/>
                      <a:pt x="1963" y="3649"/>
                      <a:pt x="1535" y="3266"/>
                    </a:cubicBezTo>
                    <a:cubicBezTo>
                      <a:pt x="1107" y="2882"/>
                      <a:pt x="589" y="2588"/>
                      <a:pt x="18" y="2498"/>
                    </a:cubicBezTo>
                    <a:lnTo>
                      <a:pt x="18" y="2498"/>
                    </a:lnTo>
                    <a:cubicBezTo>
                      <a:pt x="910" y="3123"/>
                      <a:pt x="1901" y="3872"/>
                      <a:pt x="2275" y="4898"/>
                    </a:cubicBezTo>
                    <a:cubicBezTo>
                      <a:pt x="2338" y="5068"/>
                      <a:pt x="2400" y="5255"/>
                      <a:pt x="2561" y="5335"/>
                    </a:cubicBezTo>
                    <a:cubicBezTo>
                      <a:pt x="2605" y="5357"/>
                      <a:pt x="2653" y="5367"/>
                      <a:pt x="2702" y="5367"/>
                    </a:cubicBezTo>
                    <a:cubicBezTo>
                      <a:pt x="2793" y="5367"/>
                      <a:pt x="2887" y="5334"/>
                      <a:pt x="2962" y="5282"/>
                    </a:cubicBezTo>
                    <a:cubicBezTo>
                      <a:pt x="3078" y="5210"/>
                      <a:pt x="3185" y="4996"/>
                      <a:pt x="3310" y="4934"/>
                    </a:cubicBezTo>
                    <a:cubicBezTo>
                      <a:pt x="3841" y="4658"/>
                      <a:pt x="4433" y="4511"/>
                      <a:pt x="5029" y="4511"/>
                    </a:cubicBezTo>
                    <a:cubicBezTo>
                      <a:pt x="5185" y="4511"/>
                      <a:pt x="5341" y="4521"/>
                      <a:pt x="5496" y="4541"/>
                    </a:cubicBezTo>
                    <a:cubicBezTo>
                      <a:pt x="6004" y="4604"/>
                      <a:pt x="6504" y="4773"/>
                      <a:pt x="6905" y="5085"/>
                    </a:cubicBezTo>
                    <a:cubicBezTo>
                      <a:pt x="7154" y="5279"/>
                      <a:pt x="7362" y="5531"/>
                      <a:pt x="7499" y="5816"/>
                    </a:cubicBezTo>
                    <a:lnTo>
                      <a:pt x="7499" y="5816"/>
                    </a:lnTo>
                    <a:cubicBezTo>
                      <a:pt x="7363" y="5370"/>
                      <a:pt x="7196" y="4925"/>
                      <a:pt x="6870" y="4630"/>
                    </a:cubicBezTo>
                    <a:cubicBezTo>
                      <a:pt x="6593" y="4372"/>
                      <a:pt x="6245" y="4211"/>
                      <a:pt x="5888" y="4113"/>
                    </a:cubicBezTo>
                    <a:cubicBezTo>
                      <a:pt x="5608" y="4039"/>
                      <a:pt x="5318" y="4002"/>
                      <a:pt x="5028" y="4002"/>
                    </a:cubicBezTo>
                    <a:cubicBezTo>
                      <a:pt x="4415" y="4002"/>
                      <a:pt x="3801" y="4167"/>
                      <a:pt x="3274" y="4488"/>
                    </a:cubicBezTo>
                    <a:cubicBezTo>
                      <a:pt x="3533" y="3364"/>
                      <a:pt x="4238" y="2293"/>
                      <a:pt x="5166" y="1597"/>
                    </a:cubicBezTo>
                    <a:cubicBezTo>
                      <a:pt x="6093" y="901"/>
                      <a:pt x="7226" y="518"/>
                      <a:pt x="8386" y="429"/>
                    </a:cubicBezTo>
                    <a:cubicBezTo>
                      <a:pt x="8196" y="406"/>
                      <a:pt x="8006" y="394"/>
                      <a:pt x="7816" y="394"/>
                    </a:cubicBezTo>
                    <a:cubicBezTo>
                      <a:pt x="6747" y="394"/>
                      <a:pt x="5694" y="752"/>
                      <a:pt x="4853" y="1419"/>
                    </a:cubicBezTo>
                    <a:cubicBezTo>
                      <a:pt x="3863" y="2213"/>
                      <a:pt x="3194" y="3364"/>
                      <a:pt x="2918" y="4595"/>
                    </a:cubicBezTo>
                    <a:cubicBezTo>
                      <a:pt x="3016" y="3524"/>
                      <a:pt x="3381" y="2472"/>
                      <a:pt x="3970" y="1562"/>
                    </a:cubicBezTo>
                    <a:cubicBezTo>
                      <a:pt x="4229" y="1169"/>
                      <a:pt x="4532" y="803"/>
                      <a:pt x="4844" y="446"/>
                    </a:cubicBezTo>
                    <a:cubicBezTo>
                      <a:pt x="5029" y="236"/>
                      <a:pt x="5073" y="137"/>
                      <a:pt x="5020" y="137"/>
                    </a:cubicBezTo>
                    <a:cubicBezTo>
                      <a:pt x="4819" y="137"/>
                      <a:pt x="3228" y="1546"/>
                      <a:pt x="2614" y="3613"/>
                    </a:cubicBezTo>
                    <a:cubicBezTo>
                      <a:pt x="2106" y="2204"/>
                      <a:pt x="1231" y="839"/>
                      <a:pt x="0" y="0"/>
                    </a:cubicBezTo>
                    <a:close/>
                    <a:moveTo>
                      <a:pt x="7499" y="5816"/>
                    </a:moveTo>
                    <a:cubicBezTo>
                      <a:pt x="7556" y="6004"/>
                      <a:pt x="7608" y="6193"/>
                      <a:pt x="7664" y="6370"/>
                    </a:cubicBezTo>
                    <a:cubicBezTo>
                      <a:pt x="7640" y="6177"/>
                      <a:pt x="7583" y="5990"/>
                      <a:pt x="7499" y="58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4304460" y="668536"/>
                <a:ext cx="541208" cy="441291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358" extrusionOk="0">
                    <a:moveTo>
                      <a:pt x="4722" y="1"/>
                    </a:moveTo>
                    <a:cubicBezTo>
                      <a:pt x="4653" y="1"/>
                      <a:pt x="4584" y="2"/>
                      <a:pt x="4514" y="4"/>
                    </a:cubicBezTo>
                    <a:cubicBezTo>
                      <a:pt x="4274" y="40"/>
                      <a:pt x="4042" y="102"/>
                      <a:pt x="3819" y="173"/>
                    </a:cubicBezTo>
                    <a:cubicBezTo>
                      <a:pt x="3274" y="352"/>
                      <a:pt x="2766" y="628"/>
                      <a:pt x="2284" y="941"/>
                    </a:cubicBezTo>
                    <a:cubicBezTo>
                      <a:pt x="1981" y="1128"/>
                      <a:pt x="1686" y="1333"/>
                      <a:pt x="1428" y="1574"/>
                    </a:cubicBezTo>
                    <a:cubicBezTo>
                      <a:pt x="1017" y="1975"/>
                      <a:pt x="723" y="2475"/>
                      <a:pt x="455" y="2975"/>
                    </a:cubicBezTo>
                    <a:cubicBezTo>
                      <a:pt x="330" y="3198"/>
                      <a:pt x="215" y="3430"/>
                      <a:pt x="152" y="3670"/>
                    </a:cubicBezTo>
                    <a:cubicBezTo>
                      <a:pt x="91" y="3897"/>
                      <a:pt x="73" y="4123"/>
                      <a:pt x="6" y="4341"/>
                    </a:cubicBezTo>
                    <a:lnTo>
                      <a:pt x="6" y="4341"/>
                    </a:lnTo>
                    <a:cubicBezTo>
                      <a:pt x="46" y="4224"/>
                      <a:pt x="148" y="4130"/>
                      <a:pt x="250" y="4036"/>
                    </a:cubicBezTo>
                    <a:cubicBezTo>
                      <a:pt x="518" y="2930"/>
                      <a:pt x="1214" y="1886"/>
                      <a:pt x="2124" y="1199"/>
                    </a:cubicBezTo>
                    <a:cubicBezTo>
                      <a:pt x="3051" y="503"/>
                      <a:pt x="4184" y="120"/>
                      <a:pt x="5344" y="31"/>
                    </a:cubicBezTo>
                    <a:cubicBezTo>
                      <a:pt x="5137" y="11"/>
                      <a:pt x="4929" y="1"/>
                      <a:pt x="4722" y="1"/>
                    </a:cubicBezTo>
                    <a:close/>
                    <a:moveTo>
                      <a:pt x="6" y="4341"/>
                    </a:moveTo>
                    <a:lnTo>
                      <a:pt x="6" y="4341"/>
                    </a:lnTo>
                    <a:cubicBezTo>
                      <a:pt x="4" y="4346"/>
                      <a:pt x="2" y="4352"/>
                      <a:pt x="0" y="4357"/>
                    </a:cubicBezTo>
                    <a:cubicBezTo>
                      <a:pt x="2" y="4352"/>
                      <a:pt x="4" y="4346"/>
                      <a:pt x="6" y="434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4281880" y="779513"/>
                <a:ext cx="524906" cy="33506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309" extrusionOk="0">
                    <a:moveTo>
                      <a:pt x="3912" y="0"/>
                    </a:moveTo>
                    <a:cubicBezTo>
                      <a:pt x="3020" y="0"/>
                      <a:pt x="2132" y="266"/>
                      <a:pt x="1428" y="808"/>
                    </a:cubicBezTo>
                    <a:cubicBezTo>
                      <a:pt x="946" y="1183"/>
                      <a:pt x="545" y="1664"/>
                      <a:pt x="170" y="2146"/>
                    </a:cubicBezTo>
                    <a:cubicBezTo>
                      <a:pt x="90" y="2253"/>
                      <a:pt x="0" y="2369"/>
                      <a:pt x="18" y="2494"/>
                    </a:cubicBezTo>
                    <a:cubicBezTo>
                      <a:pt x="43" y="2619"/>
                      <a:pt x="29" y="3309"/>
                      <a:pt x="71" y="3309"/>
                    </a:cubicBezTo>
                    <a:cubicBezTo>
                      <a:pt x="74" y="3309"/>
                      <a:pt x="77" y="3305"/>
                      <a:pt x="81" y="3297"/>
                    </a:cubicBezTo>
                    <a:cubicBezTo>
                      <a:pt x="491" y="2405"/>
                      <a:pt x="1455" y="1031"/>
                      <a:pt x="2329" y="585"/>
                    </a:cubicBezTo>
                    <a:cubicBezTo>
                      <a:pt x="2952" y="267"/>
                      <a:pt x="3648" y="103"/>
                      <a:pt x="4345" y="103"/>
                    </a:cubicBezTo>
                    <a:cubicBezTo>
                      <a:pt x="4626" y="103"/>
                      <a:pt x="4907" y="130"/>
                      <a:pt x="5184" y="184"/>
                    </a:cubicBezTo>
                    <a:cubicBezTo>
                      <a:pt x="4772" y="62"/>
                      <a:pt x="4342" y="0"/>
                      <a:pt x="3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4219507" y="87120"/>
                <a:ext cx="470734" cy="879949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8690" extrusionOk="0">
                    <a:moveTo>
                      <a:pt x="4580" y="0"/>
                    </a:moveTo>
                    <a:cubicBezTo>
                      <a:pt x="4301" y="0"/>
                      <a:pt x="3810" y="386"/>
                      <a:pt x="3605" y="509"/>
                    </a:cubicBezTo>
                    <a:cubicBezTo>
                      <a:pt x="2365" y="1321"/>
                      <a:pt x="1366" y="2525"/>
                      <a:pt x="830" y="3908"/>
                    </a:cubicBezTo>
                    <a:cubicBezTo>
                      <a:pt x="545" y="4649"/>
                      <a:pt x="393" y="5434"/>
                      <a:pt x="251" y="6219"/>
                    </a:cubicBezTo>
                    <a:cubicBezTo>
                      <a:pt x="117" y="6968"/>
                      <a:pt x="1" y="7735"/>
                      <a:pt x="117" y="8494"/>
                    </a:cubicBezTo>
                    <a:cubicBezTo>
                      <a:pt x="126" y="8583"/>
                      <a:pt x="170" y="8690"/>
                      <a:pt x="260" y="8690"/>
                    </a:cubicBezTo>
                    <a:cubicBezTo>
                      <a:pt x="331" y="8690"/>
                      <a:pt x="376" y="8610"/>
                      <a:pt x="393" y="8538"/>
                    </a:cubicBezTo>
                    <a:cubicBezTo>
                      <a:pt x="536" y="8155"/>
                      <a:pt x="563" y="7744"/>
                      <a:pt x="625" y="7334"/>
                    </a:cubicBezTo>
                    <a:cubicBezTo>
                      <a:pt x="732" y="6504"/>
                      <a:pt x="955" y="5701"/>
                      <a:pt x="1143" y="4881"/>
                    </a:cubicBezTo>
                    <a:cubicBezTo>
                      <a:pt x="1428" y="3649"/>
                      <a:pt x="2641" y="1954"/>
                      <a:pt x="3373" y="1241"/>
                    </a:cubicBezTo>
                    <a:cubicBezTo>
                      <a:pt x="3792" y="821"/>
                      <a:pt x="4256" y="438"/>
                      <a:pt x="4649" y="10"/>
                    </a:cubicBezTo>
                    <a:cubicBezTo>
                      <a:pt x="4628" y="3"/>
                      <a:pt x="4604" y="0"/>
                      <a:pt x="4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4036133" y="454783"/>
                <a:ext cx="235924" cy="587308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5800" extrusionOk="0">
                    <a:moveTo>
                      <a:pt x="1" y="1"/>
                    </a:moveTo>
                    <a:cubicBezTo>
                      <a:pt x="1152" y="1464"/>
                      <a:pt x="1839" y="3301"/>
                      <a:pt x="1990" y="5157"/>
                    </a:cubicBezTo>
                    <a:cubicBezTo>
                      <a:pt x="2008" y="5389"/>
                      <a:pt x="2124" y="5692"/>
                      <a:pt x="2329" y="5799"/>
                    </a:cubicBezTo>
                    <a:cubicBezTo>
                      <a:pt x="2294" y="4104"/>
                      <a:pt x="1776" y="2427"/>
                      <a:pt x="857" y="1000"/>
                    </a:cubicBezTo>
                    <a:cubicBezTo>
                      <a:pt x="616" y="634"/>
                      <a:pt x="349" y="277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4223152" y="779108"/>
                <a:ext cx="28149" cy="18793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856" extrusionOk="0">
                    <a:moveTo>
                      <a:pt x="116" y="0"/>
                    </a:moveTo>
                    <a:cubicBezTo>
                      <a:pt x="36" y="553"/>
                      <a:pt x="1" y="1115"/>
                      <a:pt x="81" y="1660"/>
                    </a:cubicBezTo>
                    <a:cubicBezTo>
                      <a:pt x="90" y="1749"/>
                      <a:pt x="134" y="1856"/>
                      <a:pt x="215" y="1856"/>
                    </a:cubicBezTo>
                    <a:cubicBezTo>
                      <a:pt x="241" y="1856"/>
                      <a:pt x="259" y="1847"/>
                      <a:pt x="277" y="1838"/>
                    </a:cubicBezTo>
                    <a:cubicBezTo>
                      <a:pt x="152" y="1240"/>
                      <a:pt x="116" y="625"/>
                      <a:pt x="11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4234898" y="88031"/>
                <a:ext cx="440054" cy="877215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8663" extrusionOk="0">
                    <a:moveTo>
                      <a:pt x="4345" y="1"/>
                    </a:moveTo>
                    <a:cubicBezTo>
                      <a:pt x="4060" y="63"/>
                      <a:pt x="3631" y="384"/>
                      <a:pt x="3453" y="500"/>
                    </a:cubicBezTo>
                    <a:cubicBezTo>
                      <a:pt x="2213" y="1312"/>
                      <a:pt x="1214" y="2516"/>
                      <a:pt x="678" y="3899"/>
                    </a:cubicBezTo>
                    <a:cubicBezTo>
                      <a:pt x="393" y="4640"/>
                      <a:pt x="241" y="5425"/>
                      <a:pt x="99" y="6210"/>
                    </a:cubicBezTo>
                    <a:cubicBezTo>
                      <a:pt x="63" y="6415"/>
                      <a:pt x="27" y="6620"/>
                      <a:pt x="0" y="6825"/>
                    </a:cubicBezTo>
                    <a:cubicBezTo>
                      <a:pt x="0" y="7450"/>
                      <a:pt x="36" y="8065"/>
                      <a:pt x="161" y="8663"/>
                    </a:cubicBezTo>
                    <a:cubicBezTo>
                      <a:pt x="170" y="8654"/>
                      <a:pt x="179" y="8645"/>
                      <a:pt x="188" y="8636"/>
                    </a:cubicBezTo>
                    <a:cubicBezTo>
                      <a:pt x="179" y="6923"/>
                      <a:pt x="464" y="5193"/>
                      <a:pt x="1187" y="3640"/>
                    </a:cubicBezTo>
                    <a:cubicBezTo>
                      <a:pt x="1874" y="2160"/>
                      <a:pt x="2953" y="848"/>
                      <a:pt x="43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4285525" y="783158"/>
                <a:ext cx="521261" cy="331424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273" extrusionOk="0">
                    <a:moveTo>
                      <a:pt x="4090" y="0"/>
                    </a:moveTo>
                    <a:cubicBezTo>
                      <a:pt x="3916" y="0"/>
                      <a:pt x="3742" y="9"/>
                      <a:pt x="3568" y="32"/>
                    </a:cubicBezTo>
                    <a:cubicBezTo>
                      <a:pt x="2453" y="165"/>
                      <a:pt x="1445" y="808"/>
                      <a:pt x="723" y="1664"/>
                    </a:cubicBezTo>
                    <a:cubicBezTo>
                      <a:pt x="446" y="1994"/>
                      <a:pt x="205" y="2342"/>
                      <a:pt x="0" y="2708"/>
                    </a:cubicBezTo>
                    <a:cubicBezTo>
                      <a:pt x="0" y="2950"/>
                      <a:pt x="7" y="3272"/>
                      <a:pt x="35" y="3272"/>
                    </a:cubicBezTo>
                    <a:cubicBezTo>
                      <a:pt x="38" y="3272"/>
                      <a:pt x="41" y="3269"/>
                      <a:pt x="45" y="3261"/>
                    </a:cubicBezTo>
                    <a:cubicBezTo>
                      <a:pt x="455" y="2369"/>
                      <a:pt x="1419" y="995"/>
                      <a:pt x="2293" y="549"/>
                    </a:cubicBezTo>
                    <a:cubicBezTo>
                      <a:pt x="2916" y="231"/>
                      <a:pt x="3612" y="67"/>
                      <a:pt x="4309" y="67"/>
                    </a:cubicBezTo>
                    <a:cubicBezTo>
                      <a:pt x="4590" y="67"/>
                      <a:pt x="4871" y="94"/>
                      <a:pt x="5148" y="148"/>
                    </a:cubicBezTo>
                    <a:cubicBezTo>
                      <a:pt x="4969" y="94"/>
                      <a:pt x="4791" y="58"/>
                      <a:pt x="4612" y="23"/>
                    </a:cubicBezTo>
                    <a:cubicBezTo>
                      <a:pt x="4438" y="9"/>
                      <a:pt x="4264" y="0"/>
                      <a:pt x="409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3996441" y="628235"/>
                <a:ext cx="274705" cy="46529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4595" extrusionOk="0">
                    <a:moveTo>
                      <a:pt x="0" y="0"/>
                    </a:moveTo>
                    <a:cubicBezTo>
                      <a:pt x="571" y="696"/>
                      <a:pt x="1107" y="1410"/>
                      <a:pt x="1588" y="2168"/>
                    </a:cubicBezTo>
                    <a:cubicBezTo>
                      <a:pt x="1981" y="2793"/>
                      <a:pt x="2311" y="3471"/>
                      <a:pt x="2498" y="4184"/>
                    </a:cubicBezTo>
                    <a:cubicBezTo>
                      <a:pt x="2570" y="4318"/>
                      <a:pt x="2641" y="4461"/>
                      <a:pt x="2712" y="4595"/>
                    </a:cubicBezTo>
                    <a:cubicBezTo>
                      <a:pt x="2686" y="4095"/>
                      <a:pt x="2516" y="3605"/>
                      <a:pt x="2311" y="3141"/>
                    </a:cubicBezTo>
                    <a:cubicBezTo>
                      <a:pt x="1802" y="2008"/>
                      <a:pt x="1062" y="964"/>
                      <a:pt x="161" y="107"/>
                    </a:cubicBezTo>
                    <a:cubicBezTo>
                      <a:pt x="107" y="72"/>
                      <a:pt x="54" y="36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4008186" y="887453"/>
                <a:ext cx="233089" cy="25942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66" y="616"/>
                      <a:pt x="1802" y="1348"/>
                      <a:pt x="2159" y="2338"/>
                    </a:cubicBezTo>
                    <a:cubicBezTo>
                      <a:pt x="2186" y="2418"/>
                      <a:pt x="2213" y="2490"/>
                      <a:pt x="2248" y="2561"/>
                    </a:cubicBezTo>
                    <a:cubicBezTo>
                      <a:pt x="2257" y="2543"/>
                      <a:pt x="2266" y="2525"/>
                      <a:pt x="2266" y="2508"/>
                    </a:cubicBezTo>
                    <a:cubicBezTo>
                      <a:pt x="2302" y="2347"/>
                      <a:pt x="2239" y="2186"/>
                      <a:pt x="2177" y="2035"/>
                    </a:cubicBezTo>
                    <a:cubicBezTo>
                      <a:pt x="1758" y="1116"/>
                      <a:pt x="919" y="447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4245732" y="1059488"/>
                <a:ext cx="486935" cy="121715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1202" extrusionOk="0">
                    <a:moveTo>
                      <a:pt x="2894" y="1"/>
                    </a:moveTo>
                    <a:cubicBezTo>
                      <a:pt x="2774" y="1"/>
                      <a:pt x="2654" y="7"/>
                      <a:pt x="2534" y="15"/>
                    </a:cubicBezTo>
                    <a:cubicBezTo>
                      <a:pt x="2213" y="32"/>
                      <a:pt x="1892" y="68"/>
                      <a:pt x="1588" y="139"/>
                    </a:cubicBezTo>
                    <a:cubicBezTo>
                      <a:pt x="991" y="282"/>
                      <a:pt x="447" y="586"/>
                      <a:pt x="1" y="1005"/>
                    </a:cubicBezTo>
                    <a:cubicBezTo>
                      <a:pt x="27" y="1041"/>
                      <a:pt x="63" y="1058"/>
                      <a:pt x="99" y="1076"/>
                    </a:cubicBezTo>
                    <a:cubicBezTo>
                      <a:pt x="143" y="1098"/>
                      <a:pt x="191" y="1108"/>
                      <a:pt x="240" y="1108"/>
                    </a:cubicBezTo>
                    <a:cubicBezTo>
                      <a:pt x="331" y="1108"/>
                      <a:pt x="425" y="1075"/>
                      <a:pt x="500" y="1023"/>
                    </a:cubicBezTo>
                    <a:cubicBezTo>
                      <a:pt x="616" y="951"/>
                      <a:pt x="723" y="737"/>
                      <a:pt x="848" y="675"/>
                    </a:cubicBezTo>
                    <a:cubicBezTo>
                      <a:pt x="1379" y="399"/>
                      <a:pt x="1971" y="252"/>
                      <a:pt x="2567" y="252"/>
                    </a:cubicBezTo>
                    <a:cubicBezTo>
                      <a:pt x="2723" y="252"/>
                      <a:pt x="2879" y="262"/>
                      <a:pt x="3034" y="282"/>
                    </a:cubicBezTo>
                    <a:cubicBezTo>
                      <a:pt x="3542" y="345"/>
                      <a:pt x="4042" y="514"/>
                      <a:pt x="4443" y="826"/>
                    </a:cubicBezTo>
                    <a:cubicBezTo>
                      <a:pt x="4577" y="933"/>
                      <a:pt x="4702" y="1058"/>
                      <a:pt x="4809" y="1201"/>
                    </a:cubicBezTo>
                    <a:cubicBezTo>
                      <a:pt x="4738" y="1076"/>
                      <a:pt x="4666" y="960"/>
                      <a:pt x="4577" y="853"/>
                    </a:cubicBezTo>
                    <a:cubicBezTo>
                      <a:pt x="4274" y="461"/>
                      <a:pt x="3846" y="139"/>
                      <a:pt x="3355" y="41"/>
                    </a:cubicBezTo>
                    <a:cubicBezTo>
                      <a:pt x="3203" y="11"/>
                      <a:pt x="3049" y="1"/>
                      <a:pt x="289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5" name="Google Shape;1255;p11"/>
            <p:cNvGrpSpPr/>
            <p:nvPr/>
          </p:nvGrpSpPr>
          <p:grpSpPr>
            <a:xfrm>
              <a:off x="-1032102" y="-1038737"/>
              <a:ext cx="2605790" cy="1664590"/>
              <a:chOff x="5669385" y="-152150"/>
              <a:chExt cx="1383042" cy="883494"/>
            </a:xfrm>
          </p:grpSpPr>
          <p:sp>
            <p:nvSpPr>
              <p:cNvPr id="1256" name="Google Shape;1256;p11"/>
              <p:cNvSpPr/>
              <p:nvPr/>
            </p:nvSpPr>
            <p:spPr>
              <a:xfrm>
                <a:off x="5669385" y="-152150"/>
                <a:ext cx="1383042" cy="883494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8725" extrusionOk="0">
                    <a:moveTo>
                      <a:pt x="7129" y="0"/>
                    </a:moveTo>
                    <a:cubicBezTo>
                      <a:pt x="5825" y="0"/>
                      <a:pt x="4523" y="197"/>
                      <a:pt x="3283" y="588"/>
                    </a:cubicBezTo>
                    <a:cubicBezTo>
                      <a:pt x="2810" y="731"/>
                      <a:pt x="2337" y="919"/>
                      <a:pt x="2007" y="1275"/>
                    </a:cubicBezTo>
                    <a:cubicBezTo>
                      <a:pt x="821" y="2533"/>
                      <a:pt x="437" y="4237"/>
                      <a:pt x="0" y="5914"/>
                    </a:cubicBezTo>
                    <a:cubicBezTo>
                      <a:pt x="642" y="5370"/>
                      <a:pt x="1329" y="4862"/>
                      <a:pt x="2079" y="4496"/>
                    </a:cubicBezTo>
                    <a:cubicBezTo>
                      <a:pt x="2695" y="4192"/>
                      <a:pt x="3393" y="3858"/>
                      <a:pt x="4068" y="3858"/>
                    </a:cubicBezTo>
                    <a:cubicBezTo>
                      <a:pt x="4224" y="3858"/>
                      <a:pt x="4379" y="3876"/>
                      <a:pt x="4532" y="3916"/>
                    </a:cubicBezTo>
                    <a:cubicBezTo>
                      <a:pt x="5094" y="4077"/>
                      <a:pt x="5540" y="4523"/>
                      <a:pt x="5924" y="4969"/>
                    </a:cubicBezTo>
                    <a:cubicBezTo>
                      <a:pt x="6896" y="6102"/>
                      <a:pt x="7690" y="7368"/>
                      <a:pt x="8306" y="8724"/>
                    </a:cubicBezTo>
                    <a:cubicBezTo>
                      <a:pt x="8377" y="7913"/>
                      <a:pt x="8029" y="7128"/>
                      <a:pt x="7672" y="6396"/>
                    </a:cubicBezTo>
                    <a:cubicBezTo>
                      <a:pt x="7512" y="6075"/>
                      <a:pt x="7351" y="5745"/>
                      <a:pt x="7173" y="5433"/>
                    </a:cubicBezTo>
                    <a:cubicBezTo>
                      <a:pt x="6709" y="4656"/>
                      <a:pt x="6129" y="3916"/>
                      <a:pt x="5415" y="3354"/>
                    </a:cubicBezTo>
                    <a:lnTo>
                      <a:pt x="5415" y="3354"/>
                    </a:lnTo>
                    <a:cubicBezTo>
                      <a:pt x="7280" y="4130"/>
                      <a:pt x="8805" y="5504"/>
                      <a:pt x="10304" y="6860"/>
                    </a:cubicBezTo>
                    <a:cubicBezTo>
                      <a:pt x="10714" y="7235"/>
                      <a:pt x="11196" y="7600"/>
                      <a:pt x="11490" y="8073"/>
                    </a:cubicBezTo>
                    <a:cubicBezTo>
                      <a:pt x="10812" y="6717"/>
                      <a:pt x="9822" y="5522"/>
                      <a:pt x="8662" y="4540"/>
                    </a:cubicBezTo>
                    <a:cubicBezTo>
                      <a:pt x="7512" y="3559"/>
                      <a:pt x="6182" y="2792"/>
                      <a:pt x="4782" y="2212"/>
                    </a:cubicBezTo>
                    <a:lnTo>
                      <a:pt x="4782" y="2212"/>
                    </a:lnTo>
                    <a:cubicBezTo>
                      <a:pt x="6236" y="2631"/>
                      <a:pt x="7690" y="3095"/>
                      <a:pt x="8993" y="3880"/>
                    </a:cubicBezTo>
                    <a:cubicBezTo>
                      <a:pt x="10295" y="4665"/>
                      <a:pt x="11455" y="5754"/>
                      <a:pt x="12106" y="7119"/>
                    </a:cubicBezTo>
                    <a:cubicBezTo>
                      <a:pt x="11758" y="6075"/>
                      <a:pt x="11169" y="5236"/>
                      <a:pt x="10366" y="4469"/>
                    </a:cubicBezTo>
                    <a:cubicBezTo>
                      <a:pt x="9572" y="3711"/>
                      <a:pt x="8645" y="3095"/>
                      <a:pt x="7699" y="2533"/>
                    </a:cubicBezTo>
                    <a:lnTo>
                      <a:pt x="7699" y="2533"/>
                    </a:lnTo>
                    <a:cubicBezTo>
                      <a:pt x="8707" y="2738"/>
                      <a:pt x="9662" y="3274"/>
                      <a:pt x="10509" y="3845"/>
                    </a:cubicBezTo>
                    <a:cubicBezTo>
                      <a:pt x="11660" y="4612"/>
                      <a:pt x="12811" y="5522"/>
                      <a:pt x="13328" y="6797"/>
                    </a:cubicBezTo>
                    <a:cubicBezTo>
                      <a:pt x="12650" y="4871"/>
                      <a:pt x="11134" y="3292"/>
                      <a:pt x="9207" y="2605"/>
                    </a:cubicBezTo>
                    <a:lnTo>
                      <a:pt x="9207" y="2605"/>
                    </a:lnTo>
                    <a:cubicBezTo>
                      <a:pt x="11196" y="2854"/>
                      <a:pt x="12962" y="4210"/>
                      <a:pt x="13658" y="6093"/>
                    </a:cubicBezTo>
                    <a:cubicBezTo>
                      <a:pt x="13417" y="4924"/>
                      <a:pt x="12918" y="3880"/>
                      <a:pt x="12106" y="3006"/>
                    </a:cubicBezTo>
                    <a:cubicBezTo>
                      <a:pt x="11303" y="2132"/>
                      <a:pt x="10250" y="1490"/>
                      <a:pt x="9108" y="1151"/>
                    </a:cubicBezTo>
                    <a:cubicBezTo>
                      <a:pt x="9635" y="1040"/>
                      <a:pt x="10175" y="976"/>
                      <a:pt x="10712" y="976"/>
                    </a:cubicBezTo>
                    <a:cubicBezTo>
                      <a:pt x="11304" y="976"/>
                      <a:pt x="11893" y="1053"/>
                      <a:pt x="12463" y="1231"/>
                    </a:cubicBezTo>
                    <a:cubicBezTo>
                      <a:pt x="12061" y="972"/>
                      <a:pt x="11615" y="794"/>
                      <a:pt x="11169" y="651"/>
                    </a:cubicBezTo>
                    <a:cubicBezTo>
                      <a:pt x="9867" y="217"/>
                      <a:pt x="8497" y="0"/>
                      <a:pt x="7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6458874" y="50971"/>
                <a:ext cx="581811" cy="384991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0" y="197"/>
                      <a:pt x="999" y="402"/>
                      <a:pt x="1499" y="608"/>
                    </a:cubicBezTo>
                    <a:cubicBezTo>
                      <a:pt x="3345" y="875"/>
                      <a:pt x="4996" y="2097"/>
                      <a:pt x="5745" y="3801"/>
                    </a:cubicBezTo>
                    <a:cubicBezTo>
                      <a:pt x="5379" y="2722"/>
                      <a:pt x="4621" y="1785"/>
                      <a:pt x="3684" y="1134"/>
                    </a:cubicBezTo>
                    <a:cubicBezTo>
                      <a:pt x="2605" y="393"/>
                      <a:pt x="1303" y="2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6071268" y="44592"/>
                <a:ext cx="810445" cy="49789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917" extrusionOk="0">
                    <a:moveTo>
                      <a:pt x="97" y="1"/>
                    </a:moveTo>
                    <a:cubicBezTo>
                      <a:pt x="65" y="1"/>
                      <a:pt x="33" y="1"/>
                      <a:pt x="1" y="1"/>
                    </a:cubicBezTo>
                    <a:cubicBezTo>
                      <a:pt x="313" y="82"/>
                      <a:pt x="617" y="180"/>
                      <a:pt x="911" y="296"/>
                    </a:cubicBezTo>
                    <a:cubicBezTo>
                      <a:pt x="2338" y="715"/>
                      <a:pt x="3757" y="1170"/>
                      <a:pt x="5024" y="1937"/>
                    </a:cubicBezTo>
                    <a:cubicBezTo>
                      <a:pt x="6246" y="2669"/>
                      <a:pt x="7334" y="3668"/>
                      <a:pt x="8003" y="4917"/>
                    </a:cubicBezTo>
                    <a:cubicBezTo>
                      <a:pt x="7798" y="4515"/>
                      <a:pt x="7566" y="4132"/>
                      <a:pt x="7289" y="3784"/>
                    </a:cubicBezTo>
                    <a:cubicBezTo>
                      <a:pt x="6736" y="3044"/>
                      <a:pt x="6041" y="2419"/>
                      <a:pt x="5300" y="1875"/>
                    </a:cubicBezTo>
                    <a:cubicBezTo>
                      <a:pt x="3783" y="770"/>
                      <a:pt x="1972" y="1"/>
                      <a:pt x="97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6378477" y="71830"/>
                <a:ext cx="595379" cy="38215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7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5" y="89"/>
                      <a:pt x="571" y="214"/>
                      <a:pt x="830" y="357"/>
                    </a:cubicBezTo>
                    <a:cubicBezTo>
                      <a:pt x="1793" y="580"/>
                      <a:pt x="2694" y="1080"/>
                      <a:pt x="3506" y="1633"/>
                    </a:cubicBezTo>
                    <a:cubicBezTo>
                      <a:pt x="4398" y="2221"/>
                      <a:pt x="5281" y="2899"/>
                      <a:pt x="5879" y="3774"/>
                    </a:cubicBezTo>
                    <a:cubicBezTo>
                      <a:pt x="5290" y="2783"/>
                      <a:pt x="4416" y="1972"/>
                      <a:pt x="3453" y="1329"/>
                    </a:cubicBezTo>
                    <a:cubicBezTo>
                      <a:pt x="2418" y="633"/>
                      <a:pt x="1249" y="107"/>
                      <a:pt x="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6196015" y="-108610"/>
                <a:ext cx="723568" cy="7756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66" extrusionOk="0">
                    <a:moveTo>
                      <a:pt x="3414" y="0"/>
                    </a:moveTo>
                    <a:cubicBezTo>
                      <a:pt x="2265" y="0"/>
                      <a:pt x="1118" y="179"/>
                      <a:pt x="0" y="453"/>
                    </a:cubicBezTo>
                    <a:cubicBezTo>
                      <a:pt x="350" y="445"/>
                      <a:pt x="702" y="438"/>
                      <a:pt x="1054" y="438"/>
                    </a:cubicBezTo>
                    <a:cubicBezTo>
                      <a:pt x="1528" y="438"/>
                      <a:pt x="2004" y="451"/>
                      <a:pt x="2480" y="497"/>
                    </a:cubicBezTo>
                    <a:cubicBezTo>
                      <a:pt x="2882" y="542"/>
                      <a:pt x="3283" y="605"/>
                      <a:pt x="3684" y="667"/>
                    </a:cubicBezTo>
                    <a:cubicBezTo>
                      <a:pt x="3783" y="685"/>
                      <a:pt x="3872" y="694"/>
                      <a:pt x="3970" y="712"/>
                    </a:cubicBezTo>
                    <a:cubicBezTo>
                      <a:pt x="4482" y="607"/>
                      <a:pt x="5003" y="548"/>
                      <a:pt x="5522" y="548"/>
                    </a:cubicBezTo>
                    <a:cubicBezTo>
                      <a:pt x="6070" y="548"/>
                      <a:pt x="6615" y="614"/>
                      <a:pt x="7146" y="765"/>
                    </a:cubicBezTo>
                    <a:cubicBezTo>
                      <a:pt x="6102" y="274"/>
                      <a:pt x="4942" y="43"/>
                      <a:pt x="3792" y="7"/>
                    </a:cubicBezTo>
                    <a:cubicBezTo>
                      <a:pt x="3666" y="2"/>
                      <a:pt x="3540" y="0"/>
                      <a:pt x="341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6102961" y="107877"/>
                <a:ext cx="729947" cy="557538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5506" extrusionOk="0">
                    <a:moveTo>
                      <a:pt x="0" y="1"/>
                    </a:moveTo>
                    <a:cubicBezTo>
                      <a:pt x="446" y="251"/>
                      <a:pt x="866" y="527"/>
                      <a:pt x="1267" y="840"/>
                    </a:cubicBezTo>
                    <a:cubicBezTo>
                      <a:pt x="3069" y="1625"/>
                      <a:pt x="4559" y="2972"/>
                      <a:pt x="6022" y="4292"/>
                    </a:cubicBezTo>
                    <a:cubicBezTo>
                      <a:pt x="6432" y="4667"/>
                      <a:pt x="6914" y="5032"/>
                      <a:pt x="7208" y="5505"/>
                    </a:cubicBezTo>
                    <a:cubicBezTo>
                      <a:pt x="7191" y="5470"/>
                      <a:pt x="7182" y="5443"/>
                      <a:pt x="7164" y="5416"/>
                    </a:cubicBezTo>
                    <a:cubicBezTo>
                      <a:pt x="6816" y="4783"/>
                      <a:pt x="6307" y="4238"/>
                      <a:pt x="5799" y="3721"/>
                    </a:cubicBezTo>
                    <a:cubicBezTo>
                      <a:pt x="4675" y="2588"/>
                      <a:pt x="3462" y="1518"/>
                      <a:pt x="2043" y="786"/>
                    </a:cubicBezTo>
                    <a:cubicBezTo>
                      <a:pt x="1401" y="447"/>
                      <a:pt x="714" y="188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5669385" y="180883"/>
                <a:ext cx="841935" cy="550449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436" extrusionOk="0">
                    <a:moveTo>
                      <a:pt x="3287" y="0"/>
                    </a:moveTo>
                    <a:cubicBezTo>
                      <a:pt x="3152" y="0"/>
                      <a:pt x="3017" y="7"/>
                      <a:pt x="2882" y="20"/>
                    </a:cubicBezTo>
                    <a:cubicBezTo>
                      <a:pt x="1891" y="136"/>
                      <a:pt x="946" y="663"/>
                      <a:pt x="312" y="1439"/>
                    </a:cubicBezTo>
                    <a:cubicBezTo>
                      <a:pt x="205" y="1831"/>
                      <a:pt x="107" y="2233"/>
                      <a:pt x="0" y="2625"/>
                    </a:cubicBezTo>
                    <a:cubicBezTo>
                      <a:pt x="642" y="2081"/>
                      <a:pt x="1329" y="1573"/>
                      <a:pt x="2079" y="1207"/>
                    </a:cubicBezTo>
                    <a:cubicBezTo>
                      <a:pt x="2695" y="903"/>
                      <a:pt x="3393" y="569"/>
                      <a:pt x="4068" y="569"/>
                    </a:cubicBezTo>
                    <a:cubicBezTo>
                      <a:pt x="4224" y="569"/>
                      <a:pt x="4379" y="587"/>
                      <a:pt x="4532" y="627"/>
                    </a:cubicBezTo>
                    <a:cubicBezTo>
                      <a:pt x="5094" y="788"/>
                      <a:pt x="5540" y="1234"/>
                      <a:pt x="5924" y="1680"/>
                    </a:cubicBezTo>
                    <a:cubicBezTo>
                      <a:pt x="6896" y="2813"/>
                      <a:pt x="7690" y="4079"/>
                      <a:pt x="8306" y="5435"/>
                    </a:cubicBezTo>
                    <a:cubicBezTo>
                      <a:pt x="8315" y="5382"/>
                      <a:pt x="8315" y="5328"/>
                      <a:pt x="8315" y="5275"/>
                    </a:cubicBezTo>
                    <a:cubicBezTo>
                      <a:pt x="7922" y="4195"/>
                      <a:pt x="7396" y="3161"/>
                      <a:pt x="6735" y="2215"/>
                    </a:cubicBezTo>
                    <a:cubicBezTo>
                      <a:pt x="6102" y="1314"/>
                      <a:pt x="5308" y="458"/>
                      <a:pt x="4255" y="136"/>
                    </a:cubicBezTo>
                    <a:cubicBezTo>
                      <a:pt x="3939" y="42"/>
                      <a:pt x="3614" y="0"/>
                      <a:pt x="328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11"/>
            <p:cNvGrpSpPr/>
            <p:nvPr/>
          </p:nvGrpSpPr>
          <p:grpSpPr>
            <a:xfrm rot="-2441837">
              <a:off x="-1214288" y="1320370"/>
              <a:ext cx="2064477" cy="752605"/>
              <a:chOff x="4953913" y="785386"/>
              <a:chExt cx="1095782" cy="399467"/>
            </a:xfrm>
          </p:grpSpPr>
          <p:sp>
            <p:nvSpPr>
              <p:cNvPr id="1264" name="Google Shape;1264;p11"/>
              <p:cNvSpPr/>
              <p:nvPr/>
            </p:nvSpPr>
            <p:spPr>
              <a:xfrm>
                <a:off x="5011730" y="785386"/>
                <a:ext cx="1037965" cy="329804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3257" extrusionOk="0">
                    <a:moveTo>
                      <a:pt x="5157" y="1"/>
                    </a:moveTo>
                    <a:lnTo>
                      <a:pt x="5157" y="1"/>
                    </a:lnTo>
                    <a:cubicBezTo>
                      <a:pt x="4488" y="10"/>
                      <a:pt x="3819" y="170"/>
                      <a:pt x="3176" y="358"/>
                    </a:cubicBezTo>
                    <a:cubicBezTo>
                      <a:pt x="3194" y="581"/>
                      <a:pt x="3194" y="821"/>
                      <a:pt x="3123" y="1036"/>
                    </a:cubicBezTo>
                    <a:cubicBezTo>
                      <a:pt x="3007" y="848"/>
                      <a:pt x="2882" y="652"/>
                      <a:pt x="2739" y="482"/>
                    </a:cubicBezTo>
                    <a:cubicBezTo>
                      <a:pt x="2115" y="714"/>
                      <a:pt x="1580" y="1143"/>
                      <a:pt x="1142" y="1642"/>
                    </a:cubicBezTo>
                    <a:cubicBezTo>
                      <a:pt x="705" y="2133"/>
                      <a:pt x="357" y="2695"/>
                      <a:pt x="1" y="3257"/>
                    </a:cubicBezTo>
                    <a:cubicBezTo>
                      <a:pt x="643" y="2838"/>
                      <a:pt x="1455" y="2686"/>
                      <a:pt x="2222" y="2677"/>
                    </a:cubicBezTo>
                    <a:cubicBezTo>
                      <a:pt x="2248" y="2677"/>
                      <a:pt x="2274" y="2677"/>
                      <a:pt x="2300" y="2677"/>
                    </a:cubicBezTo>
                    <a:cubicBezTo>
                      <a:pt x="3041" y="2677"/>
                      <a:pt x="3773" y="2797"/>
                      <a:pt x="4506" y="2909"/>
                    </a:cubicBezTo>
                    <a:cubicBezTo>
                      <a:pt x="5469" y="3059"/>
                      <a:pt x="6435" y="3179"/>
                      <a:pt x="7389" y="3179"/>
                    </a:cubicBezTo>
                    <a:cubicBezTo>
                      <a:pt x="8360" y="3179"/>
                      <a:pt x="9319" y="3055"/>
                      <a:pt x="10251" y="2713"/>
                    </a:cubicBezTo>
                    <a:cubicBezTo>
                      <a:pt x="9582" y="1963"/>
                      <a:pt x="8895" y="1205"/>
                      <a:pt x="8003" y="741"/>
                    </a:cubicBezTo>
                    <a:cubicBezTo>
                      <a:pt x="7350" y="411"/>
                      <a:pt x="6590" y="302"/>
                      <a:pt x="5850" y="302"/>
                    </a:cubicBezTo>
                    <a:cubicBezTo>
                      <a:pt x="5791" y="302"/>
                      <a:pt x="5733" y="303"/>
                      <a:pt x="5674" y="304"/>
                    </a:cubicBezTo>
                    <a:cubicBezTo>
                      <a:pt x="5567" y="527"/>
                      <a:pt x="5487" y="697"/>
                      <a:pt x="5380" y="920"/>
                    </a:cubicBezTo>
                    <a:cubicBezTo>
                      <a:pt x="5398" y="634"/>
                      <a:pt x="5407" y="349"/>
                      <a:pt x="5416" y="63"/>
                    </a:cubicBezTo>
                    <a:lnTo>
                      <a:pt x="5416" y="63"/>
                    </a:lnTo>
                    <a:cubicBezTo>
                      <a:pt x="5344" y="340"/>
                      <a:pt x="5237" y="616"/>
                      <a:pt x="5112" y="875"/>
                    </a:cubicBezTo>
                    <a:cubicBezTo>
                      <a:pt x="5130" y="589"/>
                      <a:pt x="5166" y="286"/>
                      <a:pt x="5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5103872" y="803511"/>
                <a:ext cx="897119" cy="277351"/>
              </a:xfrm>
              <a:custGeom>
                <a:avLst/>
                <a:gdLst/>
                <a:ahLst/>
                <a:cxnLst/>
                <a:rect l="l" t="t" r="r" b="b"/>
                <a:pathLst>
                  <a:path w="8860" h="2739" extrusionOk="0">
                    <a:moveTo>
                      <a:pt x="3854" y="0"/>
                    </a:moveTo>
                    <a:lnTo>
                      <a:pt x="3854" y="0"/>
                    </a:lnTo>
                    <a:cubicBezTo>
                      <a:pt x="3712" y="330"/>
                      <a:pt x="3498" y="634"/>
                      <a:pt x="3248" y="892"/>
                    </a:cubicBezTo>
                    <a:cubicBezTo>
                      <a:pt x="3328" y="634"/>
                      <a:pt x="3382" y="366"/>
                      <a:pt x="3408" y="98"/>
                    </a:cubicBezTo>
                    <a:lnTo>
                      <a:pt x="3408" y="98"/>
                    </a:lnTo>
                    <a:cubicBezTo>
                      <a:pt x="3257" y="402"/>
                      <a:pt x="3069" y="687"/>
                      <a:pt x="2864" y="955"/>
                    </a:cubicBezTo>
                    <a:cubicBezTo>
                      <a:pt x="2971" y="687"/>
                      <a:pt x="3025" y="393"/>
                      <a:pt x="3025" y="98"/>
                    </a:cubicBezTo>
                    <a:lnTo>
                      <a:pt x="3025" y="98"/>
                    </a:lnTo>
                    <a:cubicBezTo>
                      <a:pt x="2909" y="437"/>
                      <a:pt x="2739" y="767"/>
                      <a:pt x="2543" y="1062"/>
                    </a:cubicBezTo>
                    <a:cubicBezTo>
                      <a:pt x="2588" y="803"/>
                      <a:pt x="2597" y="535"/>
                      <a:pt x="2588" y="268"/>
                    </a:cubicBezTo>
                    <a:lnTo>
                      <a:pt x="2588" y="268"/>
                    </a:lnTo>
                    <a:cubicBezTo>
                      <a:pt x="2498" y="580"/>
                      <a:pt x="2382" y="883"/>
                      <a:pt x="2249" y="1178"/>
                    </a:cubicBezTo>
                    <a:cubicBezTo>
                      <a:pt x="2215" y="1228"/>
                      <a:pt x="2173" y="1294"/>
                      <a:pt x="2117" y="1294"/>
                    </a:cubicBezTo>
                    <a:cubicBezTo>
                      <a:pt x="2113" y="1294"/>
                      <a:pt x="2109" y="1294"/>
                      <a:pt x="2106" y="1294"/>
                    </a:cubicBezTo>
                    <a:lnTo>
                      <a:pt x="1963" y="821"/>
                    </a:lnTo>
                    <a:cubicBezTo>
                      <a:pt x="1945" y="981"/>
                      <a:pt x="1910" y="1133"/>
                      <a:pt x="1847" y="1285"/>
                    </a:cubicBezTo>
                    <a:cubicBezTo>
                      <a:pt x="1803" y="1053"/>
                      <a:pt x="1758" y="830"/>
                      <a:pt x="1704" y="598"/>
                    </a:cubicBezTo>
                    <a:cubicBezTo>
                      <a:pt x="1597" y="883"/>
                      <a:pt x="1490" y="1178"/>
                      <a:pt x="1383" y="1463"/>
                    </a:cubicBezTo>
                    <a:cubicBezTo>
                      <a:pt x="1383" y="1204"/>
                      <a:pt x="1392" y="955"/>
                      <a:pt x="1392" y="696"/>
                    </a:cubicBezTo>
                    <a:lnTo>
                      <a:pt x="1392" y="696"/>
                    </a:lnTo>
                    <a:cubicBezTo>
                      <a:pt x="1258" y="1035"/>
                      <a:pt x="1098" y="1356"/>
                      <a:pt x="919" y="1677"/>
                    </a:cubicBezTo>
                    <a:cubicBezTo>
                      <a:pt x="982" y="1427"/>
                      <a:pt x="1053" y="1178"/>
                      <a:pt x="1116" y="937"/>
                    </a:cubicBezTo>
                    <a:lnTo>
                      <a:pt x="1116" y="937"/>
                    </a:lnTo>
                    <a:cubicBezTo>
                      <a:pt x="875" y="1204"/>
                      <a:pt x="670" y="1508"/>
                      <a:pt x="527" y="1838"/>
                    </a:cubicBezTo>
                    <a:cubicBezTo>
                      <a:pt x="598" y="1588"/>
                      <a:pt x="670" y="1338"/>
                      <a:pt x="741" y="1088"/>
                    </a:cubicBezTo>
                    <a:lnTo>
                      <a:pt x="741" y="1088"/>
                    </a:lnTo>
                    <a:cubicBezTo>
                      <a:pt x="429" y="1454"/>
                      <a:pt x="170" y="1865"/>
                      <a:pt x="1" y="2311"/>
                    </a:cubicBezTo>
                    <a:cubicBezTo>
                      <a:pt x="134" y="2299"/>
                      <a:pt x="271" y="2294"/>
                      <a:pt x="409" y="2294"/>
                    </a:cubicBezTo>
                    <a:cubicBezTo>
                      <a:pt x="685" y="2294"/>
                      <a:pt x="967" y="2314"/>
                      <a:pt x="1241" y="2337"/>
                    </a:cubicBezTo>
                    <a:cubicBezTo>
                      <a:pt x="1035" y="2293"/>
                      <a:pt x="848" y="2221"/>
                      <a:pt x="670" y="2132"/>
                    </a:cubicBezTo>
                    <a:lnTo>
                      <a:pt x="670" y="2132"/>
                    </a:lnTo>
                    <a:cubicBezTo>
                      <a:pt x="1258" y="2168"/>
                      <a:pt x="1838" y="2239"/>
                      <a:pt x="2418" y="2364"/>
                    </a:cubicBezTo>
                    <a:cubicBezTo>
                      <a:pt x="2043" y="2088"/>
                      <a:pt x="1571" y="1989"/>
                      <a:pt x="1107" y="1891"/>
                    </a:cubicBezTo>
                    <a:cubicBezTo>
                      <a:pt x="1157" y="1888"/>
                      <a:pt x="1208" y="1886"/>
                      <a:pt x="1258" y="1886"/>
                    </a:cubicBezTo>
                    <a:cubicBezTo>
                      <a:pt x="2056" y="1886"/>
                      <a:pt x="2861" y="2326"/>
                      <a:pt x="3649" y="2427"/>
                    </a:cubicBezTo>
                    <a:cubicBezTo>
                      <a:pt x="3114" y="2239"/>
                      <a:pt x="2614" y="1945"/>
                      <a:pt x="2195" y="1552"/>
                    </a:cubicBezTo>
                    <a:lnTo>
                      <a:pt x="2195" y="1552"/>
                    </a:lnTo>
                    <a:cubicBezTo>
                      <a:pt x="2820" y="1811"/>
                      <a:pt x="3444" y="2061"/>
                      <a:pt x="4069" y="2311"/>
                    </a:cubicBezTo>
                    <a:cubicBezTo>
                      <a:pt x="3640" y="2034"/>
                      <a:pt x="3203" y="1749"/>
                      <a:pt x="2775" y="1463"/>
                    </a:cubicBezTo>
                    <a:lnTo>
                      <a:pt x="2775" y="1463"/>
                    </a:lnTo>
                    <a:cubicBezTo>
                      <a:pt x="3631" y="1615"/>
                      <a:pt x="4443" y="2034"/>
                      <a:pt x="5068" y="2641"/>
                    </a:cubicBezTo>
                    <a:cubicBezTo>
                      <a:pt x="4747" y="2177"/>
                      <a:pt x="4399" y="1731"/>
                      <a:pt x="3935" y="1401"/>
                    </a:cubicBezTo>
                    <a:lnTo>
                      <a:pt x="3935" y="1401"/>
                    </a:lnTo>
                    <a:cubicBezTo>
                      <a:pt x="4622" y="1677"/>
                      <a:pt x="5228" y="2141"/>
                      <a:pt x="5674" y="2739"/>
                    </a:cubicBezTo>
                    <a:cubicBezTo>
                      <a:pt x="5433" y="2248"/>
                      <a:pt x="5103" y="1802"/>
                      <a:pt x="4711" y="1427"/>
                    </a:cubicBezTo>
                    <a:lnTo>
                      <a:pt x="4711" y="1427"/>
                    </a:lnTo>
                    <a:cubicBezTo>
                      <a:pt x="5362" y="1695"/>
                      <a:pt x="5960" y="2070"/>
                      <a:pt x="6406" y="2614"/>
                    </a:cubicBezTo>
                    <a:cubicBezTo>
                      <a:pt x="6120" y="2141"/>
                      <a:pt x="5826" y="1659"/>
                      <a:pt x="5398" y="1311"/>
                    </a:cubicBezTo>
                    <a:lnTo>
                      <a:pt x="5398" y="1311"/>
                    </a:lnTo>
                    <a:cubicBezTo>
                      <a:pt x="5969" y="1659"/>
                      <a:pt x="6486" y="2070"/>
                      <a:pt x="6950" y="2552"/>
                    </a:cubicBezTo>
                    <a:cubicBezTo>
                      <a:pt x="6727" y="2177"/>
                      <a:pt x="6442" y="1838"/>
                      <a:pt x="6129" y="1543"/>
                    </a:cubicBezTo>
                    <a:lnTo>
                      <a:pt x="6129" y="1543"/>
                    </a:lnTo>
                    <a:cubicBezTo>
                      <a:pt x="6638" y="1838"/>
                      <a:pt x="7075" y="2248"/>
                      <a:pt x="7503" y="2650"/>
                    </a:cubicBezTo>
                    <a:cubicBezTo>
                      <a:pt x="7307" y="2302"/>
                      <a:pt x="7075" y="1981"/>
                      <a:pt x="6807" y="1686"/>
                    </a:cubicBezTo>
                    <a:lnTo>
                      <a:pt x="6807" y="1686"/>
                    </a:lnTo>
                    <a:cubicBezTo>
                      <a:pt x="7191" y="1954"/>
                      <a:pt x="7566" y="2221"/>
                      <a:pt x="7878" y="2569"/>
                    </a:cubicBezTo>
                    <a:cubicBezTo>
                      <a:pt x="7753" y="2275"/>
                      <a:pt x="7574" y="1998"/>
                      <a:pt x="7351" y="1766"/>
                    </a:cubicBezTo>
                    <a:lnTo>
                      <a:pt x="7351" y="1766"/>
                    </a:lnTo>
                    <a:cubicBezTo>
                      <a:pt x="7619" y="1847"/>
                      <a:pt x="7833" y="2043"/>
                      <a:pt x="8029" y="2230"/>
                    </a:cubicBezTo>
                    <a:cubicBezTo>
                      <a:pt x="8172" y="2364"/>
                      <a:pt x="8315" y="2498"/>
                      <a:pt x="8449" y="2623"/>
                    </a:cubicBezTo>
                    <a:cubicBezTo>
                      <a:pt x="8270" y="2427"/>
                      <a:pt x="8092" y="2230"/>
                      <a:pt x="7922" y="2034"/>
                    </a:cubicBezTo>
                    <a:lnTo>
                      <a:pt x="7922" y="2034"/>
                    </a:lnTo>
                    <a:cubicBezTo>
                      <a:pt x="8261" y="2105"/>
                      <a:pt x="8583" y="2266"/>
                      <a:pt x="8859" y="2489"/>
                    </a:cubicBezTo>
                    <a:cubicBezTo>
                      <a:pt x="8672" y="2293"/>
                      <a:pt x="8547" y="2070"/>
                      <a:pt x="8324" y="1918"/>
                    </a:cubicBezTo>
                    <a:lnTo>
                      <a:pt x="8324" y="1918"/>
                    </a:lnTo>
                    <a:lnTo>
                      <a:pt x="8609" y="2061"/>
                    </a:lnTo>
                    <a:cubicBezTo>
                      <a:pt x="8306" y="1740"/>
                      <a:pt x="7896" y="1535"/>
                      <a:pt x="7459" y="1481"/>
                    </a:cubicBezTo>
                    <a:cubicBezTo>
                      <a:pt x="7561" y="1459"/>
                      <a:pt x="7664" y="1448"/>
                      <a:pt x="7766" y="1448"/>
                    </a:cubicBezTo>
                    <a:cubicBezTo>
                      <a:pt x="7833" y="1448"/>
                      <a:pt x="7900" y="1453"/>
                      <a:pt x="7967" y="1463"/>
                    </a:cubicBezTo>
                    <a:cubicBezTo>
                      <a:pt x="7659" y="1275"/>
                      <a:pt x="7294" y="1176"/>
                      <a:pt x="6931" y="1176"/>
                    </a:cubicBezTo>
                    <a:cubicBezTo>
                      <a:pt x="6863" y="1176"/>
                      <a:pt x="6795" y="1180"/>
                      <a:pt x="6727" y="1187"/>
                    </a:cubicBezTo>
                    <a:cubicBezTo>
                      <a:pt x="6914" y="1115"/>
                      <a:pt x="7120" y="1071"/>
                      <a:pt x="7316" y="1053"/>
                    </a:cubicBezTo>
                    <a:cubicBezTo>
                      <a:pt x="7101" y="1006"/>
                      <a:pt x="6879" y="967"/>
                      <a:pt x="6661" y="967"/>
                    </a:cubicBezTo>
                    <a:cubicBezTo>
                      <a:pt x="6462" y="967"/>
                      <a:pt x="6267" y="999"/>
                      <a:pt x="6085" y="1088"/>
                    </a:cubicBezTo>
                    <a:cubicBezTo>
                      <a:pt x="6049" y="1106"/>
                      <a:pt x="6013" y="1115"/>
                      <a:pt x="5987" y="1133"/>
                    </a:cubicBezTo>
                    <a:cubicBezTo>
                      <a:pt x="6183" y="973"/>
                      <a:pt x="6415" y="839"/>
                      <a:pt x="6665" y="749"/>
                    </a:cubicBezTo>
                    <a:lnTo>
                      <a:pt x="6665" y="749"/>
                    </a:lnTo>
                    <a:cubicBezTo>
                      <a:pt x="6290" y="812"/>
                      <a:pt x="5879" y="883"/>
                      <a:pt x="5549" y="1071"/>
                    </a:cubicBezTo>
                    <a:cubicBezTo>
                      <a:pt x="5639" y="803"/>
                      <a:pt x="5951" y="660"/>
                      <a:pt x="6004" y="384"/>
                    </a:cubicBezTo>
                    <a:lnTo>
                      <a:pt x="6004" y="384"/>
                    </a:lnTo>
                    <a:cubicBezTo>
                      <a:pt x="5746" y="616"/>
                      <a:pt x="5469" y="848"/>
                      <a:pt x="5139" y="973"/>
                    </a:cubicBezTo>
                    <a:cubicBezTo>
                      <a:pt x="5264" y="749"/>
                      <a:pt x="5389" y="535"/>
                      <a:pt x="5505" y="312"/>
                    </a:cubicBezTo>
                    <a:lnTo>
                      <a:pt x="5505" y="312"/>
                    </a:lnTo>
                    <a:cubicBezTo>
                      <a:pt x="5291" y="535"/>
                      <a:pt x="5077" y="749"/>
                      <a:pt x="4871" y="973"/>
                    </a:cubicBezTo>
                    <a:cubicBezTo>
                      <a:pt x="4978" y="758"/>
                      <a:pt x="5077" y="544"/>
                      <a:pt x="5166" y="321"/>
                    </a:cubicBezTo>
                    <a:lnTo>
                      <a:pt x="5166" y="321"/>
                    </a:lnTo>
                    <a:cubicBezTo>
                      <a:pt x="4952" y="571"/>
                      <a:pt x="4738" y="812"/>
                      <a:pt x="4515" y="1053"/>
                    </a:cubicBezTo>
                    <a:cubicBezTo>
                      <a:pt x="4639" y="865"/>
                      <a:pt x="4720" y="651"/>
                      <a:pt x="4773" y="428"/>
                    </a:cubicBezTo>
                    <a:lnTo>
                      <a:pt x="4773" y="428"/>
                    </a:lnTo>
                    <a:cubicBezTo>
                      <a:pt x="4622" y="651"/>
                      <a:pt x="4461" y="874"/>
                      <a:pt x="4238" y="1026"/>
                    </a:cubicBezTo>
                    <a:cubicBezTo>
                      <a:pt x="4265" y="883"/>
                      <a:pt x="4292" y="741"/>
                      <a:pt x="4309" y="598"/>
                    </a:cubicBezTo>
                    <a:lnTo>
                      <a:pt x="4309" y="598"/>
                    </a:lnTo>
                    <a:cubicBezTo>
                      <a:pt x="4220" y="767"/>
                      <a:pt x="4095" y="928"/>
                      <a:pt x="3953" y="1062"/>
                    </a:cubicBezTo>
                    <a:cubicBezTo>
                      <a:pt x="3979" y="812"/>
                      <a:pt x="3970" y="553"/>
                      <a:pt x="3944" y="303"/>
                    </a:cubicBezTo>
                    <a:cubicBezTo>
                      <a:pt x="3881" y="509"/>
                      <a:pt x="3792" y="714"/>
                      <a:pt x="3667" y="901"/>
                    </a:cubicBezTo>
                    <a:cubicBezTo>
                      <a:pt x="3774" y="616"/>
                      <a:pt x="3837" y="312"/>
                      <a:pt x="385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1"/>
              <p:cNvSpPr/>
              <p:nvPr/>
            </p:nvSpPr>
            <p:spPr>
              <a:xfrm>
                <a:off x="5011730" y="900110"/>
                <a:ext cx="1032598" cy="215076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124" extrusionOk="0">
                    <a:moveTo>
                      <a:pt x="5008" y="0"/>
                    </a:moveTo>
                    <a:cubicBezTo>
                      <a:pt x="4992" y="0"/>
                      <a:pt x="4976" y="1"/>
                      <a:pt x="4961" y="1"/>
                    </a:cubicBezTo>
                    <a:cubicBezTo>
                      <a:pt x="4497" y="10"/>
                      <a:pt x="4024" y="81"/>
                      <a:pt x="3569" y="170"/>
                    </a:cubicBezTo>
                    <a:cubicBezTo>
                      <a:pt x="2837" y="313"/>
                      <a:pt x="2106" y="527"/>
                      <a:pt x="1446" y="884"/>
                    </a:cubicBezTo>
                    <a:cubicBezTo>
                      <a:pt x="955" y="1143"/>
                      <a:pt x="500" y="1490"/>
                      <a:pt x="134" y="1910"/>
                    </a:cubicBezTo>
                    <a:cubicBezTo>
                      <a:pt x="90" y="1981"/>
                      <a:pt x="45" y="2052"/>
                      <a:pt x="1" y="2124"/>
                    </a:cubicBezTo>
                    <a:cubicBezTo>
                      <a:pt x="643" y="1705"/>
                      <a:pt x="1455" y="1553"/>
                      <a:pt x="2222" y="1544"/>
                    </a:cubicBezTo>
                    <a:cubicBezTo>
                      <a:pt x="2269" y="1543"/>
                      <a:pt x="2315" y="1542"/>
                      <a:pt x="2362" y="1542"/>
                    </a:cubicBezTo>
                    <a:cubicBezTo>
                      <a:pt x="3081" y="1542"/>
                      <a:pt x="3794" y="1667"/>
                      <a:pt x="4506" y="1776"/>
                    </a:cubicBezTo>
                    <a:cubicBezTo>
                      <a:pt x="5469" y="1928"/>
                      <a:pt x="6435" y="2048"/>
                      <a:pt x="7388" y="2048"/>
                    </a:cubicBezTo>
                    <a:cubicBezTo>
                      <a:pt x="8342" y="2048"/>
                      <a:pt x="9283" y="1928"/>
                      <a:pt x="10197" y="1598"/>
                    </a:cubicBezTo>
                    <a:cubicBezTo>
                      <a:pt x="9885" y="1374"/>
                      <a:pt x="9564" y="1143"/>
                      <a:pt x="9216" y="973"/>
                    </a:cubicBezTo>
                    <a:cubicBezTo>
                      <a:pt x="8877" y="812"/>
                      <a:pt x="8511" y="705"/>
                      <a:pt x="8154" y="598"/>
                    </a:cubicBezTo>
                    <a:cubicBezTo>
                      <a:pt x="7126" y="299"/>
                      <a:pt x="6080" y="0"/>
                      <a:pt x="500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1"/>
              <p:cNvSpPr/>
              <p:nvPr/>
            </p:nvSpPr>
            <p:spPr>
              <a:xfrm>
                <a:off x="4953913" y="886440"/>
                <a:ext cx="1062367" cy="298413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2947" extrusionOk="0">
                    <a:moveTo>
                      <a:pt x="10466" y="1589"/>
                    </a:moveTo>
                    <a:cubicBezTo>
                      <a:pt x="10475" y="1595"/>
                      <a:pt x="10483" y="1601"/>
                      <a:pt x="10492" y="1608"/>
                    </a:cubicBezTo>
                    <a:cubicBezTo>
                      <a:pt x="10484" y="1602"/>
                      <a:pt x="10475" y="1596"/>
                      <a:pt x="10466" y="1589"/>
                    </a:cubicBezTo>
                    <a:close/>
                    <a:moveTo>
                      <a:pt x="5444" y="0"/>
                    </a:moveTo>
                    <a:cubicBezTo>
                      <a:pt x="3443" y="0"/>
                      <a:pt x="1447" y="933"/>
                      <a:pt x="206" y="2500"/>
                    </a:cubicBezTo>
                    <a:cubicBezTo>
                      <a:pt x="99" y="2634"/>
                      <a:pt x="1" y="2794"/>
                      <a:pt x="45" y="2946"/>
                    </a:cubicBezTo>
                    <a:cubicBezTo>
                      <a:pt x="47" y="2946"/>
                      <a:pt x="50" y="2946"/>
                      <a:pt x="52" y="2946"/>
                    </a:cubicBezTo>
                    <a:cubicBezTo>
                      <a:pt x="117" y="2946"/>
                      <a:pt x="243" y="2828"/>
                      <a:pt x="277" y="2776"/>
                    </a:cubicBezTo>
                    <a:cubicBezTo>
                      <a:pt x="1134" y="1411"/>
                      <a:pt x="2668" y="573"/>
                      <a:pt x="4256" y="305"/>
                    </a:cubicBezTo>
                    <a:cubicBezTo>
                      <a:pt x="4822" y="213"/>
                      <a:pt x="5286" y="166"/>
                      <a:pt x="5720" y="166"/>
                    </a:cubicBezTo>
                    <a:cubicBezTo>
                      <a:pt x="6503" y="166"/>
                      <a:pt x="7184" y="319"/>
                      <a:pt x="8172" y="635"/>
                    </a:cubicBezTo>
                    <a:cubicBezTo>
                      <a:pt x="8704" y="801"/>
                      <a:pt x="10079" y="1324"/>
                      <a:pt x="10466" y="1589"/>
                    </a:cubicBezTo>
                    <a:lnTo>
                      <a:pt x="10466" y="1589"/>
                    </a:lnTo>
                    <a:cubicBezTo>
                      <a:pt x="9562" y="949"/>
                      <a:pt x="8537" y="570"/>
                      <a:pt x="7459" y="305"/>
                    </a:cubicBezTo>
                    <a:cubicBezTo>
                      <a:pt x="7093" y="207"/>
                      <a:pt x="6718" y="118"/>
                      <a:pt x="6344" y="64"/>
                    </a:cubicBezTo>
                    <a:cubicBezTo>
                      <a:pt x="6045" y="21"/>
                      <a:pt x="5745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8" name="Google Shape;1268;p11"/>
          <p:cNvSpPr txBox="1">
            <a:spLocks noGrp="1"/>
          </p:cNvSpPr>
          <p:nvPr>
            <p:ph type="title" hasCustomPrompt="1"/>
          </p:nvPr>
        </p:nvSpPr>
        <p:spPr>
          <a:xfrm>
            <a:off x="2402400" y="1667763"/>
            <a:ext cx="4339200" cy="13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69" name="Google Shape;1269;p11"/>
          <p:cNvSpPr txBox="1">
            <a:spLocks noGrp="1"/>
          </p:cNvSpPr>
          <p:nvPr>
            <p:ph type="subTitle" idx="1"/>
          </p:nvPr>
        </p:nvSpPr>
        <p:spPr>
          <a:xfrm>
            <a:off x="2402350" y="2978625"/>
            <a:ext cx="4339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8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p33"/>
          <p:cNvSpPr txBox="1">
            <a:spLocks noGrp="1"/>
          </p:cNvSpPr>
          <p:nvPr>
            <p:ph type="ctrTitle"/>
          </p:nvPr>
        </p:nvSpPr>
        <p:spPr>
          <a:xfrm>
            <a:off x="775420" y="1394446"/>
            <a:ext cx="7536900" cy="18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Những bí ẩn trong</a:t>
            </a:r>
            <a:endParaRPr sz="4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>
                <a:solidFill>
                  <a:schemeClr val="accent1"/>
                </a:solidFill>
              </a:rPr>
              <a:t>tập tính d</a:t>
            </a:r>
            <a:r>
              <a:rPr lang="en" sz="4800" i="1">
                <a:solidFill>
                  <a:schemeClr val="accent1"/>
                </a:solidFill>
              </a:rPr>
              <a:t>i cư của </a:t>
            </a:r>
            <a:br>
              <a:rPr lang="en" sz="4800" i="1">
                <a:solidFill>
                  <a:schemeClr val="accent1"/>
                </a:solidFill>
              </a:rPr>
            </a:br>
            <a:r>
              <a:rPr lang="en" sz="4800" i="1">
                <a:solidFill>
                  <a:schemeClr val="accent1"/>
                </a:solidFill>
              </a:rPr>
              <a:t>các loài chim</a:t>
            </a:r>
            <a:endParaRPr sz="4800" i="1">
              <a:solidFill>
                <a:schemeClr val="accent1"/>
              </a:solidFill>
            </a:endParaRPr>
          </a:p>
        </p:txBody>
      </p:sp>
      <p:grpSp>
        <p:nvGrpSpPr>
          <p:cNvPr id="3303" name="Google Shape;3303;p33"/>
          <p:cNvGrpSpPr/>
          <p:nvPr/>
        </p:nvGrpSpPr>
        <p:grpSpPr>
          <a:xfrm>
            <a:off x="-470984" y="2919196"/>
            <a:ext cx="2816305" cy="1715929"/>
            <a:chOff x="-470984" y="2919196"/>
            <a:chExt cx="2816305" cy="1715929"/>
          </a:xfrm>
        </p:grpSpPr>
        <p:grpSp>
          <p:nvGrpSpPr>
            <p:cNvPr id="3304" name="Google Shape;3304;p33"/>
            <p:cNvGrpSpPr/>
            <p:nvPr/>
          </p:nvGrpSpPr>
          <p:grpSpPr>
            <a:xfrm>
              <a:off x="-470984" y="3647963"/>
              <a:ext cx="2787647" cy="987163"/>
              <a:chOff x="2379900" y="2093818"/>
              <a:chExt cx="1153589" cy="408543"/>
            </a:xfrm>
          </p:grpSpPr>
          <p:sp>
            <p:nvSpPr>
              <p:cNvPr id="3305" name="Google Shape;3305;p33"/>
              <p:cNvSpPr/>
              <p:nvPr/>
            </p:nvSpPr>
            <p:spPr>
              <a:xfrm>
                <a:off x="2379900" y="2093818"/>
                <a:ext cx="1153589" cy="408543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3482" extrusionOk="0">
                    <a:moveTo>
                      <a:pt x="220" y="0"/>
                    </a:moveTo>
                    <a:cubicBezTo>
                      <a:pt x="206" y="0"/>
                      <a:pt x="193" y="1"/>
                      <a:pt x="179" y="3"/>
                    </a:cubicBezTo>
                    <a:cubicBezTo>
                      <a:pt x="125" y="12"/>
                      <a:pt x="63" y="38"/>
                      <a:pt x="27" y="92"/>
                    </a:cubicBezTo>
                    <a:cubicBezTo>
                      <a:pt x="1" y="136"/>
                      <a:pt x="18" y="217"/>
                      <a:pt x="72" y="244"/>
                    </a:cubicBezTo>
                    <a:cubicBezTo>
                      <a:pt x="90" y="288"/>
                      <a:pt x="125" y="377"/>
                      <a:pt x="170" y="395"/>
                    </a:cubicBezTo>
                    <a:cubicBezTo>
                      <a:pt x="1963" y="1189"/>
                      <a:pt x="4818" y="2625"/>
                      <a:pt x="8101" y="3179"/>
                    </a:cubicBezTo>
                    <a:cubicBezTo>
                      <a:pt x="8360" y="3223"/>
                      <a:pt x="8511" y="3348"/>
                      <a:pt x="8743" y="3482"/>
                    </a:cubicBezTo>
                    <a:cubicBezTo>
                      <a:pt x="8868" y="3446"/>
                      <a:pt x="8922" y="3411"/>
                      <a:pt x="9047" y="3375"/>
                    </a:cubicBezTo>
                    <a:cubicBezTo>
                      <a:pt x="9128" y="3351"/>
                      <a:pt x="9208" y="3346"/>
                      <a:pt x="9284" y="3346"/>
                    </a:cubicBezTo>
                    <a:cubicBezTo>
                      <a:pt x="9331" y="3346"/>
                      <a:pt x="9377" y="3348"/>
                      <a:pt x="9422" y="3348"/>
                    </a:cubicBezTo>
                    <a:cubicBezTo>
                      <a:pt x="9573" y="3348"/>
                      <a:pt x="9711" y="3328"/>
                      <a:pt x="9832" y="3152"/>
                    </a:cubicBezTo>
                    <a:lnTo>
                      <a:pt x="9832" y="3152"/>
                    </a:lnTo>
                    <a:cubicBezTo>
                      <a:pt x="9675" y="3192"/>
                      <a:pt x="9530" y="3209"/>
                      <a:pt x="9389" y="3209"/>
                    </a:cubicBezTo>
                    <a:cubicBezTo>
                      <a:pt x="9065" y="3209"/>
                      <a:pt x="8765" y="3120"/>
                      <a:pt x="8404" y="3027"/>
                    </a:cubicBezTo>
                    <a:cubicBezTo>
                      <a:pt x="7771" y="2857"/>
                      <a:pt x="7129" y="2688"/>
                      <a:pt x="6486" y="2518"/>
                    </a:cubicBezTo>
                    <a:cubicBezTo>
                      <a:pt x="6370" y="2492"/>
                      <a:pt x="6254" y="2465"/>
                      <a:pt x="6147" y="2411"/>
                    </a:cubicBezTo>
                    <a:cubicBezTo>
                      <a:pt x="6076" y="2376"/>
                      <a:pt x="6013" y="2340"/>
                      <a:pt x="5942" y="2304"/>
                    </a:cubicBezTo>
                    <a:cubicBezTo>
                      <a:pt x="5773" y="2233"/>
                      <a:pt x="5585" y="2224"/>
                      <a:pt x="5425" y="2144"/>
                    </a:cubicBezTo>
                    <a:cubicBezTo>
                      <a:pt x="5005" y="1939"/>
                      <a:pt x="4470" y="1885"/>
                      <a:pt x="4042" y="1689"/>
                    </a:cubicBezTo>
                    <a:cubicBezTo>
                      <a:pt x="3640" y="1501"/>
                      <a:pt x="982" y="360"/>
                      <a:pt x="589" y="136"/>
                    </a:cubicBezTo>
                    <a:cubicBezTo>
                      <a:pt x="476" y="72"/>
                      <a:pt x="349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3"/>
              <p:cNvSpPr/>
              <p:nvPr/>
            </p:nvSpPr>
            <p:spPr>
              <a:xfrm>
                <a:off x="2379900" y="2098276"/>
                <a:ext cx="1153589" cy="404085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3444" extrusionOk="0">
                    <a:moveTo>
                      <a:pt x="81" y="0"/>
                    </a:moveTo>
                    <a:cubicBezTo>
                      <a:pt x="54" y="18"/>
                      <a:pt x="45" y="27"/>
                      <a:pt x="27" y="54"/>
                    </a:cubicBezTo>
                    <a:cubicBezTo>
                      <a:pt x="1" y="98"/>
                      <a:pt x="18" y="179"/>
                      <a:pt x="72" y="206"/>
                    </a:cubicBezTo>
                    <a:cubicBezTo>
                      <a:pt x="90" y="250"/>
                      <a:pt x="125" y="339"/>
                      <a:pt x="170" y="357"/>
                    </a:cubicBezTo>
                    <a:cubicBezTo>
                      <a:pt x="1963" y="1151"/>
                      <a:pt x="4818" y="2587"/>
                      <a:pt x="8101" y="3141"/>
                    </a:cubicBezTo>
                    <a:cubicBezTo>
                      <a:pt x="8360" y="3185"/>
                      <a:pt x="8511" y="3310"/>
                      <a:pt x="8743" y="3444"/>
                    </a:cubicBezTo>
                    <a:cubicBezTo>
                      <a:pt x="8868" y="3408"/>
                      <a:pt x="8922" y="3373"/>
                      <a:pt x="9047" y="3337"/>
                    </a:cubicBezTo>
                    <a:cubicBezTo>
                      <a:pt x="9128" y="3313"/>
                      <a:pt x="9208" y="3308"/>
                      <a:pt x="9284" y="3308"/>
                    </a:cubicBezTo>
                    <a:cubicBezTo>
                      <a:pt x="9331" y="3308"/>
                      <a:pt x="9377" y="3310"/>
                      <a:pt x="9422" y="3310"/>
                    </a:cubicBezTo>
                    <a:cubicBezTo>
                      <a:pt x="9573" y="3310"/>
                      <a:pt x="9711" y="3290"/>
                      <a:pt x="9832" y="3114"/>
                    </a:cubicBezTo>
                    <a:lnTo>
                      <a:pt x="9832" y="3114"/>
                    </a:lnTo>
                    <a:cubicBezTo>
                      <a:pt x="9678" y="3156"/>
                      <a:pt x="9540" y="3170"/>
                      <a:pt x="9406" y="3170"/>
                    </a:cubicBezTo>
                    <a:cubicBezTo>
                      <a:pt x="9369" y="3170"/>
                      <a:pt x="9333" y="3169"/>
                      <a:pt x="9296" y="3167"/>
                    </a:cubicBezTo>
                    <a:cubicBezTo>
                      <a:pt x="9179" y="3186"/>
                      <a:pt x="9064" y="3198"/>
                      <a:pt x="8950" y="3198"/>
                    </a:cubicBezTo>
                    <a:cubicBezTo>
                      <a:pt x="8847" y="3198"/>
                      <a:pt x="8746" y="3188"/>
                      <a:pt x="8645" y="3167"/>
                    </a:cubicBezTo>
                    <a:cubicBezTo>
                      <a:pt x="8422" y="3132"/>
                      <a:pt x="8217" y="3051"/>
                      <a:pt x="8003" y="2980"/>
                    </a:cubicBezTo>
                    <a:cubicBezTo>
                      <a:pt x="7468" y="2810"/>
                      <a:pt x="6905" y="2730"/>
                      <a:pt x="6361" y="2596"/>
                    </a:cubicBezTo>
                    <a:cubicBezTo>
                      <a:pt x="5799" y="2463"/>
                      <a:pt x="5246" y="2275"/>
                      <a:pt x="4702" y="2070"/>
                    </a:cubicBezTo>
                    <a:cubicBezTo>
                      <a:pt x="3114" y="1481"/>
                      <a:pt x="1571" y="794"/>
                      <a:pt x="81" y="0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7" name="Google Shape;3307;p33"/>
            <p:cNvGrpSpPr/>
            <p:nvPr/>
          </p:nvGrpSpPr>
          <p:grpSpPr>
            <a:xfrm>
              <a:off x="997682" y="2919196"/>
              <a:ext cx="1347639" cy="1614040"/>
              <a:chOff x="894629" y="232448"/>
              <a:chExt cx="354922" cy="425083"/>
            </a:xfrm>
          </p:grpSpPr>
          <p:sp>
            <p:nvSpPr>
              <p:cNvPr id="3308" name="Google Shape;3308;p33"/>
              <p:cNvSpPr/>
              <p:nvPr/>
            </p:nvSpPr>
            <p:spPr>
              <a:xfrm>
                <a:off x="894629" y="289587"/>
                <a:ext cx="261763" cy="342252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917" extrusionOk="0">
                    <a:moveTo>
                      <a:pt x="1133" y="0"/>
                    </a:moveTo>
                    <a:cubicBezTo>
                      <a:pt x="1050" y="0"/>
                      <a:pt x="967" y="16"/>
                      <a:pt x="883" y="40"/>
                    </a:cubicBezTo>
                    <a:cubicBezTo>
                      <a:pt x="687" y="93"/>
                      <a:pt x="509" y="218"/>
                      <a:pt x="366" y="361"/>
                    </a:cubicBezTo>
                    <a:cubicBezTo>
                      <a:pt x="179" y="557"/>
                      <a:pt x="80" y="834"/>
                      <a:pt x="45" y="1101"/>
                    </a:cubicBezTo>
                    <a:cubicBezTo>
                      <a:pt x="0" y="1423"/>
                      <a:pt x="45" y="1770"/>
                      <a:pt x="214" y="2038"/>
                    </a:cubicBezTo>
                    <a:cubicBezTo>
                      <a:pt x="268" y="2127"/>
                      <a:pt x="330" y="2208"/>
                      <a:pt x="402" y="2279"/>
                    </a:cubicBezTo>
                    <a:cubicBezTo>
                      <a:pt x="535" y="2431"/>
                      <a:pt x="678" y="2573"/>
                      <a:pt x="857" y="2671"/>
                    </a:cubicBezTo>
                    <a:cubicBezTo>
                      <a:pt x="1015" y="2763"/>
                      <a:pt x="1197" y="2824"/>
                      <a:pt x="1388" y="2824"/>
                    </a:cubicBezTo>
                    <a:cubicBezTo>
                      <a:pt x="1401" y="2824"/>
                      <a:pt x="1414" y="2824"/>
                      <a:pt x="1427" y="2823"/>
                    </a:cubicBezTo>
                    <a:cubicBezTo>
                      <a:pt x="1515" y="2882"/>
                      <a:pt x="1626" y="2917"/>
                      <a:pt x="1734" y="2917"/>
                    </a:cubicBezTo>
                    <a:cubicBezTo>
                      <a:pt x="1791" y="2917"/>
                      <a:pt x="1848" y="2907"/>
                      <a:pt x="1900" y="2886"/>
                    </a:cubicBezTo>
                    <a:cubicBezTo>
                      <a:pt x="1972" y="2850"/>
                      <a:pt x="2025" y="2805"/>
                      <a:pt x="2070" y="2743"/>
                    </a:cubicBezTo>
                    <a:cubicBezTo>
                      <a:pt x="2195" y="2582"/>
                      <a:pt x="2230" y="2377"/>
                      <a:pt x="2221" y="2172"/>
                    </a:cubicBezTo>
                    <a:cubicBezTo>
                      <a:pt x="2213" y="1976"/>
                      <a:pt x="2150" y="1788"/>
                      <a:pt x="2088" y="1601"/>
                    </a:cubicBezTo>
                    <a:cubicBezTo>
                      <a:pt x="1998" y="1324"/>
                      <a:pt x="1918" y="1048"/>
                      <a:pt x="1829" y="771"/>
                    </a:cubicBezTo>
                    <a:cubicBezTo>
                      <a:pt x="1784" y="611"/>
                      <a:pt x="1731" y="450"/>
                      <a:pt x="1642" y="316"/>
                    </a:cubicBezTo>
                    <a:cubicBezTo>
                      <a:pt x="1552" y="174"/>
                      <a:pt x="1419" y="58"/>
                      <a:pt x="1258" y="13"/>
                    </a:cubicBezTo>
                    <a:cubicBezTo>
                      <a:pt x="1216" y="4"/>
                      <a:pt x="1175" y="0"/>
                      <a:pt x="1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3"/>
              <p:cNvSpPr/>
              <p:nvPr/>
            </p:nvSpPr>
            <p:spPr>
              <a:xfrm>
                <a:off x="1061002" y="355996"/>
                <a:ext cx="95389" cy="232431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981" extrusionOk="0">
                    <a:moveTo>
                      <a:pt x="340" y="0"/>
                    </a:moveTo>
                    <a:cubicBezTo>
                      <a:pt x="259" y="205"/>
                      <a:pt x="152" y="402"/>
                      <a:pt x="99" y="616"/>
                    </a:cubicBezTo>
                    <a:cubicBezTo>
                      <a:pt x="1" y="999"/>
                      <a:pt x="108" y="1445"/>
                      <a:pt x="393" y="1722"/>
                    </a:cubicBezTo>
                    <a:cubicBezTo>
                      <a:pt x="438" y="1758"/>
                      <a:pt x="491" y="1802"/>
                      <a:pt x="536" y="1838"/>
                    </a:cubicBezTo>
                    <a:cubicBezTo>
                      <a:pt x="607" y="1891"/>
                      <a:pt x="679" y="1945"/>
                      <a:pt x="759" y="1981"/>
                    </a:cubicBezTo>
                    <a:cubicBezTo>
                      <a:pt x="795" y="1865"/>
                      <a:pt x="812" y="1731"/>
                      <a:pt x="803" y="1615"/>
                    </a:cubicBezTo>
                    <a:cubicBezTo>
                      <a:pt x="795" y="1410"/>
                      <a:pt x="732" y="1222"/>
                      <a:pt x="670" y="1035"/>
                    </a:cubicBezTo>
                    <a:cubicBezTo>
                      <a:pt x="580" y="758"/>
                      <a:pt x="500" y="482"/>
                      <a:pt x="411" y="205"/>
                    </a:cubicBezTo>
                    <a:cubicBezTo>
                      <a:pt x="393" y="134"/>
                      <a:pt x="366" y="63"/>
                      <a:pt x="340" y="0"/>
                    </a:cubicBezTo>
                    <a:close/>
                  </a:path>
                </a:pathLst>
              </a:custGeom>
              <a:solidFill>
                <a:srgbClr val="E29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3"/>
              <p:cNvSpPr/>
              <p:nvPr/>
            </p:nvSpPr>
            <p:spPr>
              <a:xfrm>
                <a:off x="923844" y="289587"/>
                <a:ext cx="232548" cy="342134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2916" extrusionOk="0">
                    <a:moveTo>
                      <a:pt x="884" y="0"/>
                    </a:moveTo>
                    <a:cubicBezTo>
                      <a:pt x="801" y="0"/>
                      <a:pt x="718" y="16"/>
                      <a:pt x="634" y="40"/>
                    </a:cubicBezTo>
                    <a:cubicBezTo>
                      <a:pt x="438" y="93"/>
                      <a:pt x="260" y="218"/>
                      <a:pt x="117" y="361"/>
                    </a:cubicBezTo>
                    <a:cubicBezTo>
                      <a:pt x="72" y="406"/>
                      <a:pt x="37" y="450"/>
                      <a:pt x="1" y="504"/>
                    </a:cubicBezTo>
                    <a:cubicBezTo>
                      <a:pt x="54" y="484"/>
                      <a:pt x="118" y="474"/>
                      <a:pt x="177" y="474"/>
                    </a:cubicBezTo>
                    <a:cubicBezTo>
                      <a:pt x="196" y="474"/>
                      <a:pt x="215" y="475"/>
                      <a:pt x="233" y="477"/>
                    </a:cubicBezTo>
                    <a:cubicBezTo>
                      <a:pt x="322" y="486"/>
                      <a:pt x="402" y="522"/>
                      <a:pt x="483" y="557"/>
                    </a:cubicBezTo>
                    <a:cubicBezTo>
                      <a:pt x="616" y="620"/>
                      <a:pt x="759" y="691"/>
                      <a:pt x="857" y="807"/>
                    </a:cubicBezTo>
                    <a:cubicBezTo>
                      <a:pt x="991" y="950"/>
                      <a:pt x="1062" y="1137"/>
                      <a:pt x="1125" y="1324"/>
                    </a:cubicBezTo>
                    <a:cubicBezTo>
                      <a:pt x="1241" y="1672"/>
                      <a:pt x="1348" y="2029"/>
                      <a:pt x="1393" y="2386"/>
                    </a:cubicBezTo>
                    <a:cubicBezTo>
                      <a:pt x="1419" y="2564"/>
                      <a:pt x="1428" y="2734"/>
                      <a:pt x="1428" y="2912"/>
                    </a:cubicBezTo>
                    <a:cubicBezTo>
                      <a:pt x="1446" y="2915"/>
                      <a:pt x="1464" y="2916"/>
                      <a:pt x="1483" y="2916"/>
                    </a:cubicBezTo>
                    <a:cubicBezTo>
                      <a:pt x="1539" y="2916"/>
                      <a:pt x="1598" y="2906"/>
                      <a:pt x="1651" y="2886"/>
                    </a:cubicBezTo>
                    <a:cubicBezTo>
                      <a:pt x="1723" y="2850"/>
                      <a:pt x="1776" y="2805"/>
                      <a:pt x="1821" y="2743"/>
                    </a:cubicBezTo>
                    <a:cubicBezTo>
                      <a:pt x="1946" y="2582"/>
                      <a:pt x="1981" y="2377"/>
                      <a:pt x="1972" y="2181"/>
                    </a:cubicBezTo>
                    <a:cubicBezTo>
                      <a:pt x="1964" y="1976"/>
                      <a:pt x="1901" y="1788"/>
                      <a:pt x="1839" y="1601"/>
                    </a:cubicBezTo>
                    <a:cubicBezTo>
                      <a:pt x="1749" y="1324"/>
                      <a:pt x="1669" y="1048"/>
                      <a:pt x="1580" y="771"/>
                    </a:cubicBezTo>
                    <a:cubicBezTo>
                      <a:pt x="1535" y="611"/>
                      <a:pt x="1482" y="450"/>
                      <a:pt x="1393" y="316"/>
                    </a:cubicBezTo>
                    <a:cubicBezTo>
                      <a:pt x="1303" y="174"/>
                      <a:pt x="1170" y="58"/>
                      <a:pt x="1009" y="13"/>
                    </a:cubicBezTo>
                    <a:cubicBezTo>
                      <a:pt x="967" y="4"/>
                      <a:pt x="926" y="0"/>
                      <a:pt x="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33"/>
              <p:cNvSpPr/>
              <p:nvPr/>
            </p:nvSpPr>
            <p:spPr>
              <a:xfrm>
                <a:off x="914458" y="386266"/>
                <a:ext cx="33674" cy="15405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313" extrusionOk="0">
                    <a:moveTo>
                      <a:pt x="108" y="1"/>
                    </a:moveTo>
                    <a:lnTo>
                      <a:pt x="108" y="1"/>
                    </a:lnTo>
                    <a:cubicBezTo>
                      <a:pt x="1" y="367"/>
                      <a:pt x="10" y="759"/>
                      <a:pt x="143" y="1107"/>
                    </a:cubicBezTo>
                    <a:cubicBezTo>
                      <a:pt x="170" y="1187"/>
                      <a:pt x="215" y="1277"/>
                      <a:pt x="286" y="1312"/>
                    </a:cubicBezTo>
                    <a:cubicBezTo>
                      <a:pt x="286" y="1259"/>
                      <a:pt x="268" y="1205"/>
                      <a:pt x="259" y="1152"/>
                    </a:cubicBezTo>
                    <a:cubicBezTo>
                      <a:pt x="179" y="830"/>
                      <a:pt x="161" y="491"/>
                      <a:pt x="197" y="152"/>
                    </a:cubicBezTo>
                    <a:lnTo>
                      <a:pt x="197" y="152"/>
                    </a:lnTo>
                    <a:cubicBezTo>
                      <a:pt x="143" y="465"/>
                      <a:pt x="143" y="786"/>
                      <a:pt x="188" y="1089"/>
                    </a:cubicBezTo>
                    <a:cubicBezTo>
                      <a:pt x="170" y="1071"/>
                      <a:pt x="161" y="1045"/>
                      <a:pt x="152" y="1018"/>
                    </a:cubicBezTo>
                    <a:cubicBezTo>
                      <a:pt x="36" y="706"/>
                      <a:pt x="63" y="340"/>
                      <a:pt x="1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3"/>
              <p:cNvSpPr/>
              <p:nvPr/>
            </p:nvSpPr>
            <p:spPr>
              <a:xfrm>
                <a:off x="952121" y="394714"/>
                <a:ext cx="19007" cy="25226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15" extrusionOk="0">
                    <a:moveTo>
                      <a:pt x="161" y="0"/>
                    </a:moveTo>
                    <a:cubicBezTo>
                      <a:pt x="143" y="54"/>
                      <a:pt x="117" y="89"/>
                      <a:pt x="90" y="134"/>
                    </a:cubicBezTo>
                    <a:cubicBezTo>
                      <a:pt x="81" y="143"/>
                      <a:pt x="81" y="143"/>
                      <a:pt x="72" y="152"/>
                    </a:cubicBezTo>
                    <a:cubicBezTo>
                      <a:pt x="63" y="152"/>
                      <a:pt x="54" y="152"/>
                      <a:pt x="45" y="143"/>
                    </a:cubicBezTo>
                    <a:cubicBezTo>
                      <a:pt x="36" y="134"/>
                      <a:pt x="36" y="125"/>
                      <a:pt x="36" y="116"/>
                    </a:cubicBezTo>
                    <a:cubicBezTo>
                      <a:pt x="19" y="80"/>
                      <a:pt x="1" y="36"/>
                      <a:pt x="1" y="9"/>
                    </a:cubicBezTo>
                    <a:lnTo>
                      <a:pt x="1" y="9"/>
                    </a:lnTo>
                    <a:cubicBezTo>
                      <a:pt x="1" y="36"/>
                      <a:pt x="1" y="54"/>
                      <a:pt x="10" y="80"/>
                    </a:cubicBezTo>
                    <a:cubicBezTo>
                      <a:pt x="10" y="125"/>
                      <a:pt x="19" y="179"/>
                      <a:pt x="54" y="205"/>
                    </a:cubicBezTo>
                    <a:cubicBezTo>
                      <a:pt x="63" y="214"/>
                      <a:pt x="72" y="214"/>
                      <a:pt x="81" y="214"/>
                    </a:cubicBezTo>
                    <a:cubicBezTo>
                      <a:pt x="99" y="214"/>
                      <a:pt x="108" y="196"/>
                      <a:pt x="117" y="179"/>
                    </a:cubicBezTo>
                    <a:cubicBezTo>
                      <a:pt x="135" y="125"/>
                      <a:pt x="152" y="63"/>
                      <a:pt x="1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3"/>
              <p:cNvSpPr/>
              <p:nvPr/>
            </p:nvSpPr>
            <p:spPr>
              <a:xfrm>
                <a:off x="973122" y="449155"/>
                <a:ext cx="35668" cy="8799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" y="125"/>
                      <a:pt x="27" y="241"/>
                      <a:pt x="63" y="366"/>
                    </a:cubicBezTo>
                    <a:cubicBezTo>
                      <a:pt x="89" y="500"/>
                      <a:pt x="134" y="633"/>
                      <a:pt x="232" y="732"/>
                    </a:cubicBezTo>
                    <a:cubicBezTo>
                      <a:pt x="241" y="741"/>
                      <a:pt x="250" y="749"/>
                      <a:pt x="268" y="749"/>
                    </a:cubicBezTo>
                    <a:cubicBezTo>
                      <a:pt x="277" y="749"/>
                      <a:pt x="295" y="732"/>
                      <a:pt x="303" y="723"/>
                    </a:cubicBezTo>
                    <a:cubicBezTo>
                      <a:pt x="303" y="705"/>
                      <a:pt x="303" y="687"/>
                      <a:pt x="303" y="669"/>
                    </a:cubicBezTo>
                    <a:cubicBezTo>
                      <a:pt x="295" y="598"/>
                      <a:pt x="286" y="535"/>
                      <a:pt x="277" y="464"/>
                    </a:cubicBezTo>
                    <a:cubicBezTo>
                      <a:pt x="277" y="518"/>
                      <a:pt x="259" y="589"/>
                      <a:pt x="250" y="642"/>
                    </a:cubicBezTo>
                    <a:cubicBezTo>
                      <a:pt x="250" y="651"/>
                      <a:pt x="250" y="660"/>
                      <a:pt x="241" y="660"/>
                    </a:cubicBezTo>
                    <a:cubicBezTo>
                      <a:pt x="238" y="663"/>
                      <a:pt x="235" y="664"/>
                      <a:pt x="232" y="664"/>
                    </a:cubicBezTo>
                    <a:cubicBezTo>
                      <a:pt x="226" y="664"/>
                      <a:pt x="220" y="660"/>
                      <a:pt x="214" y="660"/>
                    </a:cubicBezTo>
                    <a:cubicBezTo>
                      <a:pt x="196" y="642"/>
                      <a:pt x="188" y="616"/>
                      <a:pt x="179" y="589"/>
                    </a:cubicBezTo>
                    <a:cubicBezTo>
                      <a:pt x="98" y="410"/>
                      <a:pt x="36" y="19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3"/>
              <p:cNvSpPr/>
              <p:nvPr/>
            </p:nvSpPr>
            <p:spPr>
              <a:xfrm>
                <a:off x="935460" y="397765"/>
                <a:ext cx="82718" cy="188784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609" extrusionOk="0">
                    <a:moveTo>
                      <a:pt x="45" y="1"/>
                    </a:moveTo>
                    <a:cubicBezTo>
                      <a:pt x="0" y="447"/>
                      <a:pt x="89" y="893"/>
                      <a:pt x="312" y="1277"/>
                    </a:cubicBezTo>
                    <a:cubicBezTo>
                      <a:pt x="375" y="1384"/>
                      <a:pt x="446" y="1491"/>
                      <a:pt x="544" y="1571"/>
                    </a:cubicBezTo>
                    <a:cubicBezTo>
                      <a:pt x="569" y="1590"/>
                      <a:pt x="604" y="1609"/>
                      <a:pt x="634" y="1609"/>
                    </a:cubicBezTo>
                    <a:cubicBezTo>
                      <a:pt x="647" y="1609"/>
                      <a:pt x="659" y="1606"/>
                      <a:pt x="669" y="1598"/>
                    </a:cubicBezTo>
                    <a:cubicBezTo>
                      <a:pt x="705" y="1571"/>
                      <a:pt x="696" y="1526"/>
                      <a:pt x="687" y="1482"/>
                    </a:cubicBezTo>
                    <a:cubicBezTo>
                      <a:pt x="660" y="1357"/>
                      <a:pt x="607" y="1241"/>
                      <a:pt x="535" y="1134"/>
                    </a:cubicBezTo>
                    <a:lnTo>
                      <a:pt x="535" y="1134"/>
                    </a:lnTo>
                    <a:cubicBezTo>
                      <a:pt x="580" y="1250"/>
                      <a:pt x="624" y="1384"/>
                      <a:pt x="642" y="1509"/>
                    </a:cubicBezTo>
                    <a:cubicBezTo>
                      <a:pt x="651" y="1526"/>
                      <a:pt x="651" y="1553"/>
                      <a:pt x="633" y="1562"/>
                    </a:cubicBezTo>
                    <a:cubicBezTo>
                      <a:pt x="616" y="1562"/>
                      <a:pt x="607" y="1553"/>
                      <a:pt x="598" y="1553"/>
                    </a:cubicBezTo>
                    <a:cubicBezTo>
                      <a:pt x="553" y="1518"/>
                      <a:pt x="517" y="1473"/>
                      <a:pt x="482" y="1428"/>
                    </a:cubicBezTo>
                    <a:cubicBezTo>
                      <a:pt x="178" y="1018"/>
                      <a:pt x="18" y="509"/>
                      <a:pt x="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3"/>
              <p:cNvSpPr/>
              <p:nvPr/>
            </p:nvSpPr>
            <p:spPr>
              <a:xfrm>
                <a:off x="992951" y="418767"/>
                <a:ext cx="24170" cy="4822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1" extrusionOk="0">
                    <a:moveTo>
                      <a:pt x="10" y="0"/>
                    </a:moveTo>
                    <a:cubicBezTo>
                      <a:pt x="1" y="116"/>
                      <a:pt x="10" y="223"/>
                      <a:pt x="45" y="330"/>
                    </a:cubicBezTo>
                    <a:cubicBezTo>
                      <a:pt x="54" y="366"/>
                      <a:pt x="72" y="411"/>
                      <a:pt x="108" y="411"/>
                    </a:cubicBezTo>
                    <a:cubicBezTo>
                      <a:pt x="134" y="411"/>
                      <a:pt x="152" y="402"/>
                      <a:pt x="161" y="384"/>
                    </a:cubicBezTo>
                    <a:cubicBezTo>
                      <a:pt x="179" y="366"/>
                      <a:pt x="179" y="339"/>
                      <a:pt x="188" y="322"/>
                    </a:cubicBezTo>
                    <a:cubicBezTo>
                      <a:pt x="206" y="250"/>
                      <a:pt x="206" y="179"/>
                      <a:pt x="188" y="99"/>
                    </a:cubicBezTo>
                    <a:cubicBezTo>
                      <a:pt x="188" y="179"/>
                      <a:pt x="170" y="241"/>
                      <a:pt x="143" y="304"/>
                    </a:cubicBezTo>
                    <a:cubicBezTo>
                      <a:pt x="143" y="322"/>
                      <a:pt x="134" y="339"/>
                      <a:pt x="117" y="339"/>
                    </a:cubicBezTo>
                    <a:cubicBezTo>
                      <a:pt x="108" y="339"/>
                      <a:pt x="99" y="330"/>
                      <a:pt x="90" y="330"/>
                    </a:cubicBezTo>
                    <a:cubicBezTo>
                      <a:pt x="72" y="304"/>
                      <a:pt x="63" y="277"/>
                      <a:pt x="54" y="241"/>
                    </a:cubicBezTo>
                    <a:cubicBezTo>
                      <a:pt x="36" y="170"/>
                      <a:pt x="19" y="81"/>
                      <a:pt x="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3"/>
              <p:cNvSpPr/>
              <p:nvPr/>
            </p:nvSpPr>
            <p:spPr>
              <a:xfrm>
                <a:off x="1006561" y="482593"/>
                <a:ext cx="73449" cy="9433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8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" y="241"/>
                      <a:pt x="224" y="464"/>
                      <a:pt x="393" y="652"/>
                    </a:cubicBezTo>
                    <a:cubicBezTo>
                      <a:pt x="447" y="705"/>
                      <a:pt x="491" y="759"/>
                      <a:pt x="554" y="795"/>
                    </a:cubicBezTo>
                    <a:cubicBezTo>
                      <a:pt x="572" y="795"/>
                      <a:pt x="581" y="803"/>
                      <a:pt x="598" y="803"/>
                    </a:cubicBezTo>
                    <a:cubicBezTo>
                      <a:pt x="625" y="795"/>
                      <a:pt x="625" y="750"/>
                      <a:pt x="616" y="723"/>
                    </a:cubicBezTo>
                    <a:cubicBezTo>
                      <a:pt x="554" y="518"/>
                      <a:pt x="473" y="331"/>
                      <a:pt x="357" y="152"/>
                    </a:cubicBezTo>
                    <a:lnTo>
                      <a:pt x="357" y="152"/>
                    </a:lnTo>
                    <a:cubicBezTo>
                      <a:pt x="411" y="277"/>
                      <a:pt x="465" y="393"/>
                      <a:pt x="509" y="527"/>
                    </a:cubicBezTo>
                    <a:cubicBezTo>
                      <a:pt x="527" y="563"/>
                      <a:pt x="536" y="598"/>
                      <a:pt x="527" y="643"/>
                    </a:cubicBezTo>
                    <a:cubicBezTo>
                      <a:pt x="500" y="643"/>
                      <a:pt x="473" y="616"/>
                      <a:pt x="447" y="598"/>
                    </a:cubicBezTo>
                    <a:cubicBezTo>
                      <a:pt x="277" y="420"/>
                      <a:pt x="126" y="215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3"/>
              <p:cNvSpPr/>
              <p:nvPr/>
            </p:nvSpPr>
            <p:spPr>
              <a:xfrm>
                <a:off x="1043168" y="470039"/>
                <a:ext cx="26282" cy="31562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72"/>
                      <a:pt x="54" y="125"/>
                      <a:pt x="90" y="188"/>
                    </a:cubicBezTo>
                    <a:cubicBezTo>
                      <a:pt x="117" y="215"/>
                      <a:pt x="135" y="250"/>
                      <a:pt x="170" y="259"/>
                    </a:cubicBezTo>
                    <a:cubicBezTo>
                      <a:pt x="179" y="268"/>
                      <a:pt x="188" y="268"/>
                      <a:pt x="197" y="268"/>
                    </a:cubicBezTo>
                    <a:cubicBezTo>
                      <a:pt x="206" y="259"/>
                      <a:pt x="206" y="259"/>
                      <a:pt x="215" y="250"/>
                    </a:cubicBezTo>
                    <a:cubicBezTo>
                      <a:pt x="224" y="224"/>
                      <a:pt x="215" y="197"/>
                      <a:pt x="206" y="179"/>
                    </a:cubicBezTo>
                    <a:cubicBezTo>
                      <a:pt x="188" y="125"/>
                      <a:pt x="170" y="72"/>
                      <a:pt x="153" y="18"/>
                    </a:cubicBezTo>
                    <a:lnTo>
                      <a:pt x="153" y="18"/>
                    </a:lnTo>
                    <a:cubicBezTo>
                      <a:pt x="161" y="63"/>
                      <a:pt x="161" y="99"/>
                      <a:pt x="161" y="143"/>
                    </a:cubicBezTo>
                    <a:cubicBezTo>
                      <a:pt x="161" y="152"/>
                      <a:pt x="161" y="152"/>
                      <a:pt x="161" y="161"/>
                    </a:cubicBezTo>
                    <a:cubicBezTo>
                      <a:pt x="159" y="164"/>
                      <a:pt x="156" y="165"/>
                      <a:pt x="154" y="165"/>
                    </a:cubicBezTo>
                    <a:cubicBezTo>
                      <a:pt x="147" y="165"/>
                      <a:pt x="141" y="158"/>
                      <a:pt x="135" y="152"/>
                    </a:cubicBezTo>
                    <a:cubicBezTo>
                      <a:pt x="81" y="116"/>
                      <a:pt x="37" y="6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3"/>
              <p:cNvSpPr/>
              <p:nvPr/>
            </p:nvSpPr>
            <p:spPr>
              <a:xfrm>
                <a:off x="1075668" y="340039"/>
                <a:ext cx="92221" cy="236889"/>
              </a:xfrm>
              <a:custGeom>
                <a:avLst/>
                <a:gdLst/>
                <a:ahLst/>
                <a:cxnLst/>
                <a:rect l="l" t="t" r="r" b="b"/>
                <a:pathLst>
                  <a:path w="786" h="2019" extrusionOk="0">
                    <a:moveTo>
                      <a:pt x="197" y="1"/>
                    </a:moveTo>
                    <a:cubicBezTo>
                      <a:pt x="188" y="1"/>
                      <a:pt x="179" y="1"/>
                      <a:pt x="170" y="2"/>
                    </a:cubicBezTo>
                    <a:cubicBezTo>
                      <a:pt x="152" y="2"/>
                      <a:pt x="116" y="29"/>
                      <a:pt x="116" y="47"/>
                    </a:cubicBezTo>
                    <a:cubicBezTo>
                      <a:pt x="161" y="172"/>
                      <a:pt x="152" y="315"/>
                      <a:pt x="134" y="448"/>
                    </a:cubicBezTo>
                    <a:cubicBezTo>
                      <a:pt x="107" y="582"/>
                      <a:pt x="63" y="716"/>
                      <a:pt x="36" y="841"/>
                    </a:cubicBezTo>
                    <a:cubicBezTo>
                      <a:pt x="18" y="912"/>
                      <a:pt x="0" y="993"/>
                      <a:pt x="9" y="1064"/>
                    </a:cubicBezTo>
                    <a:cubicBezTo>
                      <a:pt x="9" y="1171"/>
                      <a:pt x="54" y="1278"/>
                      <a:pt x="99" y="1376"/>
                    </a:cubicBezTo>
                    <a:cubicBezTo>
                      <a:pt x="206" y="1590"/>
                      <a:pt x="366" y="1787"/>
                      <a:pt x="580" y="1885"/>
                    </a:cubicBezTo>
                    <a:cubicBezTo>
                      <a:pt x="580" y="1902"/>
                      <a:pt x="589" y="1911"/>
                      <a:pt x="598" y="1920"/>
                    </a:cubicBezTo>
                    <a:cubicBezTo>
                      <a:pt x="616" y="1938"/>
                      <a:pt x="625" y="1956"/>
                      <a:pt x="652" y="1956"/>
                    </a:cubicBezTo>
                    <a:cubicBezTo>
                      <a:pt x="670" y="1956"/>
                      <a:pt x="687" y="1947"/>
                      <a:pt x="696" y="1929"/>
                    </a:cubicBezTo>
                    <a:cubicBezTo>
                      <a:pt x="696" y="1956"/>
                      <a:pt x="714" y="1992"/>
                      <a:pt x="732" y="2001"/>
                    </a:cubicBezTo>
                    <a:cubicBezTo>
                      <a:pt x="741" y="2010"/>
                      <a:pt x="750" y="2018"/>
                      <a:pt x="759" y="2018"/>
                    </a:cubicBezTo>
                    <a:cubicBezTo>
                      <a:pt x="785" y="2018"/>
                      <a:pt x="785" y="1983"/>
                      <a:pt x="785" y="1956"/>
                    </a:cubicBezTo>
                    <a:cubicBezTo>
                      <a:pt x="777" y="1849"/>
                      <a:pt x="777" y="1733"/>
                      <a:pt x="768" y="1617"/>
                    </a:cubicBezTo>
                    <a:cubicBezTo>
                      <a:pt x="759" y="1430"/>
                      <a:pt x="741" y="1233"/>
                      <a:pt x="714" y="1046"/>
                    </a:cubicBezTo>
                    <a:cubicBezTo>
                      <a:pt x="696" y="975"/>
                      <a:pt x="678" y="894"/>
                      <a:pt x="661" y="814"/>
                    </a:cubicBezTo>
                    <a:cubicBezTo>
                      <a:pt x="598" y="609"/>
                      <a:pt x="536" y="395"/>
                      <a:pt x="438" y="199"/>
                    </a:cubicBezTo>
                    <a:cubicBezTo>
                      <a:pt x="420" y="154"/>
                      <a:pt x="393" y="109"/>
                      <a:pt x="357" y="74"/>
                    </a:cubicBezTo>
                    <a:cubicBezTo>
                      <a:pt x="318" y="27"/>
                      <a:pt x="25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3"/>
              <p:cNvSpPr/>
              <p:nvPr/>
            </p:nvSpPr>
            <p:spPr>
              <a:xfrm>
                <a:off x="1119667" y="433433"/>
                <a:ext cx="25226" cy="13094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116" extrusionOk="0">
                    <a:moveTo>
                      <a:pt x="0" y="0"/>
                    </a:moveTo>
                    <a:cubicBezTo>
                      <a:pt x="9" y="268"/>
                      <a:pt x="45" y="527"/>
                      <a:pt x="98" y="785"/>
                    </a:cubicBezTo>
                    <a:cubicBezTo>
                      <a:pt x="98" y="785"/>
                      <a:pt x="98" y="776"/>
                      <a:pt x="107" y="776"/>
                    </a:cubicBezTo>
                    <a:cubicBezTo>
                      <a:pt x="107" y="776"/>
                      <a:pt x="98" y="785"/>
                      <a:pt x="98" y="785"/>
                    </a:cubicBezTo>
                    <a:cubicBezTo>
                      <a:pt x="116" y="883"/>
                      <a:pt x="143" y="973"/>
                      <a:pt x="170" y="1071"/>
                    </a:cubicBezTo>
                    <a:cubicBezTo>
                      <a:pt x="179" y="1080"/>
                      <a:pt x="187" y="1080"/>
                      <a:pt x="205" y="1089"/>
                    </a:cubicBezTo>
                    <a:cubicBezTo>
                      <a:pt x="205" y="1105"/>
                      <a:pt x="212" y="1106"/>
                      <a:pt x="214" y="1113"/>
                    </a:cubicBezTo>
                    <a:lnTo>
                      <a:pt x="214" y="1113"/>
                    </a:lnTo>
                    <a:cubicBezTo>
                      <a:pt x="205" y="1033"/>
                      <a:pt x="196" y="945"/>
                      <a:pt x="179" y="866"/>
                    </a:cubicBezTo>
                    <a:cubicBezTo>
                      <a:pt x="152" y="767"/>
                      <a:pt x="125" y="669"/>
                      <a:pt x="98" y="562"/>
                    </a:cubicBezTo>
                    <a:cubicBezTo>
                      <a:pt x="54" y="384"/>
                      <a:pt x="18" y="188"/>
                      <a:pt x="0" y="0"/>
                    </a:cubicBezTo>
                    <a:close/>
                    <a:moveTo>
                      <a:pt x="214" y="1113"/>
                    </a:moveTo>
                    <a:lnTo>
                      <a:pt x="214" y="1113"/>
                    </a:lnTo>
                    <a:cubicBezTo>
                      <a:pt x="214" y="1114"/>
                      <a:pt x="214" y="1115"/>
                      <a:pt x="214" y="1115"/>
                    </a:cubicBezTo>
                    <a:cubicBezTo>
                      <a:pt x="214" y="1114"/>
                      <a:pt x="214" y="1114"/>
                      <a:pt x="214" y="1113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3"/>
              <p:cNvSpPr/>
              <p:nvPr/>
            </p:nvSpPr>
            <p:spPr>
              <a:xfrm>
                <a:off x="1131165" y="417711"/>
                <a:ext cx="36724" cy="159217"/>
              </a:xfrm>
              <a:custGeom>
                <a:avLst/>
                <a:gdLst/>
                <a:ahLst/>
                <a:cxnLst/>
                <a:rect l="l" t="t" r="r" b="b"/>
                <a:pathLst>
                  <a:path w="313" h="135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2" y="339"/>
                      <a:pt x="134" y="678"/>
                      <a:pt x="188" y="1017"/>
                    </a:cubicBezTo>
                    <a:cubicBezTo>
                      <a:pt x="205" y="1107"/>
                      <a:pt x="214" y="1196"/>
                      <a:pt x="205" y="1285"/>
                    </a:cubicBezTo>
                    <a:cubicBezTo>
                      <a:pt x="214" y="1276"/>
                      <a:pt x="223" y="1276"/>
                      <a:pt x="223" y="1267"/>
                    </a:cubicBezTo>
                    <a:cubicBezTo>
                      <a:pt x="223" y="1294"/>
                      <a:pt x="241" y="1330"/>
                      <a:pt x="259" y="1339"/>
                    </a:cubicBezTo>
                    <a:cubicBezTo>
                      <a:pt x="268" y="1348"/>
                      <a:pt x="277" y="1356"/>
                      <a:pt x="286" y="1356"/>
                    </a:cubicBezTo>
                    <a:cubicBezTo>
                      <a:pt x="295" y="1356"/>
                      <a:pt x="304" y="1348"/>
                      <a:pt x="312" y="1330"/>
                    </a:cubicBezTo>
                    <a:cubicBezTo>
                      <a:pt x="286" y="1249"/>
                      <a:pt x="268" y="1160"/>
                      <a:pt x="259" y="1071"/>
                    </a:cubicBezTo>
                    <a:cubicBezTo>
                      <a:pt x="205" y="705"/>
                      <a:pt x="116" y="348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3"/>
              <p:cNvSpPr/>
              <p:nvPr/>
            </p:nvSpPr>
            <p:spPr>
              <a:xfrm>
                <a:off x="1103944" y="395770"/>
                <a:ext cx="27338" cy="133404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7" extrusionOk="0">
                    <a:moveTo>
                      <a:pt x="63" y="0"/>
                    </a:moveTo>
                    <a:cubicBezTo>
                      <a:pt x="63" y="179"/>
                      <a:pt x="18" y="339"/>
                      <a:pt x="9" y="518"/>
                    </a:cubicBezTo>
                    <a:cubicBezTo>
                      <a:pt x="0" y="696"/>
                      <a:pt x="0" y="883"/>
                      <a:pt x="72" y="1053"/>
                    </a:cubicBezTo>
                    <a:cubicBezTo>
                      <a:pt x="90" y="1080"/>
                      <a:pt x="107" y="1115"/>
                      <a:pt x="134" y="1133"/>
                    </a:cubicBezTo>
                    <a:cubicBezTo>
                      <a:pt x="141" y="1135"/>
                      <a:pt x="149" y="1136"/>
                      <a:pt x="158" y="1136"/>
                    </a:cubicBezTo>
                    <a:cubicBezTo>
                      <a:pt x="185" y="1136"/>
                      <a:pt x="219" y="1126"/>
                      <a:pt x="232" y="1106"/>
                    </a:cubicBezTo>
                    <a:cubicBezTo>
                      <a:pt x="223" y="1106"/>
                      <a:pt x="214" y="1106"/>
                      <a:pt x="205" y="1097"/>
                    </a:cubicBezTo>
                    <a:cubicBezTo>
                      <a:pt x="143" y="1044"/>
                      <a:pt x="98" y="964"/>
                      <a:pt x="81" y="883"/>
                    </a:cubicBezTo>
                    <a:cubicBezTo>
                      <a:pt x="18" y="589"/>
                      <a:pt x="125" y="286"/>
                      <a:pt x="63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3"/>
              <p:cNvSpPr/>
              <p:nvPr/>
            </p:nvSpPr>
            <p:spPr>
              <a:xfrm>
                <a:off x="1131165" y="524480"/>
                <a:ext cx="1173" cy="1173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9" y="0"/>
                    </a:moveTo>
                    <a:cubicBezTo>
                      <a:pt x="0" y="0"/>
                      <a:pt x="0" y="9"/>
                      <a:pt x="0" y="9"/>
                    </a:cubicBezTo>
                    <a:cubicBezTo>
                      <a:pt x="0" y="9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3F4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3"/>
              <p:cNvSpPr/>
              <p:nvPr/>
            </p:nvSpPr>
            <p:spPr>
              <a:xfrm>
                <a:off x="1131165" y="525536"/>
                <a:ext cx="117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F4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3"/>
              <p:cNvSpPr/>
              <p:nvPr/>
            </p:nvSpPr>
            <p:spPr>
              <a:xfrm>
                <a:off x="924900" y="232448"/>
                <a:ext cx="226212" cy="143260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221" extrusionOk="0">
                    <a:moveTo>
                      <a:pt x="899" y="0"/>
                    </a:moveTo>
                    <a:cubicBezTo>
                      <a:pt x="714" y="0"/>
                      <a:pt x="530" y="60"/>
                      <a:pt x="393" y="179"/>
                    </a:cubicBezTo>
                    <a:cubicBezTo>
                      <a:pt x="277" y="286"/>
                      <a:pt x="197" y="429"/>
                      <a:pt x="126" y="571"/>
                    </a:cubicBezTo>
                    <a:cubicBezTo>
                      <a:pt x="63" y="696"/>
                      <a:pt x="10" y="821"/>
                      <a:pt x="1" y="955"/>
                    </a:cubicBezTo>
                    <a:cubicBezTo>
                      <a:pt x="51" y="911"/>
                      <a:pt x="120" y="893"/>
                      <a:pt x="194" y="893"/>
                    </a:cubicBezTo>
                    <a:cubicBezTo>
                      <a:pt x="224" y="893"/>
                      <a:pt x="255" y="896"/>
                      <a:pt x="286" y="901"/>
                    </a:cubicBezTo>
                    <a:cubicBezTo>
                      <a:pt x="456" y="928"/>
                      <a:pt x="625" y="982"/>
                      <a:pt x="768" y="1080"/>
                    </a:cubicBezTo>
                    <a:cubicBezTo>
                      <a:pt x="830" y="1116"/>
                      <a:pt x="893" y="1160"/>
                      <a:pt x="955" y="1187"/>
                    </a:cubicBezTo>
                    <a:cubicBezTo>
                      <a:pt x="1029" y="1213"/>
                      <a:pt x="1106" y="1221"/>
                      <a:pt x="1183" y="1221"/>
                    </a:cubicBezTo>
                    <a:cubicBezTo>
                      <a:pt x="1235" y="1221"/>
                      <a:pt x="1288" y="1217"/>
                      <a:pt x="1339" y="1214"/>
                    </a:cubicBezTo>
                    <a:cubicBezTo>
                      <a:pt x="1419" y="1214"/>
                      <a:pt x="1491" y="1205"/>
                      <a:pt x="1553" y="1169"/>
                    </a:cubicBezTo>
                    <a:cubicBezTo>
                      <a:pt x="1568" y="1159"/>
                      <a:pt x="1582" y="1156"/>
                      <a:pt x="1597" y="1156"/>
                    </a:cubicBezTo>
                    <a:cubicBezTo>
                      <a:pt x="1636" y="1156"/>
                      <a:pt x="1677" y="1183"/>
                      <a:pt x="1723" y="1196"/>
                    </a:cubicBezTo>
                    <a:cubicBezTo>
                      <a:pt x="1749" y="1202"/>
                      <a:pt x="1776" y="1207"/>
                      <a:pt x="1802" y="1207"/>
                    </a:cubicBezTo>
                    <a:cubicBezTo>
                      <a:pt x="1847" y="1207"/>
                      <a:pt x="1887" y="1194"/>
                      <a:pt x="1910" y="1160"/>
                    </a:cubicBezTo>
                    <a:cubicBezTo>
                      <a:pt x="1928" y="1133"/>
                      <a:pt x="1928" y="1089"/>
                      <a:pt x="1919" y="1062"/>
                    </a:cubicBezTo>
                    <a:cubicBezTo>
                      <a:pt x="1919" y="982"/>
                      <a:pt x="1919" y="901"/>
                      <a:pt x="1892" y="830"/>
                    </a:cubicBezTo>
                    <a:cubicBezTo>
                      <a:pt x="1883" y="785"/>
                      <a:pt x="1865" y="750"/>
                      <a:pt x="1839" y="705"/>
                    </a:cubicBezTo>
                    <a:cubicBezTo>
                      <a:pt x="1821" y="661"/>
                      <a:pt x="1794" y="616"/>
                      <a:pt x="1767" y="571"/>
                    </a:cubicBezTo>
                    <a:cubicBezTo>
                      <a:pt x="1633" y="331"/>
                      <a:pt x="1419" y="134"/>
                      <a:pt x="1169" y="45"/>
                    </a:cubicBezTo>
                    <a:cubicBezTo>
                      <a:pt x="1083" y="15"/>
                      <a:pt x="991" y="0"/>
                      <a:pt x="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3"/>
              <p:cNvSpPr/>
              <p:nvPr/>
            </p:nvSpPr>
            <p:spPr>
              <a:xfrm>
                <a:off x="964675" y="232448"/>
                <a:ext cx="195941" cy="24299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2071" extrusionOk="0">
                    <a:moveTo>
                      <a:pt x="560" y="0"/>
                    </a:moveTo>
                    <a:cubicBezTo>
                      <a:pt x="375" y="0"/>
                      <a:pt x="191" y="60"/>
                      <a:pt x="54" y="179"/>
                    </a:cubicBezTo>
                    <a:cubicBezTo>
                      <a:pt x="36" y="197"/>
                      <a:pt x="19" y="223"/>
                      <a:pt x="1" y="241"/>
                    </a:cubicBezTo>
                    <a:cubicBezTo>
                      <a:pt x="224" y="322"/>
                      <a:pt x="429" y="455"/>
                      <a:pt x="563" y="643"/>
                    </a:cubicBezTo>
                    <a:cubicBezTo>
                      <a:pt x="920" y="1133"/>
                      <a:pt x="1277" y="1615"/>
                      <a:pt x="1669" y="2070"/>
                    </a:cubicBezTo>
                    <a:cubicBezTo>
                      <a:pt x="1669" y="2034"/>
                      <a:pt x="1660" y="1999"/>
                      <a:pt x="1660" y="1972"/>
                    </a:cubicBezTo>
                    <a:cubicBezTo>
                      <a:pt x="1642" y="1892"/>
                      <a:pt x="1624" y="1811"/>
                      <a:pt x="1607" y="1731"/>
                    </a:cubicBezTo>
                    <a:cubicBezTo>
                      <a:pt x="1553" y="1553"/>
                      <a:pt x="1500" y="1374"/>
                      <a:pt x="1428" y="1205"/>
                    </a:cubicBezTo>
                    <a:lnTo>
                      <a:pt x="1428" y="1205"/>
                    </a:lnTo>
                    <a:cubicBezTo>
                      <a:pt x="1440" y="1207"/>
                      <a:pt x="1452" y="1208"/>
                      <a:pt x="1464" y="1208"/>
                    </a:cubicBezTo>
                    <a:cubicBezTo>
                      <a:pt x="1505" y="1208"/>
                      <a:pt x="1543" y="1195"/>
                      <a:pt x="1571" y="1160"/>
                    </a:cubicBezTo>
                    <a:cubicBezTo>
                      <a:pt x="1589" y="1133"/>
                      <a:pt x="1589" y="1089"/>
                      <a:pt x="1580" y="1062"/>
                    </a:cubicBezTo>
                    <a:cubicBezTo>
                      <a:pt x="1580" y="982"/>
                      <a:pt x="1580" y="901"/>
                      <a:pt x="1553" y="830"/>
                    </a:cubicBezTo>
                    <a:cubicBezTo>
                      <a:pt x="1544" y="785"/>
                      <a:pt x="1526" y="750"/>
                      <a:pt x="1500" y="705"/>
                    </a:cubicBezTo>
                    <a:cubicBezTo>
                      <a:pt x="1482" y="661"/>
                      <a:pt x="1455" y="616"/>
                      <a:pt x="1428" y="571"/>
                    </a:cubicBezTo>
                    <a:cubicBezTo>
                      <a:pt x="1294" y="331"/>
                      <a:pt x="1080" y="134"/>
                      <a:pt x="830" y="45"/>
                    </a:cubicBezTo>
                    <a:cubicBezTo>
                      <a:pt x="744" y="15"/>
                      <a:pt x="652" y="0"/>
                      <a:pt x="560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3"/>
              <p:cNvSpPr/>
              <p:nvPr/>
            </p:nvSpPr>
            <p:spPr>
              <a:xfrm>
                <a:off x="924900" y="232448"/>
                <a:ext cx="226212" cy="141383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205" extrusionOk="0">
                    <a:moveTo>
                      <a:pt x="899" y="0"/>
                    </a:moveTo>
                    <a:cubicBezTo>
                      <a:pt x="714" y="0"/>
                      <a:pt x="530" y="60"/>
                      <a:pt x="393" y="179"/>
                    </a:cubicBezTo>
                    <a:cubicBezTo>
                      <a:pt x="277" y="286"/>
                      <a:pt x="197" y="429"/>
                      <a:pt x="126" y="571"/>
                    </a:cubicBezTo>
                    <a:cubicBezTo>
                      <a:pt x="63" y="696"/>
                      <a:pt x="19" y="812"/>
                      <a:pt x="1" y="946"/>
                    </a:cubicBezTo>
                    <a:cubicBezTo>
                      <a:pt x="90" y="848"/>
                      <a:pt x="188" y="768"/>
                      <a:pt x="304" y="705"/>
                    </a:cubicBezTo>
                    <a:cubicBezTo>
                      <a:pt x="408" y="659"/>
                      <a:pt x="521" y="630"/>
                      <a:pt x="630" y="630"/>
                    </a:cubicBezTo>
                    <a:cubicBezTo>
                      <a:pt x="709" y="630"/>
                      <a:pt x="786" y="645"/>
                      <a:pt x="857" y="678"/>
                    </a:cubicBezTo>
                    <a:cubicBezTo>
                      <a:pt x="964" y="723"/>
                      <a:pt x="1045" y="794"/>
                      <a:pt x="1125" y="875"/>
                    </a:cubicBezTo>
                    <a:cubicBezTo>
                      <a:pt x="1169" y="919"/>
                      <a:pt x="1214" y="973"/>
                      <a:pt x="1259" y="1009"/>
                    </a:cubicBezTo>
                    <a:cubicBezTo>
                      <a:pt x="1330" y="1053"/>
                      <a:pt x="1410" y="1089"/>
                      <a:pt x="1500" y="1107"/>
                    </a:cubicBezTo>
                    <a:cubicBezTo>
                      <a:pt x="1598" y="1124"/>
                      <a:pt x="1714" y="1178"/>
                      <a:pt x="1830" y="1205"/>
                    </a:cubicBezTo>
                    <a:cubicBezTo>
                      <a:pt x="1856" y="1205"/>
                      <a:pt x="1892" y="1187"/>
                      <a:pt x="1910" y="1160"/>
                    </a:cubicBezTo>
                    <a:cubicBezTo>
                      <a:pt x="1928" y="1133"/>
                      <a:pt x="1928" y="1089"/>
                      <a:pt x="1919" y="1062"/>
                    </a:cubicBezTo>
                    <a:cubicBezTo>
                      <a:pt x="1919" y="982"/>
                      <a:pt x="1919" y="901"/>
                      <a:pt x="1892" y="830"/>
                    </a:cubicBezTo>
                    <a:cubicBezTo>
                      <a:pt x="1883" y="785"/>
                      <a:pt x="1865" y="750"/>
                      <a:pt x="1839" y="705"/>
                    </a:cubicBezTo>
                    <a:cubicBezTo>
                      <a:pt x="1821" y="661"/>
                      <a:pt x="1794" y="616"/>
                      <a:pt x="1767" y="571"/>
                    </a:cubicBezTo>
                    <a:cubicBezTo>
                      <a:pt x="1633" y="331"/>
                      <a:pt x="1428" y="134"/>
                      <a:pt x="1169" y="45"/>
                    </a:cubicBezTo>
                    <a:cubicBezTo>
                      <a:pt x="1083" y="15"/>
                      <a:pt x="991" y="0"/>
                      <a:pt x="8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3"/>
              <p:cNvSpPr/>
              <p:nvPr/>
            </p:nvSpPr>
            <p:spPr>
              <a:xfrm>
                <a:off x="924900" y="254741"/>
                <a:ext cx="226212" cy="119090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015" extrusionOk="0">
                    <a:moveTo>
                      <a:pt x="622" y="0"/>
                    </a:moveTo>
                    <a:cubicBezTo>
                      <a:pt x="516" y="0"/>
                      <a:pt x="409" y="28"/>
                      <a:pt x="313" y="78"/>
                    </a:cubicBezTo>
                    <a:cubicBezTo>
                      <a:pt x="242" y="167"/>
                      <a:pt x="179" y="274"/>
                      <a:pt x="126" y="381"/>
                    </a:cubicBezTo>
                    <a:cubicBezTo>
                      <a:pt x="63" y="506"/>
                      <a:pt x="19" y="622"/>
                      <a:pt x="1" y="756"/>
                    </a:cubicBezTo>
                    <a:cubicBezTo>
                      <a:pt x="90" y="658"/>
                      <a:pt x="188" y="578"/>
                      <a:pt x="304" y="515"/>
                    </a:cubicBezTo>
                    <a:cubicBezTo>
                      <a:pt x="408" y="469"/>
                      <a:pt x="521" y="440"/>
                      <a:pt x="630" y="440"/>
                    </a:cubicBezTo>
                    <a:cubicBezTo>
                      <a:pt x="709" y="440"/>
                      <a:pt x="786" y="455"/>
                      <a:pt x="857" y="488"/>
                    </a:cubicBezTo>
                    <a:cubicBezTo>
                      <a:pt x="964" y="533"/>
                      <a:pt x="1045" y="604"/>
                      <a:pt x="1125" y="685"/>
                    </a:cubicBezTo>
                    <a:cubicBezTo>
                      <a:pt x="1169" y="729"/>
                      <a:pt x="1214" y="783"/>
                      <a:pt x="1259" y="819"/>
                    </a:cubicBezTo>
                    <a:cubicBezTo>
                      <a:pt x="1330" y="863"/>
                      <a:pt x="1410" y="899"/>
                      <a:pt x="1500" y="917"/>
                    </a:cubicBezTo>
                    <a:cubicBezTo>
                      <a:pt x="1598" y="934"/>
                      <a:pt x="1714" y="988"/>
                      <a:pt x="1830" y="1015"/>
                    </a:cubicBezTo>
                    <a:cubicBezTo>
                      <a:pt x="1856" y="1015"/>
                      <a:pt x="1892" y="997"/>
                      <a:pt x="1910" y="970"/>
                    </a:cubicBezTo>
                    <a:cubicBezTo>
                      <a:pt x="1928" y="943"/>
                      <a:pt x="1928" y="899"/>
                      <a:pt x="1919" y="872"/>
                    </a:cubicBezTo>
                    <a:cubicBezTo>
                      <a:pt x="1919" y="792"/>
                      <a:pt x="1919" y="711"/>
                      <a:pt x="1892" y="640"/>
                    </a:cubicBezTo>
                    <a:cubicBezTo>
                      <a:pt x="1883" y="595"/>
                      <a:pt x="1865" y="560"/>
                      <a:pt x="1839" y="515"/>
                    </a:cubicBezTo>
                    <a:cubicBezTo>
                      <a:pt x="1839" y="515"/>
                      <a:pt x="1839" y="506"/>
                      <a:pt x="1839" y="506"/>
                    </a:cubicBezTo>
                    <a:cubicBezTo>
                      <a:pt x="1830" y="515"/>
                      <a:pt x="1821" y="515"/>
                      <a:pt x="1812" y="524"/>
                    </a:cubicBezTo>
                    <a:cubicBezTo>
                      <a:pt x="1780" y="535"/>
                      <a:pt x="1747" y="540"/>
                      <a:pt x="1714" y="540"/>
                    </a:cubicBezTo>
                    <a:cubicBezTo>
                      <a:pt x="1662" y="540"/>
                      <a:pt x="1611" y="528"/>
                      <a:pt x="1562" y="506"/>
                    </a:cubicBezTo>
                    <a:cubicBezTo>
                      <a:pt x="1491" y="480"/>
                      <a:pt x="1419" y="426"/>
                      <a:pt x="1357" y="381"/>
                    </a:cubicBezTo>
                    <a:cubicBezTo>
                      <a:pt x="1268" y="319"/>
                      <a:pt x="1178" y="256"/>
                      <a:pt x="1098" y="194"/>
                    </a:cubicBezTo>
                    <a:cubicBezTo>
                      <a:pt x="1018" y="141"/>
                      <a:pt x="946" y="87"/>
                      <a:pt x="857" y="51"/>
                    </a:cubicBezTo>
                    <a:cubicBezTo>
                      <a:pt x="784" y="16"/>
                      <a:pt x="703" y="0"/>
                      <a:pt x="622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3"/>
              <p:cNvSpPr/>
              <p:nvPr/>
            </p:nvSpPr>
            <p:spPr>
              <a:xfrm>
                <a:off x="1068276" y="323730"/>
                <a:ext cx="13728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01" extrusionOk="0">
                    <a:moveTo>
                      <a:pt x="30" y="0"/>
                    </a:moveTo>
                    <a:cubicBezTo>
                      <a:pt x="25" y="0"/>
                      <a:pt x="21" y="3"/>
                      <a:pt x="19" y="7"/>
                    </a:cubicBezTo>
                    <a:cubicBezTo>
                      <a:pt x="1" y="16"/>
                      <a:pt x="10" y="43"/>
                      <a:pt x="37" y="70"/>
                    </a:cubicBezTo>
                    <a:cubicBezTo>
                      <a:pt x="57" y="90"/>
                      <a:pt x="77" y="100"/>
                      <a:pt x="89" y="100"/>
                    </a:cubicBezTo>
                    <a:cubicBezTo>
                      <a:pt x="94" y="100"/>
                      <a:pt x="97" y="99"/>
                      <a:pt x="99" y="97"/>
                    </a:cubicBezTo>
                    <a:cubicBezTo>
                      <a:pt x="117" y="88"/>
                      <a:pt x="108" y="61"/>
                      <a:pt x="81" y="34"/>
                    </a:cubicBezTo>
                    <a:cubicBezTo>
                      <a:pt x="62" y="15"/>
                      <a:pt x="43" y="0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3"/>
              <p:cNvSpPr/>
              <p:nvPr/>
            </p:nvSpPr>
            <p:spPr>
              <a:xfrm>
                <a:off x="1097609" y="301555"/>
                <a:ext cx="40948" cy="25226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5" extrusionOk="0">
                    <a:moveTo>
                      <a:pt x="313" y="0"/>
                    </a:moveTo>
                    <a:cubicBezTo>
                      <a:pt x="259" y="0"/>
                      <a:pt x="206" y="9"/>
                      <a:pt x="161" y="27"/>
                    </a:cubicBezTo>
                    <a:cubicBezTo>
                      <a:pt x="90" y="72"/>
                      <a:pt x="36" y="134"/>
                      <a:pt x="1" y="214"/>
                    </a:cubicBezTo>
                    <a:cubicBezTo>
                      <a:pt x="99" y="125"/>
                      <a:pt x="224" y="72"/>
                      <a:pt x="349" y="72"/>
                    </a:cubicBezTo>
                    <a:cubicBezTo>
                      <a:pt x="340" y="54"/>
                      <a:pt x="322" y="27"/>
                      <a:pt x="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3"/>
              <p:cNvSpPr/>
              <p:nvPr/>
            </p:nvSpPr>
            <p:spPr>
              <a:xfrm>
                <a:off x="1067338" y="262836"/>
                <a:ext cx="47167" cy="3778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22" extrusionOk="0">
                    <a:moveTo>
                      <a:pt x="312" y="0"/>
                    </a:moveTo>
                    <a:cubicBezTo>
                      <a:pt x="250" y="27"/>
                      <a:pt x="187" y="63"/>
                      <a:pt x="143" y="107"/>
                    </a:cubicBezTo>
                    <a:cubicBezTo>
                      <a:pt x="71" y="161"/>
                      <a:pt x="27" y="241"/>
                      <a:pt x="0" y="321"/>
                    </a:cubicBezTo>
                    <a:cubicBezTo>
                      <a:pt x="89" y="187"/>
                      <a:pt x="241" y="107"/>
                      <a:pt x="402" y="98"/>
                    </a:cubicBezTo>
                    <a:cubicBezTo>
                      <a:pt x="375" y="63"/>
                      <a:pt x="339" y="27"/>
                      <a:pt x="3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3"/>
              <p:cNvSpPr/>
              <p:nvPr/>
            </p:nvSpPr>
            <p:spPr>
              <a:xfrm>
                <a:off x="1081887" y="281609"/>
                <a:ext cx="45172" cy="3050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60" extrusionOk="0">
                    <a:moveTo>
                      <a:pt x="331" y="1"/>
                    </a:moveTo>
                    <a:cubicBezTo>
                      <a:pt x="269" y="1"/>
                      <a:pt x="215" y="10"/>
                      <a:pt x="162" y="45"/>
                    </a:cubicBezTo>
                    <a:cubicBezTo>
                      <a:pt x="81" y="90"/>
                      <a:pt x="28" y="170"/>
                      <a:pt x="1" y="259"/>
                    </a:cubicBezTo>
                    <a:cubicBezTo>
                      <a:pt x="99" y="152"/>
                      <a:pt x="233" y="81"/>
                      <a:pt x="385" y="63"/>
                    </a:cubicBezTo>
                    <a:cubicBezTo>
                      <a:pt x="367" y="45"/>
                      <a:pt x="349" y="19"/>
                      <a:pt x="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3"/>
              <p:cNvSpPr/>
              <p:nvPr/>
            </p:nvSpPr>
            <p:spPr>
              <a:xfrm>
                <a:off x="1055722" y="249226"/>
                <a:ext cx="37898" cy="35668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4" extrusionOk="0">
                    <a:moveTo>
                      <a:pt x="260" y="0"/>
                    </a:moveTo>
                    <a:cubicBezTo>
                      <a:pt x="144" y="63"/>
                      <a:pt x="54" y="170"/>
                      <a:pt x="1" y="303"/>
                    </a:cubicBezTo>
                    <a:cubicBezTo>
                      <a:pt x="81" y="188"/>
                      <a:pt x="188" y="98"/>
                      <a:pt x="322" y="45"/>
                    </a:cubicBezTo>
                    <a:cubicBezTo>
                      <a:pt x="304" y="27"/>
                      <a:pt x="277" y="18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3"/>
              <p:cNvSpPr/>
              <p:nvPr/>
            </p:nvSpPr>
            <p:spPr>
              <a:xfrm>
                <a:off x="1073556" y="351772"/>
                <a:ext cx="175995" cy="133052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1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47" y="446"/>
                      <a:pt x="973" y="803"/>
                      <a:pt x="1499" y="1133"/>
                    </a:cubicBezTo>
                    <a:cubicBezTo>
                      <a:pt x="1196" y="777"/>
                      <a:pt x="964" y="446"/>
                      <a:pt x="661" y="90"/>
                    </a:cubicBezTo>
                    <a:cubicBezTo>
                      <a:pt x="641" y="103"/>
                      <a:pt x="612" y="111"/>
                      <a:pt x="587" y="111"/>
                    </a:cubicBezTo>
                    <a:cubicBezTo>
                      <a:pt x="578" y="111"/>
                      <a:pt x="570" y="110"/>
                      <a:pt x="563" y="107"/>
                    </a:cubicBezTo>
                    <a:cubicBezTo>
                      <a:pt x="518" y="99"/>
                      <a:pt x="491" y="81"/>
                      <a:pt x="456" y="63"/>
                    </a:cubicBezTo>
                    <a:cubicBezTo>
                      <a:pt x="402" y="36"/>
                      <a:pt x="349" y="36"/>
                      <a:pt x="295" y="27"/>
                    </a:cubicBezTo>
                    <a:cubicBezTo>
                      <a:pt x="197" y="18"/>
                      <a:pt x="99" y="1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3"/>
              <p:cNvSpPr/>
              <p:nvPr/>
            </p:nvSpPr>
            <p:spPr>
              <a:xfrm>
                <a:off x="1079892" y="357990"/>
                <a:ext cx="161211" cy="121554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0" y="402"/>
                      <a:pt x="892" y="732"/>
                      <a:pt x="1374" y="1036"/>
                    </a:cubicBezTo>
                    <a:cubicBezTo>
                      <a:pt x="1303" y="964"/>
                      <a:pt x="1240" y="893"/>
                      <a:pt x="1169" y="831"/>
                    </a:cubicBezTo>
                    <a:cubicBezTo>
                      <a:pt x="848" y="509"/>
                      <a:pt x="455" y="260"/>
                      <a:pt x="54" y="37"/>
                    </a:cubicBezTo>
                    <a:cubicBezTo>
                      <a:pt x="36" y="28"/>
                      <a:pt x="18" y="10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3"/>
              <p:cNvSpPr/>
              <p:nvPr/>
            </p:nvSpPr>
            <p:spPr>
              <a:xfrm>
                <a:off x="1121661" y="357052"/>
                <a:ext cx="87059" cy="7755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6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2" y="232"/>
                      <a:pt x="492" y="446"/>
                      <a:pt x="741" y="660"/>
                    </a:cubicBezTo>
                    <a:cubicBezTo>
                      <a:pt x="581" y="455"/>
                      <a:pt x="429" y="259"/>
                      <a:pt x="251" y="45"/>
                    </a:cubicBezTo>
                    <a:cubicBezTo>
                      <a:pt x="231" y="58"/>
                      <a:pt x="202" y="66"/>
                      <a:pt x="177" y="66"/>
                    </a:cubicBezTo>
                    <a:cubicBezTo>
                      <a:pt x="168" y="66"/>
                      <a:pt x="160" y="65"/>
                      <a:pt x="153" y="62"/>
                    </a:cubicBezTo>
                    <a:cubicBezTo>
                      <a:pt x="108" y="54"/>
                      <a:pt x="81" y="36"/>
                      <a:pt x="46" y="18"/>
                    </a:cubicBezTo>
                    <a:cubicBezTo>
                      <a:pt x="28" y="9"/>
                      <a:pt x="19" y="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3"/>
              <p:cNvSpPr/>
              <p:nvPr/>
            </p:nvSpPr>
            <p:spPr>
              <a:xfrm>
                <a:off x="1045280" y="609778"/>
                <a:ext cx="25695" cy="47753"/>
              </a:xfrm>
              <a:custGeom>
                <a:avLst/>
                <a:gdLst/>
                <a:ahLst/>
                <a:cxnLst/>
                <a:rect l="l" t="t" r="r" b="b"/>
                <a:pathLst>
                  <a:path w="219" h="407" extrusionOk="0">
                    <a:moveTo>
                      <a:pt x="158" y="0"/>
                    </a:moveTo>
                    <a:cubicBezTo>
                      <a:pt x="132" y="0"/>
                      <a:pt x="100" y="14"/>
                      <a:pt x="81" y="41"/>
                    </a:cubicBezTo>
                    <a:cubicBezTo>
                      <a:pt x="54" y="67"/>
                      <a:pt x="45" y="103"/>
                      <a:pt x="36" y="130"/>
                    </a:cubicBezTo>
                    <a:cubicBezTo>
                      <a:pt x="19" y="174"/>
                      <a:pt x="10" y="219"/>
                      <a:pt x="10" y="264"/>
                    </a:cubicBezTo>
                    <a:cubicBezTo>
                      <a:pt x="1" y="308"/>
                      <a:pt x="1" y="353"/>
                      <a:pt x="10" y="389"/>
                    </a:cubicBezTo>
                    <a:cubicBezTo>
                      <a:pt x="19" y="397"/>
                      <a:pt x="27" y="406"/>
                      <a:pt x="36" y="406"/>
                    </a:cubicBezTo>
                    <a:cubicBezTo>
                      <a:pt x="45" y="406"/>
                      <a:pt x="54" y="389"/>
                      <a:pt x="54" y="380"/>
                    </a:cubicBezTo>
                    <a:cubicBezTo>
                      <a:pt x="72" y="299"/>
                      <a:pt x="81" y="210"/>
                      <a:pt x="135" y="148"/>
                    </a:cubicBezTo>
                    <a:cubicBezTo>
                      <a:pt x="152" y="130"/>
                      <a:pt x="179" y="103"/>
                      <a:pt x="188" y="76"/>
                    </a:cubicBezTo>
                    <a:cubicBezTo>
                      <a:pt x="219" y="25"/>
                      <a:pt x="194" y="0"/>
                      <a:pt x="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3"/>
              <p:cNvSpPr/>
              <p:nvPr/>
            </p:nvSpPr>
            <p:spPr>
              <a:xfrm>
                <a:off x="1048448" y="612359"/>
                <a:ext cx="21002" cy="4517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5" extrusionOk="0">
                    <a:moveTo>
                      <a:pt x="170" y="1"/>
                    </a:moveTo>
                    <a:lnTo>
                      <a:pt x="170" y="1"/>
                    </a:lnTo>
                    <a:cubicBezTo>
                      <a:pt x="125" y="28"/>
                      <a:pt x="90" y="72"/>
                      <a:pt x="63" y="117"/>
                    </a:cubicBezTo>
                    <a:cubicBezTo>
                      <a:pt x="18" y="179"/>
                      <a:pt x="0" y="259"/>
                      <a:pt x="0" y="331"/>
                    </a:cubicBezTo>
                    <a:cubicBezTo>
                      <a:pt x="0" y="349"/>
                      <a:pt x="0" y="367"/>
                      <a:pt x="9" y="384"/>
                    </a:cubicBezTo>
                    <a:cubicBezTo>
                      <a:pt x="18" y="384"/>
                      <a:pt x="27" y="367"/>
                      <a:pt x="27" y="358"/>
                    </a:cubicBezTo>
                    <a:cubicBezTo>
                      <a:pt x="45" y="277"/>
                      <a:pt x="54" y="188"/>
                      <a:pt x="108" y="126"/>
                    </a:cubicBezTo>
                    <a:cubicBezTo>
                      <a:pt x="125" y="108"/>
                      <a:pt x="152" y="81"/>
                      <a:pt x="161" y="54"/>
                    </a:cubicBezTo>
                    <a:cubicBezTo>
                      <a:pt x="179" y="28"/>
                      <a:pt x="179" y="10"/>
                      <a:pt x="17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3"/>
              <p:cNvSpPr/>
              <p:nvPr/>
            </p:nvSpPr>
            <p:spPr>
              <a:xfrm>
                <a:off x="1064170" y="617052"/>
                <a:ext cx="11616" cy="373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318" extrusionOk="0">
                    <a:moveTo>
                      <a:pt x="66" y="0"/>
                    </a:moveTo>
                    <a:cubicBezTo>
                      <a:pt x="56" y="0"/>
                      <a:pt x="43" y="7"/>
                      <a:pt x="27" y="23"/>
                    </a:cubicBezTo>
                    <a:cubicBezTo>
                      <a:pt x="9" y="41"/>
                      <a:pt x="9" y="68"/>
                      <a:pt x="0" y="95"/>
                    </a:cubicBezTo>
                    <a:cubicBezTo>
                      <a:pt x="0" y="166"/>
                      <a:pt x="9" y="228"/>
                      <a:pt x="18" y="291"/>
                    </a:cubicBezTo>
                    <a:cubicBezTo>
                      <a:pt x="27" y="300"/>
                      <a:pt x="27" y="318"/>
                      <a:pt x="45" y="318"/>
                    </a:cubicBezTo>
                    <a:cubicBezTo>
                      <a:pt x="54" y="318"/>
                      <a:pt x="54" y="309"/>
                      <a:pt x="63" y="300"/>
                    </a:cubicBezTo>
                    <a:cubicBezTo>
                      <a:pt x="98" y="237"/>
                      <a:pt x="90" y="166"/>
                      <a:pt x="98" y="95"/>
                    </a:cubicBezTo>
                    <a:cubicBezTo>
                      <a:pt x="98" y="74"/>
                      <a:pt x="98" y="0"/>
                      <a:pt x="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3"/>
              <p:cNvSpPr/>
              <p:nvPr/>
            </p:nvSpPr>
            <p:spPr>
              <a:xfrm>
                <a:off x="1069332" y="617639"/>
                <a:ext cx="6453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313" extrusionOk="0">
                    <a:moveTo>
                      <a:pt x="37" y="0"/>
                    </a:moveTo>
                    <a:cubicBezTo>
                      <a:pt x="28" y="36"/>
                      <a:pt x="19" y="72"/>
                      <a:pt x="10" y="116"/>
                    </a:cubicBezTo>
                    <a:cubicBezTo>
                      <a:pt x="1" y="161"/>
                      <a:pt x="1" y="214"/>
                      <a:pt x="1" y="268"/>
                    </a:cubicBezTo>
                    <a:cubicBezTo>
                      <a:pt x="1" y="277"/>
                      <a:pt x="1" y="295"/>
                      <a:pt x="1" y="313"/>
                    </a:cubicBezTo>
                    <a:cubicBezTo>
                      <a:pt x="10" y="304"/>
                      <a:pt x="19" y="304"/>
                      <a:pt x="19" y="295"/>
                    </a:cubicBezTo>
                    <a:cubicBezTo>
                      <a:pt x="54" y="232"/>
                      <a:pt x="46" y="161"/>
                      <a:pt x="54" y="90"/>
                    </a:cubicBezTo>
                    <a:cubicBezTo>
                      <a:pt x="54" y="72"/>
                      <a:pt x="54" y="18"/>
                      <a:pt x="3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3"/>
              <p:cNvSpPr/>
              <p:nvPr/>
            </p:nvSpPr>
            <p:spPr>
              <a:xfrm>
                <a:off x="968899" y="593235"/>
                <a:ext cx="26282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24" h="363" extrusionOk="0">
                    <a:moveTo>
                      <a:pt x="187" y="0"/>
                    </a:moveTo>
                    <a:cubicBezTo>
                      <a:pt x="150" y="0"/>
                      <a:pt x="99" y="47"/>
                      <a:pt x="81" y="66"/>
                    </a:cubicBezTo>
                    <a:cubicBezTo>
                      <a:pt x="45" y="119"/>
                      <a:pt x="18" y="173"/>
                      <a:pt x="0" y="235"/>
                    </a:cubicBezTo>
                    <a:cubicBezTo>
                      <a:pt x="0" y="271"/>
                      <a:pt x="0" y="306"/>
                      <a:pt x="9" y="342"/>
                    </a:cubicBezTo>
                    <a:cubicBezTo>
                      <a:pt x="17" y="349"/>
                      <a:pt x="30" y="362"/>
                      <a:pt x="39" y="362"/>
                    </a:cubicBezTo>
                    <a:cubicBezTo>
                      <a:pt x="41" y="362"/>
                      <a:pt x="43" y="362"/>
                      <a:pt x="45" y="360"/>
                    </a:cubicBezTo>
                    <a:cubicBezTo>
                      <a:pt x="54" y="360"/>
                      <a:pt x="54" y="351"/>
                      <a:pt x="63" y="342"/>
                    </a:cubicBezTo>
                    <a:cubicBezTo>
                      <a:pt x="81" y="271"/>
                      <a:pt x="108" y="199"/>
                      <a:pt x="152" y="146"/>
                    </a:cubicBezTo>
                    <a:cubicBezTo>
                      <a:pt x="170" y="128"/>
                      <a:pt x="188" y="110"/>
                      <a:pt x="206" y="101"/>
                    </a:cubicBezTo>
                    <a:cubicBezTo>
                      <a:pt x="215" y="83"/>
                      <a:pt x="224" y="57"/>
                      <a:pt x="224" y="39"/>
                    </a:cubicBezTo>
                    <a:cubicBezTo>
                      <a:pt x="218" y="10"/>
                      <a:pt x="204" y="0"/>
                      <a:pt x="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3"/>
              <p:cNvSpPr/>
              <p:nvPr/>
            </p:nvSpPr>
            <p:spPr>
              <a:xfrm>
                <a:off x="972066" y="593587"/>
                <a:ext cx="23114" cy="4200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58" extrusionOk="0">
                    <a:moveTo>
                      <a:pt x="179" y="0"/>
                    </a:moveTo>
                    <a:cubicBezTo>
                      <a:pt x="125" y="36"/>
                      <a:pt x="81" y="80"/>
                      <a:pt x="45" y="134"/>
                    </a:cubicBezTo>
                    <a:cubicBezTo>
                      <a:pt x="9" y="205"/>
                      <a:pt x="0" y="286"/>
                      <a:pt x="9" y="357"/>
                    </a:cubicBezTo>
                    <a:lnTo>
                      <a:pt x="18" y="357"/>
                    </a:lnTo>
                    <a:cubicBezTo>
                      <a:pt x="27" y="357"/>
                      <a:pt x="27" y="348"/>
                      <a:pt x="36" y="339"/>
                    </a:cubicBezTo>
                    <a:cubicBezTo>
                      <a:pt x="54" y="268"/>
                      <a:pt x="81" y="196"/>
                      <a:pt x="125" y="143"/>
                    </a:cubicBezTo>
                    <a:cubicBezTo>
                      <a:pt x="143" y="125"/>
                      <a:pt x="161" y="107"/>
                      <a:pt x="179" y="98"/>
                    </a:cubicBezTo>
                    <a:cubicBezTo>
                      <a:pt x="188" y="80"/>
                      <a:pt x="197" y="54"/>
                      <a:pt x="197" y="36"/>
                    </a:cubicBezTo>
                    <a:cubicBezTo>
                      <a:pt x="188" y="18"/>
                      <a:pt x="188" y="9"/>
                      <a:pt x="179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3"/>
              <p:cNvSpPr/>
              <p:nvPr/>
            </p:nvSpPr>
            <p:spPr>
              <a:xfrm>
                <a:off x="978285" y="596754"/>
                <a:ext cx="24170" cy="4118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1" extrusionOk="0">
                    <a:moveTo>
                      <a:pt x="148" y="1"/>
                    </a:moveTo>
                    <a:cubicBezTo>
                      <a:pt x="139" y="1"/>
                      <a:pt x="128" y="3"/>
                      <a:pt x="117" y="9"/>
                    </a:cubicBezTo>
                    <a:cubicBezTo>
                      <a:pt x="72" y="36"/>
                      <a:pt x="45" y="89"/>
                      <a:pt x="28" y="143"/>
                    </a:cubicBezTo>
                    <a:cubicBezTo>
                      <a:pt x="1" y="196"/>
                      <a:pt x="1" y="268"/>
                      <a:pt x="28" y="330"/>
                    </a:cubicBezTo>
                    <a:cubicBezTo>
                      <a:pt x="35" y="337"/>
                      <a:pt x="42" y="350"/>
                      <a:pt x="54" y="350"/>
                    </a:cubicBezTo>
                    <a:cubicBezTo>
                      <a:pt x="57" y="350"/>
                      <a:pt x="60" y="350"/>
                      <a:pt x="63" y="348"/>
                    </a:cubicBezTo>
                    <a:cubicBezTo>
                      <a:pt x="63" y="348"/>
                      <a:pt x="63" y="339"/>
                      <a:pt x="72" y="339"/>
                    </a:cubicBezTo>
                    <a:cubicBezTo>
                      <a:pt x="99" y="259"/>
                      <a:pt x="90" y="169"/>
                      <a:pt x="135" y="107"/>
                    </a:cubicBezTo>
                    <a:cubicBezTo>
                      <a:pt x="144" y="98"/>
                      <a:pt x="161" y="89"/>
                      <a:pt x="170" y="71"/>
                    </a:cubicBezTo>
                    <a:cubicBezTo>
                      <a:pt x="206" y="36"/>
                      <a:pt x="185" y="1"/>
                      <a:pt x="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3"/>
              <p:cNvSpPr/>
              <p:nvPr/>
            </p:nvSpPr>
            <p:spPr>
              <a:xfrm>
                <a:off x="983565" y="596637"/>
                <a:ext cx="17951" cy="4094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125" y="1"/>
                    </a:moveTo>
                    <a:cubicBezTo>
                      <a:pt x="107" y="19"/>
                      <a:pt x="99" y="37"/>
                      <a:pt x="81" y="46"/>
                    </a:cubicBezTo>
                    <a:cubicBezTo>
                      <a:pt x="54" y="81"/>
                      <a:pt x="27" y="117"/>
                      <a:pt x="18" y="153"/>
                    </a:cubicBezTo>
                    <a:cubicBezTo>
                      <a:pt x="0" y="197"/>
                      <a:pt x="0" y="233"/>
                      <a:pt x="0" y="269"/>
                    </a:cubicBezTo>
                    <a:cubicBezTo>
                      <a:pt x="0" y="295"/>
                      <a:pt x="0" y="322"/>
                      <a:pt x="0" y="349"/>
                    </a:cubicBezTo>
                    <a:lnTo>
                      <a:pt x="18" y="349"/>
                    </a:lnTo>
                    <a:cubicBezTo>
                      <a:pt x="18" y="349"/>
                      <a:pt x="18" y="340"/>
                      <a:pt x="27" y="340"/>
                    </a:cubicBezTo>
                    <a:cubicBezTo>
                      <a:pt x="54" y="260"/>
                      <a:pt x="45" y="170"/>
                      <a:pt x="90" y="108"/>
                    </a:cubicBezTo>
                    <a:cubicBezTo>
                      <a:pt x="99" y="99"/>
                      <a:pt x="116" y="90"/>
                      <a:pt x="125" y="72"/>
                    </a:cubicBezTo>
                    <a:cubicBezTo>
                      <a:pt x="152" y="46"/>
                      <a:pt x="143" y="19"/>
                      <a:pt x="12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4" name="Google Shape;3344;p33"/>
          <p:cNvGrpSpPr/>
          <p:nvPr/>
        </p:nvGrpSpPr>
        <p:grpSpPr>
          <a:xfrm>
            <a:off x="6594429" y="3038087"/>
            <a:ext cx="2959594" cy="2224306"/>
            <a:chOff x="1636736" y="988750"/>
            <a:chExt cx="1146197" cy="861433"/>
          </a:xfrm>
        </p:grpSpPr>
        <p:sp>
          <p:nvSpPr>
            <p:cNvPr id="3345" name="Google Shape;3345;p33"/>
            <p:cNvSpPr/>
            <p:nvPr/>
          </p:nvSpPr>
          <p:spPr>
            <a:xfrm>
              <a:off x="2013480" y="1382506"/>
              <a:ext cx="307874" cy="467677"/>
            </a:xfrm>
            <a:custGeom>
              <a:avLst/>
              <a:gdLst/>
              <a:ahLst/>
              <a:cxnLst/>
              <a:rect l="l" t="t" r="r" b="b"/>
              <a:pathLst>
                <a:path w="2624" h="3986" extrusionOk="0">
                  <a:moveTo>
                    <a:pt x="860" y="0"/>
                  </a:moveTo>
                  <a:cubicBezTo>
                    <a:pt x="734" y="0"/>
                    <a:pt x="603" y="48"/>
                    <a:pt x="491" y="101"/>
                  </a:cubicBezTo>
                  <a:cubicBezTo>
                    <a:pt x="295" y="190"/>
                    <a:pt x="90" y="449"/>
                    <a:pt x="1" y="636"/>
                  </a:cubicBezTo>
                  <a:cubicBezTo>
                    <a:pt x="331" y="1073"/>
                    <a:pt x="420" y="1644"/>
                    <a:pt x="714" y="2099"/>
                  </a:cubicBezTo>
                  <a:cubicBezTo>
                    <a:pt x="796" y="2221"/>
                    <a:pt x="914" y="2343"/>
                    <a:pt x="1050" y="2343"/>
                  </a:cubicBezTo>
                  <a:cubicBezTo>
                    <a:pt x="1063" y="2343"/>
                    <a:pt x="1076" y="2342"/>
                    <a:pt x="1089" y="2340"/>
                  </a:cubicBezTo>
                  <a:cubicBezTo>
                    <a:pt x="1187" y="2661"/>
                    <a:pt x="1321" y="2982"/>
                    <a:pt x="1562" y="3214"/>
                  </a:cubicBezTo>
                  <a:cubicBezTo>
                    <a:pt x="1598" y="3250"/>
                    <a:pt x="1642" y="3286"/>
                    <a:pt x="1687" y="3303"/>
                  </a:cubicBezTo>
                  <a:cubicBezTo>
                    <a:pt x="1705" y="3311"/>
                    <a:pt x="1727" y="3315"/>
                    <a:pt x="1748" y="3315"/>
                  </a:cubicBezTo>
                  <a:cubicBezTo>
                    <a:pt x="1779" y="3315"/>
                    <a:pt x="1809" y="3306"/>
                    <a:pt x="1830" y="3286"/>
                  </a:cubicBezTo>
                  <a:cubicBezTo>
                    <a:pt x="1945" y="3455"/>
                    <a:pt x="2070" y="3607"/>
                    <a:pt x="2204" y="3749"/>
                  </a:cubicBezTo>
                  <a:cubicBezTo>
                    <a:pt x="2284" y="3839"/>
                    <a:pt x="2383" y="3928"/>
                    <a:pt x="2499" y="3972"/>
                  </a:cubicBezTo>
                  <a:cubicBezTo>
                    <a:pt x="2511" y="3979"/>
                    <a:pt x="2528" y="3985"/>
                    <a:pt x="2547" y="3985"/>
                  </a:cubicBezTo>
                  <a:cubicBezTo>
                    <a:pt x="2554" y="3985"/>
                    <a:pt x="2562" y="3984"/>
                    <a:pt x="2570" y="3981"/>
                  </a:cubicBezTo>
                  <a:cubicBezTo>
                    <a:pt x="2623" y="3964"/>
                    <a:pt x="2623" y="3892"/>
                    <a:pt x="2615" y="3830"/>
                  </a:cubicBezTo>
                  <a:cubicBezTo>
                    <a:pt x="2579" y="3633"/>
                    <a:pt x="2508" y="3446"/>
                    <a:pt x="2400" y="3286"/>
                  </a:cubicBezTo>
                  <a:cubicBezTo>
                    <a:pt x="2445" y="3232"/>
                    <a:pt x="2481" y="3125"/>
                    <a:pt x="2463" y="3054"/>
                  </a:cubicBezTo>
                  <a:cubicBezTo>
                    <a:pt x="2454" y="2982"/>
                    <a:pt x="2418" y="2920"/>
                    <a:pt x="2392" y="2857"/>
                  </a:cubicBezTo>
                  <a:cubicBezTo>
                    <a:pt x="2356" y="2795"/>
                    <a:pt x="2329" y="2741"/>
                    <a:pt x="2293" y="2679"/>
                  </a:cubicBezTo>
                  <a:cubicBezTo>
                    <a:pt x="2383" y="2572"/>
                    <a:pt x="2356" y="2411"/>
                    <a:pt x="2293" y="2286"/>
                  </a:cubicBezTo>
                  <a:cubicBezTo>
                    <a:pt x="2124" y="1965"/>
                    <a:pt x="1919" y="1671"/>
                    <a:pt x="1749" y="1350"/>
                  </a:cubicBezTo>
                  <a:cubicBezTo>
                    <a:pt x="1633" y="1136"/>
                    <a:pt x="1535" y="913"/>
                    <a:pt x="1464" y="690"/>
                  </a:cubicBezTo>
                  <a:cubicBezTo>
                    <a:pt x="1419" y="556"/>
                    <a:pt x="1375" y="413"/>
                    <a:pt x="1303" y="288"/>
                  </a:cubicBezTo>
                  <a:cubicBezTo>
                    <a:pt x="1241" y="172"/>
                    <a:pt x="1134" y="56"/>
                    <a:pt x="991" y="20"/>
                  </a:cubicBezTo>
                  <a:cubicBezTo>
                    <a:pt x="949" y="6"/>
                    <a:pt x="905" y="0"/>
                    <a:pt x="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2074257" y="1496901"/>
              <a:ext cx="74387" cy="183269"/>
            </a:xfrm>
            <a:custGeom>
              <a:avLst/>
              <a:gdLst/>
              <a:ahLst/>
              <a:cxnLst/>
              <a:rect l="l" t="t" r="r" b="b"/>
              <a:pathLst>
                <a:path w="634" h="1562" extrusionOk="0">
                  <a:moveTo>
                    <a:pt x="0" y="0"/>
                  </a:moveTo>
                  <a:cubicBezTo>
                    <a:pt x="134" y="285"/>
                    <a:pt x="250" y="580"/>
                    <a:pt x="348" y="883"/>
                  </a:cubicBezTo>
                  <a:cubicBezTo>
                    <a:pt x="393" y="1035"/>
                    <a:pt x="437" y="1186"/>
                    <a:pt x="428" y="1338"/>
                  </a:cubicBezTo>
                  <a:lnTo>
                    <a:pt x="428" y="1347"/>
                  </a:lnTo>
                  <a:cubicBezTo>
                    <a:pt x="461" y="1360"/>
                    <a:pt x="498" y="1368"/>
                    <a:pt x="534" y="1368"/>
                  </a:cubicBezTo>
                  <a:cubicBezTo>
                    <a:pt x="547" y="1368"/>
                    <a:pt x="559" y="1367"/>
                    <a:pt x="571" y="1365"/>
                  </a:cubicBezTo>
                  <a:cubicBezTo>
                    <a:pt x="589" y="1427"/>
                    <a:pt x="616" y="1499"/>
                    <a:pt x="634" y="1561"/>
                  </a:cubicBezTo>
                  <a:cubicBezTo>
                    <a:pt x="598" y="1195"/>
                    <a:pt x="428" y="839"/>
                    <a:pt x="259" y="500"/>
                  </a:cubicBezTo>
                  <a:cubicBezTo>
                    <a:pt x="170" y="330"/>
                    <a:pt x="80" y="161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2112975" y="1419347"/>
              <a:ext cx="180102" cy="297432"/>
            </a:xfrm>
            <a:custGeom>
              <a:avLst/>
              <a:gdLst/>
              <a:ahLst/>
              <a:cxnLst/>
              <a:rect l="l" t="t" r="r" b="b"/>
              <a:pathLst>
                <a:path w="1535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535" y="831"/>
                    <a:pt x="1044" y="1678"/>
                    <a:pt x="1535" y="2534"/>
                  </a:cubicBezTo>
                  <a:cubicBezTo>
                    <a:pt x="1508" y="2472"/>
                    <a:pt x="1472" y="2418"/>
                    <a:pt x="1445" y="2365"/>
                  </a:cubicBezTo>
                  <a:cubicBezTo>
                    <a:pt x="1463" y="2347"/>
                    <a:pt x="1472" y="2329"/>
                    <a:pt x="1481" y="2302"/>
                  </a:cubicBezTo>
                  <a:cubicBezTo>
                    <a:pt x="973" y="1544"/>
                    <a:pt x="580" y="69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2045980" y="1442461"/>
              <a:ext cx="28394" cy="54441"/>
            </a:xfrm>
            <a:custGeom>
              <a:avLst/>
              <a:gdLst/>
              <a:ahLst/>
              <a:cxnLst/>
              <a:rect l="l" t="t" r="r" b="b"/>
              <a:pathLst>
                <a:path w="242" h="464" extrusionOk="0">
                  <a:moveTo>
                    <a:pt x="0" y="0"/>
                  </a:moveTo>
                  <a:cubicBezTo>
                    <a:pt x="81" y="152"/>
                    <a:pt x="161" y="312"/>
                    <a:pt x="241" y="464"/>
                  </a:cubicBezTo>
                  <a:cubicBezTo>
                    <a:pt x="161" y="304"/>
                    <a:pt x="81" y="152"/>
                    <a:pt x="0" y="0"/>
                  </a:cubicBezTo>
                  <a:close/>
                </a:path>
              </a:pathLst>
            </a:custGeom>
            <a:solidFill>
              <a:srgbClr val="3F4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2096197" y="1443517"/>
              <a:ext cx="225156" cy="406666"/>
            </a:xfrm>
            <a:custGeom>
              <a:avLst/>
              <a:gdLst/>
              <a:ahLst/>
              <a:cxnLst/>
              <a:rect l="l" t="t" r="r" b="b"/>
              <a:pathLst>
                <a:path w="1919" h="3466" extrusionOk="0">
                  <a:moveTo>
                    <a:pt x="0" y="0"/>
                  </a:moveTo>
                  <a:cubicBezTo>
                    <a:pt x="429" y="740"/>
                    <a:pt x="857" y="1472"/>
                    <a:pt x="1285" y="2212"/>
                  </a:cubicBezTo>
                  <a:cubicBezTo>
                    <a:pt x="1499" y="2587"/>
                    <a:pt x="1713" y="2962"/>
                    <a:pt x="1803" y="3381"/>
                  </a:cubicBezTo>
                  <a:cubicBezTo>
                    <a:pt x="1811" y="3408"/>
                    <a:pt x="1811" y="3435"/>
                    <a:pt x="1811" y="3461"/>
                  </a:cubicBezTo>
                  <a:cubicBezTo>
                    <a:pt x="1823" y="3461"/>
                    <a:pt x="1835" y="3465"/>
                    <a:pt x="1847" y="3465"/>
                  </a:cubicBezTo>
                  <a:cubicBezTo>
                    <a:pt x="1853" y="3465"/>
                    <a:pt x="1859" y="3464"/>
                    <a:pt x="1865" y="3461"/>
                  </a:cubicBezTo>
                  <a:cubicBezTo>
                    <a:pt x="1918" y="3444"/>
                    <a:pt x="1918" y="3372"/>
                    <a:pt x="1910" y="3310"/>
                  </a:cubicBezTo>
                  <a:cubicBezTo>
                    <a:pt x="1874" y="3113"/>
                    <a:pt x="1803" y="2926"/>
                    <a:pt x="1695" y="2766"/>
                  </a:cubicBezTo>
                  <a:cubicBezTo>
                    <a:pt x="1695" y="2766"/>
                    <a:pt x="1695" y="2757"/>
                    <a:pt x="1704" y="2757"/>
                  </a:cubicBezTo>
                  <a:cubicBezTo>
                    <a:pt x="1133" y="1838"/>
                    <a:pt x="562" y="91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2058535" y="1437181"/>
              <a:ext cx="172827" cy="336150"/>
            </a:xfrm>
            <a:custGeom>
              <a:avLst/>
              <a:gdLst/>
              <a:ahLst/>
              <a:cxnLst/>
              <a:rect l="l" t="t" r="r" b="b"/>
              <a:pathLst>
                <a:path w="1473" h="2865" extrusionOk="0">
                  <a:moveTo>
                    <a:pt x="0" y="1"/>
                  </a:moveTo>
                  <a:lnTo>
                    <a:pt x="0" y="1"/>
                  </a:lnTo>
                  <a:cubicBezTo>
                    <a:pt x="420" y="839"/>
                    <a:pt x="848" y="1678"/>
                    <a:pt x="1267" y="2516"/>
                  </a:cubicBezTo>
                  <a:cubicBezTo>
                    <a:pt x="1312" y="2597"/>
                    <a:pt x="1347" y="2677"/>
                    <a:pt x="1330" y="2757"/>
                  </a:cubicBezTo>
                  <a:cubicBezTo>
                    <a:pt x="1321" y="2784"/>
                    <a:pt x="1303" y="2811"/>
                    <a:pt x="1285" y="2828"/>
                  </a:cubicBezTo>
                  <a:cubicBezTo>
                    <a:pt x="1294" y="2828"/>
                    <a:pt x="1294" y="2828"/>
                    <a:pt x="1303" y="2837"/>
                  </a:cubicBezTo>
                  <a:cubicBezTo>
                    <a:pt x="1321" y="2845"/>
                    <a:pt x="1343" y="2849"/>
                    <a:pt x="1364" y="2849"/>
                  </a:cubicBezTo>
                  <a:cubicBezTo>
                    <a:pt x="1395" y="2849"/>
                    <a:pt x="1425" y="2840"/>
                    <a:pt x="1446" y="2820"/>
                  </a:cubicBezTo>
                  <a:cubicBezTo>
                    <a:pt x="1454" y="2837"/>
                    <a:pt x="1463" y="2846"/>
                    <a:pt x="1472" y="2864"/>
                  </a:cubicBezTo>
                  <a:cubicBezTo>
                    <a:pt x="1454" y="2712"/>
                    <a:pt x="1401" y="2570"/>
                    <a:pt x="1338" y="2427"/>
                  </a:cubicBezTo>
                  <a:cubicBezTo>
                    <a:pt x="1258" y="2222"/>
                    <a:pt x="1151" y="2026"/>
                    <a:pt x="1053" y="1829"/>
                  </a:cubicBezTo>
                  <a:cubicBezTo>
                    <a:pt x="741" y="1205"/>
                    <a:pt x="420" y="55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1884770" y="988750"/>
              <a:ext cx="281709" cy="515431"/>
            </a:xfrm>
            <a:custGeom>
              <a:avLst/>
              <a:gdLst/>
              <a:ahLst/>
              <a:cxnLst/>
              <a:rect l="l" t="t" r="r" b="b"/>
              <a:pathLst>
                <a:path w="2401" h="4393" extrusionOk="0">
                  <a:moveTo>
                    <a:pt x="1038" y="1"/>
                  </a:moveTo>
                  <a:cubicBezTo>
                    <a:pt x="778" y="1"/>
                    <a:pt x="517" y="109"/>
                    <a:pt x="339" y="308"/>
                  </a:cubicBezTo>
                  <a:cubicBezTo>
                    <a:pt x="375" y="557"/>
                    <a:pt x="482" y="780"/>
                    <a:pt x="527" y="1030"/>
                  </a:cubicBezTo>
                  <a:cubicBezTo>
                    <a:pt x="241" y="1405"/>
                    <a:pt x="0" y="1922"/>
                    <a:pt x="72" y="2386"/>
                  </a:cubicBezTo>
                  <a:cubicBezTo>
                    <a:pt x="90" y="2511"/>
                    <a:pt x="125" y="2627"/>
                    <a:pt x="170" y="2743"/>
                  </a:cubicBezTo>
                  <a:cubicBezTo>
                    <a:pt x="313" y="3145"/>
                    <a:pt x="500" y="3528"/>
                    <a:pt x="732" y="3876"/>
                  </a:cubicBezTo>
                  <a:cubicBezTo>
                    <a:pt x="893" y="4117"/>
                    <a:pt x="1098" y="4349"/>
                    <a:pt x="1374" y="4385"/>
                  </a:cubicBezTo>
                  <a:cubicBezTo>
                    <a:pt x="1404" y="4390"/>
                    <a:pt x="1434" y="4392"/>
                    <a:pt x="1464" y="4392"/>
                  </a:cubicBezTo>
                  <a:cubicBezTo>
                    <a:pt x="1632" y="4392"/>
                    <a:pt x="1801" y="4313"/>
                    <a:pt x="1945" y="4215"/>
                  </a:cubicBezTo>
                  <a:cubicBezTo>
                    <a:pt x="2070" y="4126"/>
                    <a:pt x="2195" y="4019"/>
                    <a:pt x="2257" y="3876"/>
                  </a:cubicBezTo>
                  <a:cubicBezTo>
                    <a:pt x="2400" y="3546"/>
                    <a:pt x="2186" y="3100"/>
                    <a:pt x="2168" y="2734"/>
                  </a:cubicBezTo>
                  <a:cubicBezTo>
                    <a:pt x="2159" y="2547"/>
                    <a:pt x="2150" y="2351"/>
                    <a:pt x="2115" y="2163"/>
                  </a:cubicBezTo>
                  <a:cubicBezTo>
                    <a:pt x="2079" y="2003"/>
                    <a:pt x="2034" y="1824"/>
                    <a:pt x="2106" y="1681"/>
                  </a:cubicBezTo>
                  <a:cubicBezTo>
                    <a:pt x="2133" y="1637"/>
                    <a:pt x="2168" y="1583"/>
                    <a:pt x="2150" y="1539"/>
                  </a:cubicBezTo>
                  <a:cubicBezTo>
                    <a:pt x="2141" y="1512"/>
                    <a:pt x="2115" y="1494"/>
                    <a:pt x="2097" y="1467"/>
                  </a:cubicBezTo>
                  <a:cubicBezTo>
                    <a:pt x="2079" y="1414"/>
                    <a:pt x="2115" y="1369"/>
                    <a:pt x="2141" y="1325"/>
                  </a:cubicBezTo>
                  <a:cubicBezTo>
                    <a:pt x="2222" y="1146"/>
                    <a:pt x="2124" y="941"/>
                    <a:pt x="2034" y="772"/>
                  </a:cubicBezTo>
                  <a:cubicBezTo>
                    <a:pt x="1901" y="540"/>
                    <a:pt x="1749" y="299"/>
                    <a:pt x="1526" y="147"/>
                  </a:cubicBezTo>
                  <a:cubicBezTo>
                    <a:pt x="1380" y="48"/>
                    <a:pt x="1210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1996702" y="988750"/>
              <a:ext cx="148774" cy="295789"/>
            </a:xfrm>
            <a:custGeom>
              <a:avLst/>
              <a:gdLst/>
              <a:ahLst/>
              <a:cxnLst/>
              <a:rect l="l" t="t" r="r" b="b"/>
              <a:pathLst>
                <a:path w="1268" h="2521" extrusionOk="0">
                  <a:moveTo>
                    <a:pt x="85" y="1"/>
                  </a:moveTo>
                  <a:cubicBezTo>
                    <a:pt x="57" y="1"/>
                    <a:pt x="29" y="2"/>
                    <a:pt x="1" y="4"/>
                  </a:cubicBezTo>
                  <a:cubicBezTo>
                    <a:pt x="126" y="31"/>
                    <a:pt x="242" y="85"/>
                    <a:pt x="349" y="156"/>
                  </a:cubicBezTo>
                  <a:cubicBezTo>
                    <a:pt x="465" y="236"/>
                    <a:pt x="563" y="343"/>
                    <a:pt x="661" y="450"/>
                  </a:cubicBezTo>
                  <a:cubicBezTo>
                    <a:pt x="875" y="700"/>
                    <a:pt x="1045" y="1021"/>
                    <a:pt x="1027" y="1360"/>
                  </a:cubicBezTo>
                  <a:cubicBezTo>
                    <a:pt x="964" y="1280"/>
                    <a:pt x="893" y="1209"/>
                    <a:pt x="813" y="1155"/>
                  </a:cubicBezTo>
                  <a:cubicBezTo>
                    <a:pt x="764" y="1120"/>
                    <a:pt x="698" y="1096"/>
                    <a:pt x="633" y="1096"/>
                  </a:cubicBezTo>
                  <a:cubicBezTo>
                    <a:pt x="616" y="1096"/>
                    <a:pt x="598" y="1098"/>
                    <a:pt x="581" y="1102"/>
                  </a:cubicBezTo>
                  <a:cubicBezTo>
                    <a:pt x="474" y="1128"/>
                    <a:pt x="411" y="1244"/>
                    <a:pt x="402" y="1351"/>
                  </a:cubicBezTo>
                  <a:cubicBezTo>
                    <a:pt x="393" y="1405"/>
                    <a:pt x="420" y="1450"/>
                    <a:pt x="447" y="1503"/>
                  </a:cubicBezTo>
                  <a:cubicBezTo>
                    <a:pt x="634" y="1887"/>
                    <a:pt x="893" y="2235"/>
                    <a:pt x="1205" y="2520"/>
                  </a:cubicBezTo>
                  <a:cubicBezTo>
                    <a:pt x="1196" y="2395"/>
                    <a:pt x="1179" y="2279"/>
                    <a:pt x="1161" y="2163"/>
                  </a:cubicBezTo>
                  <a:cubicBezTo>
                    <a:pt x="1125" y="2003"/>
                    <a:pt x="1080" y="1824"/>
                    <a:pt x="1152" y="1681"/>
                  </a:cubicBezTo>
                  <a:cubicBezTo>
                    <a:pt x="1179" y="1637"/>
                    <a:pt x="1214" y="1583"/>
                    <a:pt x="1196" y="1539"/>
                  </a:cubicBezTo>
                  <a:cubicBezTo>
                    <a:pt x="1187" y="1512"/>
                    <a:pt x="1161" y="1494"/>
                    <a:pt x="1143" y="1467"/>
                  </a:cubicBezTo>
                  <a:cubicBezTo>
                    <a:pt x="1125" y="1414"/>
                    <a:pt x="1161" y="1369"/>
                    <a:pt x="1187" y="1325"/>
                  </a:cubicBezTo>
                  <a:cubicBezTo>
                    <a:pt x="1268" y="1146"/>
                    <a:pt x="1170" y="941"/>
                    <a:pt x="1080" y="772"/>
                  </a:cubicBezTo>
                  <a:cubicBezTo>
                    <a:pt x="947" y="540"/>
                    <a:pt x="795" y="299"/>
                    <a:pt x="572" y="147"/>
                  </a:cubicBezTo>
                  <a:cubicBezTo>
                    <a:pt x="426" y="47"/>
                    <a:pt x="255" y="1"/>
                    <a:pt x="85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1885826" y="1084021"/>
              <a:ext cx="280653" cy="420159"/>
            </a:xfrm>
            <a:custGeom>
              <a:avLst/>
              <a:gdLst/>
              <a:ahLst/>
              <a:cxnLst/>
              <a:rect l="l" t="t" r="r" b="b"/>
              <a:pathLst>
                <a:path w="2392" h="3581" extrusionOk="0">
                  <a:moveTo>
                    <a:pt x="1128" y="1"/>
                  </a:moveTo>
                  <a:cubicBezTo>
                    <a:pt x="1073" y="1"/>
                    <a:pt x="1016" y="9"/>
                    <a:pt x="964" y="22"/>
                  </a:cubicBezTo>
                  <a:cubicBezTo>
                    <a:pt x="776" y="67"/>
                    <a:pt x="652" y="120"/>
                    <a:pt x="500" y="245"/>
                  </a:cubicBezTo>
                  <a:cubicBezTo>
                    <a:pt x="232" y="620"/>
                    <a:pt x="0" y="1119"/>
                    <a:pt x="63" y="1574"/>
                  </a:cubicBezTo>
                  <a:cubicBezTo>
                    <a:pt x="81" y="1699"/>
                    <a:pt x="116" y="1815"/>
                    <a:pt x="161" y="1931"/>
                  </a:cubicBezTo>
                  <a:cubicBezTo>
                    <a:pt x="304" y="2333"/>
                    <a:pt x="491" y="2716"/>
                    <a:pt x="723" y="3064"/>
                  </a:cubicBezTo>
                  <a:cubicBezTo>
                    <a:pt x="884" y="3305"/>
                    <a:pt x="1089" y="3537"/>
                    <a:pt x="1365" y="3573"/>
                  </a:cubicBezTo>
                  <a:cubicBezTo>
                    <a:pt x="1395" y="3578"/>
                    <a:pt x="1425" y="3580"/>
                    <a:pt x="1455" y="3580"/>
                  </a:cubicBezTo>
                  <a:cubicBezTo>
                    <a:pt x="1623" y="3580"/>
                    <a:pt x="1792" y="3501"/>
                    <a:pt x="1936" y="3403"/>
                  </a:cubicBezTo>
                  <a:cubicBezTo>
                    <a:pt x="2061" y="3314"/>
                    <a:pt x="2186" y="3207"/>
                    <a:pt x="2248" y="3064"/>
                  </a:cubicBezTo>
                  <a:cubicBezTo>
                    <a:pt x="2391" y="2734"/>
                    <a:pt x="2177" y="2288"/>
                    <a:pt x="2159" y="1922"/>
                  </a:cubicBezTo>
                  <a:cubicBezTo>
                    <a:pt x="2150" y="1735"/>
                    <a:pt x="2141" y="1539"/>
                    <a:pt x="2106" y="1351"/>
                  </a:cubicBezTo>
                  <a:cubicBezTo>
                    <a:pt x="2106" y="1342"/>
                    <a:pt x="2106" y="1342"/>
                    <a:pt x="2106" y="1342"/>
                  </a:cubicBezTo>
                  <a:cubicBezTo>
                    <a:pt x="2043" y="1324"/>
                    <a:pt x="1990" y="1307"/>
                    <a:pt x="1936" y="1280"/>
                  </a:cubicBezTo>
                  <a:cubicBezTo>
                    <a:pt x="1838" y="1235"/>
                    <a:pt x="1740" y="1173"/>
                    <a:pt x="1660" y="1092"/>
                  </a:cubicBezTo>
                  <a:cubicBezTo>
                    <a:pt x="1588" y="1030"/>
                    <a:pt x="1526" y="968"/>
                    <a:pt x="1481" y="887"/>
                  </a:cubicBezTo>
                  <a:cubicBezTo>
                    <a:pt x="1419" y="762"/>
                    <a:pt x="1401" y="620"/>
                    <a:pt x="1410" y="477"/>
                  </a:cubicBezTo>
                  <a:cubicBezTo>
                    <a:pt x="1419" y="352"/>
                    <a:pt x="1446" y="218"/>
                    <a:pt x="1383" y="120"/>
                  </a:cubicBezTo>
                  <a:cubicBezTo>
                    <a:pt x="1338" y="58"/>
                    <a:pt x="1267" y="13"/>
                    <a:pt x="1187" y="4"/>
                  </a:cubicBezTo>
                  <a:cubicBezTo>
                    <a:pt x="1168" y="2"/>
                    <a:pt x="1148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2031314" y="1121097"/>
              <a:ext cx="135164" cy="321484"/>
            </a:xfrm>
            <a:custGeom>
              <a:avLst/>
              <a:gdLst/>
              <a:ahLst/>
              <a:cxnLst/>
              <a:rect l="l" t="t" r="r" b="b"/>
              <a:pathLst>
                <a:path w="1152" h="2740" extrusionOk="0">
                  <a:moveTo>
                    <a:pt x="188" y="0"/>
                  </a:moveTo>
                  <a:lnTo>
                    <a:pt x="188" y="0"/>
                  </a:lnTo>
                  <a:cubicBezTo>
                    <a:pt x="161" y="107"/>
                    <a:pt x="134" y="206"/>
                    <a:pt x="116" y="313"/>
                  </a:cubicBezTo>
                  <a:cubicBezTo>
                    <a:pt x="81" y="473"/>
                    <a:pt x="45" y="634"/>
                    <a:pt x="36" y="794"/>
                  </a:cubicBezTo>
                  <a:cubicBezTo>
                    <a:pt x="0" y="1285"/>
                    <a:pt x="179" y="1758"/>
                    <a:pt x="429" y="2177"/>
                  </a:cubicBezTo>
                  <a:cubicBezTo>
                    <a:pt x="500" y="2284"/>
                    <a:pt x="580" y="2409"/>
                    <a:pt x="705" y="2454"/>
                  </a:cubicBezTo>
                  <a:cubicBezTo>
                    <a:pt x="723" y="2463"/>
                    <a:pt x="750" y="2463"/>
                    <a:pt x="759" y="2480"/>
                  </a:cubicBezTo>
                  <a:cubicBezTo>
                    <a:pt x="776" y="2489"/>
                    <a:pt x="785" y="2516"/>
                    <a:pt x="794" y="2534"/>
                  </a:cubicBezTo>
                  <a:cubicBezTo>
                    <a:pt x="839" y="2623"/>
                    <a:pt x="919" y="2695"/>
                    <a:pt x="1008" y="2739"/>
                  </a:cubicBezTo>
                  <a:cubicBezTo>
                    <a:pt x="1151" y="2409"/>
                    <a:pt x="937" y="1963"/>
                    <a:pt x="919" y="1606"/>
                  </a:cubicBezTo>
                  <a:cubicBezTo>
                    <a:pt x="910" y="1419"/>
                    <a:pt x="901" y="1223"/>
                    <a:pt x="866" y="1035"/>
                  </a:cubicBezTo>
                  <a:cubicBezTo>
                    <a:pt x="866" y="1026"/>
                    <a:pt x="866" y="1026"/>
                    <a:pt x="866" y="1026"/>
                  </a:cubicBezTo>
                  <a:cubicBezTo>
                    <a:pt x="803" y="1008"/>
                    <a:pt x="750" y="991"/>
                    <a:pt x="696" y="964"/>
                  </a:cubicBezTo>
                  <a:cubicBezTo>
                    <a:pt x="598" y="919"/>
                    <a:pt x="500" y="857"/>
                    <a:pt x="420" y="776"/>
                  </a:cubicBezTo>
                  <a:cubicBezTo>
                    <a:pt x="348" y="714"/>
                    <a:pt x="286" y="652"/>
                    <a:pt x="241" y="571"/>
                  </a:cubicBezTo>
                  <a:cubicBezTo>
                    <a:pt x="179" y="446"/>
                    <a:pt x="161" y="304"/>
                    <a:pt x="170" y="161"/>
                  </a:cubicBezTo>
                  <a:cubicBezTo>
                    <a:pt x="179" y="107"/>
                    <a:pt x="188" y="54"/>
                    <a:pt x="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1939211" y="1032396"/>
              <a:ext cx="94333" cy="111933"/>
            </a:xfrm>
            <a:custGeom>
              <a:avLst/>
              <a:gdLst/>
              <a:ahLst/>
              <a:cxnLst/>
              <a:rect l="l" t="t" r="r" b="b"/>
              <a:pathLst>
                <a:path w="804" h="954" extrusionOk="0">
                  <a:moveTo>
                    <a:pt x="272" y="1"/>
                  </a:moveTo>
                  <a:cubicBezTo>
                    <a:pt x="202" y="1"/>
                    <a:pt x="138" y="13"/>
                    <a:pt x="90" y="43"/>
                  </a:cubicBezTo>
                  <a:cubicBezTo>
                    <a:pt x="36" y="69"/>
                    <a:pt x="0" y="132"/>
                    <a:pt x="18" y="194"/>
                  </a:cubicBezTo>
                  <a:cubicBezTo>
                    <a:pt x="27" y="239"/>
                    <a:pt x="63" y="266"/>
                    <a:pt x="98" y="292"/>
                  </a:cubicBezTo>
                  <a:cubicBezTo>
                    <a:pt x="188" y="355"/>
                    <a:pt x="72" y="917"/>
                    <a:pt x="179" y="953"/>
                  </a:cubicBezTo>
                  <a:cubicBezTo>
                    <a:pt x="180" y="953"/>
                    <a:pt x="181" y="953"/>
                    <a:pt x="182" y="953"/>
                  </a:cubicBezTo>
                  <a:cubicBezTo>
                    <a:pt x="242" y="953"/>
                    <a:pt x="510" y="462"/>
                    <a:pt x="562" y="453"/>
                  </a:cubicBezTo>
                  <a:cubicBezTo>
                    <a:pt x="634" y="435"/>
                    <a:pt x="687" y="391"/>
                    <a:pt x="741" y="337"/>
                  </a:cubicBezTo>
                  <a:cubicBezTo>
                    <a:pt x="759" y="319"/>
                    <a:pt x="776" y="301"/>
                    <a:pt x="785" y="284"/>
                  </a:cubicBezTo>
                  <a:cubicBezTo>
                    <a:pt x="803" y="239"/>
                    <a:pt x="785" y="194"/>
                    <a:pt x="759" y="159"/>
                  </a:cubicBezTo>
                  <a:cubicBezTo>
                    <a:pt x="732" y="123"/>
                    <a:pt x="696" y="105"/>
                    <a:pt x="660" y="87"/>
                  </a:cubicBezTo>
                  <a:cubicBezTo>
                    <a:pt x="566" y="46"/>
                    <a:pt x="409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1981097" y="1043777"/>
              <a:ext cx="18890" cy="13962"/>
            </a:xfrm>
            <a:custGeom>
              <a:avLst/>
              <a:gdLst/>
              <a:ahLst/>
              <a:cxnLst/>
              <a:rect l="l" t="t" r="r" b="b"/>
              <a:pathLst>
                <a:path w="161" h="119" extrusionOk="0">
                  <a:moveTo>
                    <a:pt x="112" y="1"/>
                  </a:moveTo>
                  <a:cubicBezTo>
                    <a:pt x="95" y="1"/>
                    <a:pt x="74" y="10"/>
                    <a:pt x="54" y="26"/>
                  </a:cubicBezTo>
                  <a:cubicBezTo>
                    <a:pt x="18" y="53"/>
                    <a:pt x="0" y="88"/>
                    <a:pt x="18" y="106"/>
                  </a:cubicBezTo>
                  <a:cubicBezTo>
                    <a:pt x="26" y="114"/>
                    <a:pt x="38" y="119"/>
                    <a:pt x="51" y="119"/>
                  </a:cubicBezTo>
                  <a:cubicBezTo>
                    <a:pt x="68" y="119"/>
                    <a:pt x="88" y="112"/>
                    <a:pt x="107" y="97"/>
                  </a:cubicBezTo>
                  <a:cubicBezTo>
                    <a:pt x="143" y="71"/>
                    <a:pt x="161" y="35"/>
                    <a:pt x="143" y="17"/>
                  </a:cubicBezTo>
                  <a:cubicBezTo>
                    <a:pt x="135" y="6"/>
                    <a:pt x="125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1909879" y="1168146"/>
              <a:ext cx="38836" cy="115335"/>
            </a:xfrm>
            <a:custGeom>
              <a:avLst/>
              <a:gdLst/>
              <a:ahLst/>
              <a:cxnLst/>
              <a:rect l="l" t="t" r="r" b="b"/>
              <a:pathLst>
                <a:path w="331" h="983" extrusionOk="0">
                  <a:moveTo>
                    <a:pt x="152" y="1"/>
                  </a:moveTo>
                  <a:cubicBezTo>
                    <a:pt x="63" y="251"/>
                    <a:pt x="1" y="518"/>
                    <a:pt x="72" y="768"/>
                  </a:cubicBezTo>
                  <a:cubicBezTo>
                    <a:pt x="90" y="839"/>
                    <a:pt x="125" y="911"/>
                    <a:pt x="179" y="955"/>
                  </a:cubicBezTo>
                  <a:cubicBezTo>
                    <a:pt x="188" y="973"/>
                    <a:pt x="206" y="982"/>
                    <a:pt x="224" y="982"/>
                  </a:cubicBezTo>
                  <a:cubicBezTo>
                    <a:pt x="250" y="973"/>
                    <a:pt x="268" y="938"/>
                    <a:pt x="268" y="911"/>
                  </a:cubicBezTo>
                  <a:cubicBezTo>
                    <a:pt x="313" y="688"/>
                    <a:pt x="331" y="465"/>
                    <a:pt x="331" y="233"/>
                  </a:cubicBezTo>
                  <a:lnTo>
                    <a:pt x="331" y="233"/>
                  </a:lnTo>
                  <a:cubicBezTo>
                    <a:pt x="322" y="402"/>
                    <a:pt x="250" y="625"/>
                    <a:pt x="197" y="777"/>
                  </a:cubicBezTo>
                  <a:cubicBezTo>
                    <a:pt x="197" y="795"/>
                    <a:pt x="188" y="813"/>
                    <a:pt x="170" y="813"/>
                  </a:cubicBezTo>
                  <a:cubicBezTo>
                    <a:pt x="167" y="814"/>
                    <a:pt x="163" y="815"/>
                    <a:pt x="160" y="815"/>
                  </a:cubicBezTo>
                  <a:cubicBezTo>
                    <a:pt x="146" y="815"/>
                    <a:pt x="134" y="800"/>
                    <a:pt x="134" y="786"/>
                  </a:cubicBezTo>
                  <a:cubicBezTo>
                    <a:pt x="99" y="741"/>
                    <a:pt x="90" y="679"/>
                    <a:pt x="90" y="625"/>
                  </a:cubicBezTo>
                  <a:cubicBezTo>
                    <a:pt x="81" y="411"/>
                    <a:pt x="90" y="215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1955989" y="1168146"/>
              <a:ext cx="54441" cy="146663"/>
            </a:xfrm>
            <a:custGeom>
              <a:avLst/>
              <a:gdLst/>
              <a:ahLst/>
              <a:cxnLst/>
              <a:rect l="l" t="t" r="r" b="b"/>
              <a:pathLst>
                <a:path w="464" h="1250" extrusionOk="0">
                  <a:moveTo>
                    <a:pt x="303" y="340"/>
                  </a:moveTo>
                  <a:lnTo>
                    <a:pt x="303" y="340"/>
                  </a:lnTo>
                  <a:cubicBezTo>
                    <a:pt x="308" y="379"/>
                    <a:pt x="315" y="418"/>
                    <a:pt x="323" y="457"/>
                  </a:cubicBezTo>
                  <a:lnTo>
                    <a:pt x="323" y="457"/>
                  </a:lnTo>
                  <a:cubicBezTo>
                    <a:pt x="318" y="415"/>
                    <a:pt x="312" y="376"/>
                    <a:pt x="303" y="340"/>
                  </a:cubicBezTo>
                  <a:close/>
                  <a:moveTo>
                    <a:pt x="80" y="1"/>
                  </a:moveTo>
                  <a:lnTo>
                    <a:pt x="80" y="1"/>
                  </a:lnTo>
                  <a:cubicBezTo>
                    <a:pt x="0" y="331"/>
                    <a:pt x="18" y="688"/>
                    <a:pt x="134" y="1000"/>
                  </a:cubicBezTo>
                  <a:cubicBezTo>
                    <a:pt x="170" y="1089"/>
                    <a:pt x="214" y="1178"/>
                    <a:pt x="286" y="1232"/>
                  </a:cubicBezTo>
                  <a:cubicBezTo>
                    <a:pt x="303" y="1241"/>
                    <a:pt x="321" y="1250"/>
                    <a:pt x="330" y="1250"/>
                  </a:cubicBezTo>
                  <a:cubicBezTo>
                    <a:pt x="366" y="1250"/>
                    <a:pt x="393" y="1214"/>
                    <a:pt x="401" y="1178"/>
                  </a:cubicBezTo>
                  <a:cubicBezTo>
                    <a:pt x="463" y="947"/>
                    <a:pt x="372" y="703"/>
                    <a:pt x="323" y="457"/>
                  </a:cubicBezTo>
                  <a:lnTo>
                    <a:pt x="323" y="457"/>
                  </a:lnTo>
                  <a:cubicBezTo>
                    <a:pt x="341" y="631"/>
                    <a:pt x="328" y="841"/>
                    <a:pt x="321" y="1000"/>
                  </a:cubicBezTo>
                  <a:cubicBezTo>
                    <a:pt x="321" y="1036"/>
                    <a:pt x="303" y="1080"/>
                    <a:pt x="268" y="1080"/>
                  </a:cubicBezTo>
                  <a:cubicBezTo>
                    <a:pt x="250" y="1080"/>
                    <a:pt x="241" y="1062"/>
                    <a:pt x="232" y="1053"/>
                  </a:cubicBezTo>
                  <a:cubicBezTo>
                    <a:pt x="170" y="982"/>
                    <a:pt x="143" y="893"/>
                    <a:pt x="116" y="804"/>
                  </a:cubicBezTo>
                  <a:cubicBezTo>
                    <a:pt x="62" y="536"/>
                    <a:pt x="45" y="268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1942379" y="1304247"/>
              <a:ext cx="50335" cy="79198"/>
            </a:xfrm>
            <a:custGeom>
              <a:avLst/>
              <a:gdLst/>
              <a:ahLst/>
              <a:cxnLst/>
              <a:rect l="l" t="t" r="r" b="b"/>
              <a:pathLst>
                <a:path w="429" h="675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224"/>
                    <a:pt x="125" y="438"/>
                    <a:pt x="259" y="616"/>
                  </a:cubicBezTo>
                  <a:cubicBezTo>
                    <a:pt x="277" y="634"/>
                    <a:pt x="294" y="652"/>
                    <a:pt x="312" y="661"/>
                  </a:cubicBezTo>
                  <a:cubicBezTo>
                    <a:pt x="326" y="670"/>
                    <a:pt x="339" y="674"/>
                    <a:pt x="351" y="674"/>
                  </a:cubicBezTo>
                  <a:cubicBezTo>
                    <a:pt x="364" y="674"/>
                    <a:pt x="375" y="670"/>
                    <a:pt x="384" y="661"/>
                  </a:cubicBezTo>
                  <a:cubicBezTo>
                    <a:pt x="402" y="652"/>
                    <a:pt x="410" y="634"/>
                    <a:pt x="410" y="616"/>
                  </a:cubicBezTo>
                  <a:cubicBezTo>
                    <a:pt x="428" y="554"/>
                    <a:pt x="410" y="491"/>
                    <a:pt x="393" y="438"/>
                  </a:cubicBezTo>
                  <a:cubicBezTo>
                    <a:pt x="357" y="331"/>
                    <a:pt x="312" y="224"/>
                    <a:pt x="268" y="117"/>
                  </a:cubicBezTo>
                  <a:lnTo>
                    <a:pt x="268" y="117"/>
                  </a:lnTo>
                  <a:cubicBezTo>
                    <a:pt x="303" y="215"/>
                    <a:pt x="303" y="286"/>
                    <a:pt x="330" y="384"/>
                  </a:cubicBezTo>
                  <a:cubicBezTo>
                    <a:pt x="339" y="420"/>
                    <a:pt x="348" y="464"/>
                    <a:pt x="339" y="500"/>
                  </a:cubicBezTo>
                  <a:cubicBezTo>
                    <a:pt x="330" y="509"/>
                    <a:pt x="330" y="518"/>
                    <a:pt x="321" y="518"/>
                  </a:cubicBezTo>
                  <a:cubicBezTo>
                    <a:pt x="312" y="518"/>
                    <a:pt x="303" y="518"/>
                    <a:pt x="294" y="509"/>
                  </a:cubicBezTo>
                  <a:cubicBezTo>
                    <a:pt x="268" y="482"/>
                    <a:pt x="241" y="447"/>
                    <a:pt x="223" y="411"/>
                  </a:cubicBezTo>
                  <a:cubicBezTo>
                    <a:pt x="143" y="277"/>
                    <a:pt x="54" y="14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2004094" y="1326188"/>
              <a:ext cx="54558" cy="70750"/>
            </a:xfrm>
            <a:custGeom>
              <a:avLst/>
              <a:gdLst/>
              <a:ahLst/>
              <a:cxnLst/>
              <a:rect l="l" t="t" r="r" b="b"/>
              <a:pathLst>
                <a:path w="465" h="603" extrusionOk="0">
                  <a:moveTo>
                    <a:pt x="232" y="1"/>
                  </a:moveTo>
                  <a:cubicBezTo>
                    <a:pt x="241" y="18"/>
                    <a:pt x="249" y="35"/>
                    <a:pt x="258" y="51"/>
                  </a:cubicBezTo>
                  <a:lnTo>
                    <a:pt x="258" y="51"/>
                  </a:lnTo>
                  <a:cubicBezTo>
                    <a:pt x="249" y="33"/>
                    <a:pt x="241" y="17"/>
                    <a:pt x="232" y="1"/>
                  </a:cubicBezTo>
                  <a:close/>
                  <a:moveTo>
                    <a:pt x="258" y="51"/>
                  </a:moveTo>
                  <a:cubicBezTo>
                    <a:pt x="313" y="166"/>
                    <a:pt x="366" y="322"/>
                    <a:pt x="366" y="438"/>
                  </a:cubicBezTo>
                  <a:cubicBezTo>
                    <a:pt x="366" y="447"/>
                    <a:pt x="357" y="456"/>
                    <a:pt x="357" y="465"/>
                  </a:cubicBezTo>
                  <a:cubicBezTo>
                    <a:pt x="348" y="474"/>
                    <a:pt x="339" y="478"/>
                    <a:pt x="329" y="478"/>
                  </a:cubicBezTo>
                  <a:cubicBezTo>
                    <a:pt x="312" y="478"/>
                    <a:pt x="294" y="464"/>
                    <a:pt x="277" y="447"/>
                  </a:cubicBezTo>
                  <a:cubicBezTo>
                    <a:pt x="170" y="331"/>
                    <a:pt x="72" y="206"/>
                    <a:pt x="0" y="54"/>
                  </a:cubicBezTo>
                  <a:lnTo>
                    <a:pt x="0" y="54"/>
                  </a:lnTo>
                  <a:cubicBezTo>
                    <a:pt x="27" y="161"/>
                    <a:pt x="72" y="260"/>
                    <a:pt x="125" y="349"/>
                  </a:cubicBezTo>
                  <a:cubicBezTo>
                    <a:pt x="179" y="447"/>
                    <a:pt x="250" y="545"/>
                    <a:pt x="348" y="590"/>
                  </a:cubicBezTo>
                  <a:cubicBezTo>
                    <a:pt x="361" y="596"/>
                    <a:pt x="374" y="602"/>
                    <a:pt x="386" y="602"/>
                  </a:cubicBezTo>
                  <a:cubicBezTo>
                    <a:pt x="391" y="602"/>
                    <a:pt x="397" y="601"/>
                    <a:pt x="402" y="599"/>
                  </a:cubicBezTo>
                  <a:cubicBezTo>
                    <a:pt x="420" y="590"/>
                    <a:pt x="429" y="581"/>
                    <a:pt x="438" y="563"/>
                  </a:cubicBezTo>
                  <a:cubicBezTo>
                    <a:pt x="464" y="483"/>
                    <a:pt x="429" y="393"/>
                    <a:pt x="393" y="313"/>
                  </a:cubicBezTo>
                  <a:cubicBezTo>
                    <a:pt x="348" y="223"/>
                    <a:pt x="303" y="139"/>
                    <a:pt x="258" y="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1977929" y="1147261"/>
              <a:ext cx="36724" cy="54910"/>
            </a:xfrm>
            <a:custGeom>
              <a:avLst/>
              <a:gdLst/>
              <a:ahLst/>
              <a:cxnLst/>
              <a:rect l="l" t="t" r="r" b="b"/>
              <a:pathLst>
                <a:path w="313" h="468" extrusionOk="0">
                  <a:moveTo>
                    <a:pt x="268" y="0"/>
                  </a:moveTo>
                  <a:cubicBezTo>
                    <a:pt x="277" y="63"/>
                    <a:pt x="250" y="81"/>
                    <a:pt x="250" y="143"/>
                  </a:cubicBezTo>
                  <a:cubicBezTo>
                    <a:pt x="250" y="188"/>
                    <a:pt x="250" y="232"/>
                    <a:pt x="232" y="268"/>
                  </a:cubicBezTo>
                  <a:cubicBezTo>
                    <a:pt x="223" y="286"/>
                    <a:pt x="206" y="304"/>
                    <a:pt x="197" y="304"/>
                  </a:cubicBezTo>
                  <a:cubicBezTo>
                    <a:pt x="188" y="307"/>
                    <a:pt x="181" y="308"/>
                    <a:pt x="173" y="308"/>
                  </a:cubicBezTo>
                  <a:cubicBezTo>
                    <a:pt x="139" y="308"/>
                    <a:pt x="111" y="279"/>
                    <a:pt x="90" y="250"/>
                  </a:cubicBezTo>
                  <a:cubicBezTo>
                    <a:pt x="54" y="197"/>
                    <a:pt x="27" y="143"/>
                    <a:pt x="0" y="81"/>
                  </a:cubicBezTo>
                  <a:lnTo>
                    <a:pt x="0" y="81"/>
                  </a:lnTo>
                  <a:cubicBezTo>
                    <a:pt x="18" y="188"/>
                    <a:pt x="54" y="286"/>
                    <a:pt x="107" y="375"/>
                  </a:cubicBezTo>
                  <a:cubicBezTo>
                    <a:pt x="116" y="402"/>
                    <a:pt x="134" y="429"/>
                    <a:pt x="161" y="446"/>
                  </a:cubicBezTo>
                  <a:cubicBezTo>
                    <a:pt x="181" y="460"/>
                    <a:pt x="205" y="468"/>
                    <a:pt x="227" y="468"/>
                  </a:cubicBezTo>
                  <a:cubicBezTo>
                    <a:pt x="235" y="468"/>
                    <a:pt x="243" y="467"/>
                    <a:pt x="250" y="464"/>
                  </a:cubicBezTo>
                  <a:cubicBezTo>
                    <a:pt x="268" y="446"/>
                    <a:pt x="286" y="429"/>
                    <a:pt x="295" y="402"/>
                  </a:cubicBezTo>
                  <a:cubicBezTo>
                    <a:pt x="313" y="348"/>
                    <a:pt x="313" y="295"/>
                    <a:pt x="304" y="241"/>
                  </a:cubicBezTo>
                  <a:cubicBezTo>
                    <a:pt x="295" y="161"/>
                    <a:pt x="286" y="81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1917153" y="1007992"/>
              <a:ext cx="70281" cy="148774"/>
            </a:xfrm>
            <a:custGeom>
              <a:avLst/>
              <a:gdLst/>
              <a:ahLst/>
              <a:cxnLst/>
              <a:rect l="l" t="t" r="r" b="b"/>
              <a:pathLst>
                <a:path w="599" h="1268" extrusionOk="0">
                  <a:moveTo>
                    <a:pt x="224" y="1"/>
                  </a:moveTo>
                  <a:cubicBezTo>
                    <a:pt x="162" y="46"/>
                    <a:pt x="108" y="90"/>
                    <a:pt x="63" y="144"/>
                  </a:cubicBezTo>
                  <a:cubicBezTo>
                    <a:pt x="99" y="393"/>
                    <a:pt x="206" y="616"/>
                    <a:pt x="251" y="866"/>
                  </a:cubicBezTo>
                  <a:cubicBezTo>
                    <a:pt x="162" y="991"/>
                    <a:pt x="72" y="1125"/>
                    <a:pt x="1" y="1268"/>
                  </a:cubicBezTo>
                  <a:cubicBezTo>
                    <a:pt x="72" y="1241"/>
                    <a:pt x="135" y="1214"/>
                    <a:pt x="197" y="1170"/>
                  </a:cubicBezTo>
                  <a:cubicBezTo>
                    <a:pt x="367" y="1071"/>
                    <a:pt x="536" y="929"/>
                    <a:pt x="572" y="732"/>
                  </a:cubicBezTo>
                  <a:cubicBezTo>
                    <a:pt x="599" y="608"/>
                    <a:pt x="572" y="483"/>
                    <a:pt x="536" y="367"/>
                  </a:cubicBezTo>
                  <a:cubicBezTo>
                    <a:pt x="492" y="260"/>
                    <a:pt x="447" y="144"/>
                    <a:pt x="358" y="72"/>
                  </a:cubicBezTo>
                  <a:cubicBezTo>
                    <a:pt x="313" y="37"/>
                    <a:pt x="269" y="19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1636736" y="1014797"/>
              <a:ext cx="332865" cy="129415"/>
            </a:xfrm>
            <a:custGeom>
              <a:avLst/>
              <a:gdLst/>
              <a:ahLst/>
              <a:cxnLst/>
              <a:rect l="l" t="t" r="r" b="b"/>
              <a:pathLst>
                <a:path w="2837" h="1103" extrusionOk="0">
                  <a:moveTo>
                    <a:pt x="1859" y="0"/>
                  </a:moveTo>
                  <a:cubicBezTo>
                    <a:pt x="1766" y="0"/>
                    <a:pt x="1672" y="5"/>
                    <a:pt x="1579" y="14"/>
                  </a:cubicBezTo>
                  <a:cubicBezTo>
                    <a:pt x="1240" y="59"/>
                    <a:pt x="901" y="175"/>
                    <a:pt x="625" y="380"/>
                  </a:cubicBezTo>
                  <a:cubicBezTo>
                    <a:pt x="526" y="460"/>
                    <a:pt x="428" y="558"/>
                    <a:pt x="339" y="648"/>
                  </a:cubicBezTo>
                  <a:cubicBezTo>
                    <a:pt x="205" y="781"/>
                    <a:pt x="80" y="933"/>
                    <a:pt x="0" y="1103"/>
                  </a:cubicBezTo>
                  <a:cubicBezTo>
                    <a:pt x="170" y="1004"/>
                    <a:pt x="366" y="942"/>
                    <a:pt x="553" y="915"/>
                  </a:cubicBezTo>
                  <a:cubicBezTo>
                    <a:pt x="716" y="892"/>
                    <a:pt x="872" y="882"/>
                    <a:pt x="1021" y="882"/>
                  </a:cubicBezTo>
                  <a:cubicBezTo>
                    <a:pt x="1598" y="882"/>
                    <a:pt x="2061" y="1023"/>
                    <a:pt x="2348" y="1023"/>
                  </a:cubicBezTo>
                  <a:cubicBezTo>
                    <a:pt x="2405" y="1023"/>
                    <a:pt x="2455" y="1018"/>
                    <a:pt x="2498" y="1004"/>
                  </a:cubicBezTo>
                  <a:cubicBezTo>
                    <a:pt x="2552" y="906"/>
                    <a:pt x="2694" y="889"/>
                    <a:pt x="2766" y="808"/>
                  </a:cubicBezTo>
                  <a:cubicBezTo>
                    <a:pt x="2837" y="719"/>
                    <a:pt x="2828" y="594"/>
                    <a:pt x="2792" y="487"/>
                  </a:cubicBezTo>
                  <a:cubicBezTo>
                    <a:pt x="2757" y="353"/>
                    <a:pt x="2694" y="211"/>
                    <a:pt x="2614" y="86"/>
                  </a:cubicBezTo>
                  <a:cubicBezTo>
                    <a:pt x="2366" y="33"/>
                    <a:pt x="2113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1636736" y="1032162"/>
              <a:ext cx="148657" cy="112050"/>
            </a:xfrm>
            <a:custGeom>
              <a:avLst/>
              <a:gdLst/>
              <a:ahLst/>
              <a:cxnLst/>
              <a:rect l="l" t="t" r="r" b="b"/>
              <a:pathLst>
                <a:path w="1267" h="955" extrusionOk="0">
                  <a:moveTo>
                    <a:pt x="1035" y="0"/>
                  </a:moveTo>
                  <a:cubicBezTo>
                    <a:pt x="892" y="63"/>
                    <a:pt x="749" y="143"/>
                    <a:pt x="625" y="232"/>
                  </a:cubicBezTo>
                  <a:cubicBezTo>
                    <a:pt x="526" y="312"/>
                    <a:pt x="428" y="410"/>
                    <a:pt x="339" y="500"/>
                  </a:cubicBezTo>
                  <a:cubicBezTo>
                    <a:pt x="205" y="633"/>
                    <a:pt x="80" y="785"/>
                    <a:pt x="0" y="955"/>
                  </a:cubicBezTo>
                  <a:cubicBezTo>
                    <a:pt x="170" y="856"/>
                    <a:pt x="366" y="794"/>
                    <a:pt x="553" y="767"/>
                  </a:cubicBezTo>
                  <a:cubicBezTo>
                    <a:pt x="634" y="749"/>
                    <a:pt x="714" y="741"/>
                    <a:pt x="785" y="741"/>
                  </a:cubicBezTo>
                  <a:cubicBezTo>
                    <a:pt x="928" y="616"/>
                    <a:pt x="1080" y="500"/>
                    <a:pt x="1178" y="339"/>
                  </a:cubicBezTo>
                  <a:cubicBezTo>
                    <a:pt x="1231" y="268"/>
                    <a:pt x="1267" y="179"/>
                    <a:pt x="1231" y="98"/>
                  </a:cubicBezTo>
                  <a:cubicBezTo>
                    <a:pt x="1204" y="45"/>
                    <a:pt x="1151" y="18"/>
                    <a:pt x="1097" y="9"/>
                  </a:cubicBezTo>
                  <a:cubicBezTo>
                    <a:pt x="1071" y="9"/>
                    <a:pt x="1053" y="0"/>
                    <a:pt x="1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1641899" y="1071467"/>
              <a:ext cx="326764" cy="69577"/>
            </a:xfrm>
            <a:custGeom>
              <a:avLst/>
              <a:gdLst/>
              <a:ahLst/>
              <a:cxnLst/>
              <a:rect l="l" t="t" r="r" b="b"/>
              <a:pathLst>
                <a:path w="2785" h="593" extrusionOk="0">
                  <a:moveTo>
                    <a:pt x="2129" y="0"/>
                  </a:moveTo>
                  <a:cubicBezTo>
                    <a:pt x="2030" y="0"/>
                    <a:pt x="1930" y="4"/>
                    <a:pt x="1830" y="13"/>
                  </a:cubicBezTo>
                  <a:cubicBezTo>
                    <a:pt x="1678" y="22"/>
                    <a:pt x="1517" y="49"/>
                    <a:pt x="1366" y="67"/>
                  </a:cubicBezTo>
                  <a:cubicBezTo>
                    <a:pt x="1089" y="111"/>
                    <a:pt x="813" y="165"/>
                    <a:pt x="554" y="263"/>
                  </a:cubicBezTo>
                  <a:cubicBezTo>
                    <a:pt x="349" y="343"/>
                    <a:pt x="152" y="450"/>
                    <a:pt x="1" y="593"/>
                  </a:cubicBezTo>
                  <a:cubicBezTo>
                    <a:pt x="152" y="513"/>
                    <a:pt x="340" y="450"/>
                    <a:pt x="509" y="432"/>
                  </a:cubicBezTo>
                  <a:cubicBezTo>
                    <a:pt x="672" y="409"/>
                    <a:pt x="828" y="399"/>
                    <a:pt x="977" y="399"/>
                  </a:cubicBezTo>
                  <a:cubicBezTo>
                    <a:pt x="1554" y="399"/>
                    <a:pt x="2017" y="540"/>
                    <a:pt x="2304" y="540"/>
                  </a:cubicBezTo>
                  <a:cubicBezTo>
                    <a:pt x="2361" y="540"/>
                    <a:pt x="2411" y="535"/>
                    <a:pt x="2454" y="521"/>
                  </a:cubicBezTo>
                  <a:cubicBezTo>
                    <a:pt x="2508" y="423"/>
                    <a:pt x="2650" y="406"/>
                    <a:pt x="2722" y="325"/>
                  </a:cubicBezTo>
                  <a:cubicBezTo>
                    <a:pt x="2784" y="245"/>
                    <a:pt x="2784" y="147"/>
                    <a:pt x="2757" y="49"/>
                  </a:cubicBezTo>
                  <a:cubicBezTo>
                    <a:pt x="2551" y="18"/>
                    <a:pt x="2341" y="0"/>
                    <a:pt x="2129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1851214" y="1014562"/>
              <a:ext cx="20063" cy="41769"/>
            </a:xfrm>
            <a:custGeom>
              <a:avLst/>
              <a:gdLst/>
              <a:ahLst/>
              <a:cxnLst/>
              <a:rect l="l" t="t" r="r" b="b"/>
              <a:pathLst>
                <a:path w="171" h="356" extrusionOk="0">
                  <a:moveTo>
                    <a:pt x="69" y="1"/>
                  </a:moveTo>
                  <a:cubicBezTo>
                    <a:pt x="46" y="1"/>
                    <a:pt x="23" y="3"/>
                    <a:pt x="1" y="7"/>
                  </a:cubicBezTo>
                  <a:cubicBezTo>
                    <a:pt x="10" y="25"/>
                    <a:pt x="19" y="43"/>
                    <a:pt x="28" y="61"/>
                  </a:cubicBezTo>
                  <a:cubicBezTo>
                    <a:pt x="72" y="150"/>
                    <a:pt x="99" y="257"/>
                    <a:pt x="126" y="355"/>
                  </a:cubicBezTo>
                  <a:cubicBezTo>
                    <a:pt x="170" y="257"/>
                    <a:pt x="170" y="150"/>
                    <a:pt x="153" y="52"/>
                  </a:cubicBezTo>
                  <a:cubicBezTo>
                    <a:pt x="153" y="34"/>
                    <a:pt x="144" y="16"/>
                    <a:pt x="144" y="7"/>
                  </a:cubicBezTo>
                  <a:cubicBezTo>
                    <a:pt x="117" y="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3"/>
            <p:cNvSpPr/>
            <p:nvPr/>
          </p:nvSpPr>
          <p:spPr>
            <a:xfrm>
              <a:off x="1896268" y="1017496"/>
              <a:ext cx="16896" cy="43999"/>
            </a:xfrm>
            <a:custGeom>
              <a:avLst/>
              <a:gdLst/>
              <a:ahLst/>
              <a:cxnLst/>
              <a:rect l="l" t="t" r="r" b="b"/>
              <a:pathLst>
                <a:path w="144" h="375" extrusionOk="0">
                  <a:moveTo>
                    <a:pt x="1" y="0"/>
                  </a:moveTo>
                  <a:cubicBezTo>
                    <a:pt x="54" y="116"/>
                    <a:pt x="81" y="250"/>
                    <a:pt x="81" y="375"/>
                  </a:cubicBezTo>
                  <a:cubicBezTo>
                    <a:pt x="134" y="277"/>
                    <a:pt x="143" y="161"/>
                    <a:pt x="125" y="54"/>
                  </a:cubicBezTo>
                  <a:cubicBezTo>
                    <a:pt x="125" y="36"/>
                    <a:pt x="125" y="27"/>
                    <a:pt x="125" y="18"/>
                  </a:cubicBezTo>
                  <a:cubicBezTo>
                    <a:pt x="81" y="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3"/>
            <p:cNvSpPr/>
            <p:nvPr/>
          </p:nvSpPr>
          <p:spPr>
            <a:xfrm>
              <a:off x="1804165" y="1016440"/>
              <a:ext cx="28394" cy="42004"/>
            </a:xfrm>
            <a:custGeom>
              <a:avLst/>
              <a:gdLst/>
              <a:ahLst/>
              <a:cxnLst/>
              <a:rect l="l" t="t" r="r" b="b"/>
              <a:pathLst>
                <a:path w="242" h="358" extrusionOk="0">
                  <a:moveTo>
                    <a:pt x="152" y="0"/>
                  </a:moveTo>
                  <a:cubicBezTo>
                    <a:pt x="108" y="9"/>
                    <a:pt x="54" y="18"/>
                    <a:pt x="0" y="27"/>
                  </a:cubicBezTo>
                  <a:cubicBezTo>
                    <a:pt x="116" y="98"/>
                    <a:pt x="206" y="223"/>
                    <a:pt x="224" y="357"/>
                  </a:cubicBezTo>
                  <a:cubicBezTo>
                    <a:pt x="232" y="295"/>
                    <a:pt x="241" y="232"/>
                    <a:pt x="232" y="170"/>
                  </a:cubicBezTo>
                  <a:cubicBezTo>
                    <a:pt x="224" y="107"/>
                    <a:pt x="197" y="54"/>
                    <a:pt x="161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>
              <a:off x="2037533" y="1125673"/>
              <a:ext cx="192773" cy="367830"/>
            </a:xfrm>
            <a:custGeom>
              <a:avLst/>
              <a:gdLst/>
              <a:ahLst/>
              <a:cxnLst/>
              <a:rect l="l" t="t" r="r" b="b"/>
              <a:pathLst>
                <a:path w="1643" h="3135" extrusionOk="0">
                  <a:moveTo>
                    <a:pt x="248" y="0"/>
                  </a:moveTo>
                  <a:cubicBezTo>
                    <a:pt x="234" y="0"/>
                    <a:pt x="220" y="2"/>
                    <a:pt x="206" y="6"/>
                  </a:cubicBezTo>
                  <a:cubicBezTo>
                    <a:pt x="135" y="15"/>
                    <a:pt x="108" y="131"/>
                    <a:pt x="99" y="202"/>
                  </a:cubicBezTo>
                  <a:cubicBezTo>
                    <a:pt x="1" y="845"/>
                    <a:pt x="233" y="1505"/>
                    <a:pt x="563" y="2076"/>
                  </a:cubicBezTo>
                  <a:cubicBezTo>
                    <a:pt x="634" y="2192"/>
                    <a:pt x="723" y="2317"/>
                    <a:pt x="866" y="2325"/>
                  </a:cubicBezTo>
                  <a:cubicBezTo>
                    <a:pt x="902" y="2388"/>
                    <a:pt x="911" y="2415"/>
                    <a:pt x="964" y="2459"/>
                  </a:cubicBezTo>
                  <a:cubicBezTo>
                    <a:pt x="1003" y="2481"/>
                    <a:pt x="1048" y="2497"/>
                    <a:pt x="1092" y="2497"/>
                  </a:cubicBezTo>
                  <a:cubicBezTo>
                    <a:pt x="1119" y="2497"/>
                    <a:pt x="1146" y="2491"/>
                    <a:pt x="1170" y="2477"/>
                  </a:cubicBezTo>
                  <a:cubicBezTo>
                    <a:pt x="1187" y="2548"/>
                    <a:pt x="1205" y="2629"/>
                    <a:pt x="1250" y="2691"/>
                  </a:cubicBezTo>
                  <a:cubicBezTo>
                    <a:pt x="1294" y="2754"/>
                    <a:pt x="1366" y="2798"/>
                    <a:pt x="1437" y="2798"/>
                  </a:cubicBezTo>
                  <a:cubicBezTo>
                    <a:pt x="1446" y="2879"/>
                    <a:pt x="1464" y="2968"/>
                    <a:pt x="1482" y="3039"/>
                  </a:cubicBezTo>
                  <a:cubicBezTo>
                    <a:pt x="1489" y="3084"/>
                    <a:pt x="1515" y="3135"/>
                    <a:pt x="1550" y="3135"/>
                  </a:cubicBezTo>
                  <a:cubicBezTo>
                    <a:pt x="1557" y="3135"/>
                    <a:pt x="1564" y="3133"/>
                    <a:pt x="1571" y="3128"/>
                  </a:cubicBezTo>
                  <a:cubicBezTo>
                    <a:pt x="1642" y="2968"/>
                    <a:pt x="1633" y="2789"/>
                    <a:pt x="1607" y="2611"/>
                  </a:cubicBezTo>
                  <a:cubicBezTo>
                    <a:pt x="1509" y="1853"/>
                    <a:pt x="1178" y="1148"/>
                    <a:pt x="786" y="497"/>
                  </a:cubicBezTo>
                  <a:cubicBezTo>
                    <a:pt x="679" y="327"/>
                    <a:pt x="572" y="149"/>
                    <a:pt x="393" y="51"/>
                  </a:cubicBezTo>
                  <a:cubicBezTo>
                    <a:pt x="352" y="23"/>
                    <a:pt x="299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>
              <a:off x="2086811" y="1259193"/>
              <a:ext cx="50335" cy="138332"/>
            </a:xfrm>
            <a:custGeom>
              <a:avLst/>
              <a:gdLst/>
              <a:ahLst/>
              <a:cxnLst/>
              <a:rect l="l" t="t" r="r" b="b"/>
              <a:pathLst>
                <a:path w="429" h="1179" extrusionOk="0">
                  <a:moveTo>
                    <a:pt x="0" y="1"/>
                  </a:moveTo>
                  <a:lnTo>
                    <a:pt x="0" y="1"/>
                  </a:lnTo>
                  <a:cubicBezTo>
                    <a:pt x="125" y="322"/>
                    <a:pt x="241" y="643"/>
                    <a:pt x="321" y="982"/>
                  </a:cubicBezTo>
                  <a:cubicBezTo>
                    <a:pt x="330" y="1027"/>
                    <a:pt x="339" y="1080"/>
                    <a:pt x="303" y="1116"/>
                  </a:cubicBezTo>
                  <a:cubicBezTo>
                    <a:pt x="339" y="1143"/>
                    <a:pt x="384" y="1170"/>
                    <a:pt x="428" y="1179"/>
                  </a:cubicBezTo>
                  <a:cubicBezTo>
                    <a:pt x="330" y="768"/>
                    <a:pt x="188" y="38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>
              <a:off x="2078363" y="1187036"/>
              <a:ext cx="97501" cy="230788"/>
            </a:xfrm>
            <a:custGeom>
              <a:avLst/>
              <a:gdLst/>
              <a:ahLst/>
              <a:cxnLst/>
              <a:rect l="l" t="t" r="r" b="b"/>
              <a:pathLst>
                <a:path w="831" h="1967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545"/>
                    <a:pt x="465" y="1098"/>
                    <a:pt x="652" y="1669"/>
                  </a:cubicBezTo>
                  <a:cubicBezTo>
                    <a:pt x="688" y="1758"/>
                    <a:pt x="714" y="1865"/>
                    <a:pt x="723" y="1963"/>
                  </a:cubicBezTo>
                  <a:cubicBezTo>
                    <a:pt x="733" y="1965"/>
                    <a:pt x="743" y="1967"/>
                    <a:pt x="752" y="1967"/>
                  </a:cubicBezTo>
                  <a:cubicBezTo>
                    <a:pt x="778" y="1967"/>
                    <a:pt x="804" y="1958"/>
                    <a:pt x="830" y="1945"/>
                  </a:cubicBezTo>
                  <a:cubicBezTo>
                    <a:pt x="822" y="1865"/>
                    <a:pt x="813" y="1785"/>
                    <a:pt x="795" y="1704"/>
                  </a:cubicBezTo>
                  <a:cubicBezTo>
                    <a:pt x="741" y="1490"/>
                    <a:pt x="643" y="1294"/>
                    <a:pt x="545" y="1089"/>
                  </a:cubicBezTo>
                  <a:cubicBezTo>
                    <a:pt x="367" y="723"/>
                    <a:pt x="179" y="36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>
              <a:off x="2097253" y="1175538"/>
              <a:ext cx="121554" cy="311980"/>
            </a:xfrm>
            <a:custGeom>
              <a:avLst/>
              <a:gdLst/>
              <a:ahLst/>
              <a:cxnLst/>
              <a:rect l="l" t="t" r="r" b="b"/>
              <a:pathLst>
                <a:path w="1036" h="2659" extrusionOk="0">
                  <a:moveTo>
                    <a:pt x="0" y="0"/>
                  </a:moveTo>
                  <a:lnTo>
                    <a:pt x="0" y="0"/>
                  </a:lnTo>
                  <a:cubicBezTo>
                    <a:pt x="393" y="625"/>
                    <a:pt x="696" y="1294"/>
                    <a:pt x="901" y="1999"/>
                  </a:cubicBezTo>
                  <a:cubicBezTo>
                    <a:pt x="937" y="2115"/>
                    <a:pt x="964" y="2257"/>
                    <a:pt x="928" y="2364"/>
                  </a:cubicBezTo>
                  <a:lnTo>
                    <a:pt x="946" y="2364"/>
                  </a:lnTo>
                  <a:cubicBezTo>
                    <a:pt x="964" y="2445"/>
                    <a:pt x="973" y="2543"/>
                    <a:pt x="991" y="2614"/>
                  </a:cubicBezTo>
                  <a:cubicBezTo>
                    <a:pt x="991" y="2632"/>
                    <a:pt x="1000" y="2641"/>
                    <a:pt x="1000" y="2659"/>
                  </a:cubicBezTo>
                  <a:cubicBezTo>
                    <a:pt x="1035" y="2373"/>
                    <a:pt x="991" y="2070"/>
                    <a:pt x="919" y="1793"/>
                  </a:cubicBezTo>
                  <a:cubicBezTo>
                    <a:pt x="803" y="1392"/>
                    <a:pt x="616" y="1026"/>
                    <a:pt x="438" y="660"/>
                  </a:cubicBezTo>
                  <a:cubicBezTo>
                    <a:pt x="313" y="428"/>
                    <a:pt x="197" y="17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>
              <a:off x="1651402" y="1065718"/>
              <a:ext cx="1131531" cy="544294"/>
            </a:xfrm>
            <a:custGeom>
              <a:avLst/>
              <a:gdLst/>
              <a:ahLst/>
              <a:cxnLst/>
              <a:rect l="l" t="t" r="r" b="b"/>
              <a:pathLst>
                <a:path w="9644" h="4639" extrusionOk="0">
                  <a:moveTo>
                    <a:pt x="9359" y="1"/>
                  </a:moveTo>
                  <a:cubicBezTo>
                    <a:pt x="9269" y="1"/>
                    <a:pt x="9173" y="47"/>
                    <a:pt x="9091" y="98"/>
                  </a:cubicBezTo>
                  <a:cubicBezTo>
                    <a:pt x="8225" y="570"/>
                    <a:pt x="7306" y="963"/>
                    <a:pt x="6361" y="1257"/>
                  </a:cubicBezTo>
                  <a:cubicBezTo>
                    <a:pt x="6310" y="1272"/>
                    <a:pt x="6259" y="1287"/>
                    <a:pt x="6208" y="1287"/>
                  </a:cubicBezTo>
                  <a:cubicBezTo>
                    <a:pt x="6196" y="1287"/>
                    <a:pt x="6185" y="1286"/>
                    <a:pt x="6173" y="1284"/>
                  </a:cubicBezTo>
                  <a:cubicBezTo>
                    <a:pt x="6091" y="1269"/>
                    <a:pt x="6016" y="1204"/>
                    <a:pt x="5941" y="1204"/>
                  </a:cubicBezTo>
                  <a:cubicBezTo>
                    <a:pt x="5926" y="1204"/>
                    <a:pt x="5911" y="1207"/>
                    <a:pt x="5897" y="1213"/>
                  </a:cubicBezTo>
                  <a:cubicBezTo>
                    <a:pt x="5486" y="1775"/>
                    <a:pt x="5094" y="2390"/>
                    <a:pt x="4505" y="2756"/>
                  </a:cubicBezTo>
                  <a:cubicBezTo>
                    <a:pt x="3693" y="3256"/>
                    <a:pt x="2819" y="3693"/>
                    <a:pt x="1989" y="4103"/>
                  </a:cubicBezTo>
                  <a:cubicBezTo>
                    <a:pt x="1612" y="4130"/>
                    <a:pt x="1202" y="4147"/>
                    <a:pt x="799" y="4147"/>
                  </a:cubicBezTo>
                  <a:cubicBezTo>
                    <a:pt x="526" y="4147"/>
                    <a:pt x="256" y="4139"/>
                    <a:pt x="0" y="4121"/>
                  </a:cubicBezTo>
                  <a:lnTo>
                    <a:pt x="0" y="4121"/>
                  </a:lnTo>
                  <a:cubicBezTo>
                    <a:pt x="803" y="4362"/>
                    <a:pt x="1633" y="4540"/>
                    <a:pt x="2462" y="4638"/>
                  </a:cubicBezTo>
                  <a:cubicBezTo>
                    <a:pt x="3087" y="4192"/>
                    <a:pt x="3738" y="3836"/>
                    <a:pt x="4398" y="3461"/>
                  </a:cubicBezTo>
                  <a:cubicBezTo>
                    <a:pt x="4469" y="3416"/>
                    <a:pt x="4585" y="3443"/>
                    <a:pt x="4666" y="3407"/>
                  </a:cubicBezTo>
                  <a:cubicBezTo>
                    <a:pt x="4755" y="3363"/>
                    <a:pt x="4826" y="3291"/>
                    <a:pt x="4898" y="3220"/>
                  </a:cubicBezTo>
                  <a:cubicBezTo>
                    <a:pt x="5308" y="2836"/>
                    <a:pt x="5772" y="2515"/>
                    <a:pt x="6280" y="2274"/>
                  </a:cubicBezTo>
                  <a:cubicBezTo>
                    <a:pt x="6539" y="2150"/>
                    <a:pt x="6816" y="2042"/>
                    <a:pt x="7083" y="1918"/>
                  </a:cubicBezTo>
                  <a:cubicBezTo>
                    <a:pt x="7315" y="1811"/>
                    <a:pt x="7538" y="1686"/>
                    <a:pt x="7752" y="1561"/>
                  </a:cubicBezTo>
                  <a:cubicBezTo>
                    <a:pt x="8377" y="1213"/>
                    <a:pt x="8992" y="865"/>
                    <a:pt x="9617" y="517"/>
                  </a:cubicBezTo>
                  <a:cubicBezTo>
                    <a:pt x="9644" y="347"/>
                    <a:pt x="9617" y="98"/>
                    <a:pt x="9465" y="26"/>
                  </a:cubicBezTo>
                  <a:cubicBezTo>
                    <a:pt x="9432" y="8"/>
                    <a:pt x="9396" y="1"/>
                    <a:pt x="9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>
              <a:off x="1651402" y="1069824"/>
              <a:ext cx="1131531" cy="540187"/>
            </a:xfrm>
            <a:custGeom>
              <a:avLst/>
              <a:gdLst/>
              <a:ahLst/>
              <a:cxnLst/>
              <a:rect l="l" t="t" r="r" b="b"/>
              <a:pathLst>
                <a:path w="9644" h="4604" extrusionOk="0">
                  <a:moveTo>
                    <a:pt x="9492" y="0"/>
                  </a:moveTo>
                  <a:cubicBezTo>
                    <a:pt x="8707" y="500"/>
                    <a:pt x="7904" y="973"/>
                    <a:pt x="7092" y="1419"/>
                  </a:cubicBezTo>
                  <a:cubicBezTo>
                    <a:pt x="6298" y="1847"/>
                    <a:pt x="5478" y="2257"/>
                    <a:pt x="4862" y="2917"/>
                  </a:cubicBezTo>
                  <a:cubicBezTo>
                    <a:pt x="4773" y="3016"/>
                    <a:pt x="4684" y="3114"/>
                    <a:pt x="4568" y="3185"/>
                  </a:cubicBezTo>
                  <a:cubicBezTo>
                    <a:pt x="4461" y="3256"/>
                    <a:pt x="4345" y="3292"/>
                    <a:pt x="4220" y="3328"/>
                  </a:cubicBezTo>
                  <a:cubicBezTo>
                    <a:pt x="3524" y="3569"/>
                    <a:pt x="2926" y="3979"/>
                    <a:pt x="2319" y="4407"/>
                  </a:cubicBezTo>
                  <a:cubicBezTo>
                    <a:pt x="1579" y="4327"/>
                    <a:pt x="848" y="4220"/>
                    <a:pt x="116" y="4095"/>
                  </a:cubicBezTo>
                  <a:cubicBezTo>
                    <a:pt x="71" y="4095"/>
                    <a:pt x="36" y="4086"/>
                    <a:pt x="0" y="4086"/>
                  </a:cubicBezTo>
                  <a:cubicBezTo>
                    <a:pt x="803" y="4327"/>
                    <a:pt x="1633" y="4505"/>
                    <a:pt x="2462" y="4603"/>
                  </a:cubicBezTo>
                  <a:cubicBezTo>
                    <a:pt x="3087" y="4157"/>
                    <a:pt x="3738" y="3801"/>
                    <a:pt x="4398" y="3426"/>
                  </a:cubicBezTo>
                  <a:cubicBezTo>
                    <a:pt x="4469" y="3381"/>
                    <a:pt x="4585" y="3408"/>
                    <a:pt x="4666" y="3372"/>
                  </a:cubicBezTo>
                  <a:cubicBezTo>
                    <a:pt x="4755" y="3328"/>
                    <a:pt x="4826" y="3256"/>
                    <a:pt x="4898" y="3185"/>
                  </a:cubicBezTo>
                  <a:cubicBezTo>
                    <a:pt x="5308" y="2801"/>
                    <a:pt x="5772" y="2480"/>
                    <a:pt x="6280" y="2239"/>
                  </a:cubicBezTo>
                  <a:cubicBezTo>
                    <a:pt x="6539" y="2115"/>
                    <a:pt x="6816" y="2007"/>
                    <a:pt x="7083" y="1883"/>
                  </a:cubicBezTo>
                  <a:cubicBezTo>
                    <a:pt x="7315" y="1776"/>
                    <a:pt x="7538" y="1651"/>
                    <a:pt x="7752" y="1526"/>
                  </a:cubicBezTo>
                  <a:cubicBezTo>
                    <a:pt x="8377" y="1178"/>
                    <a:pt x="8992" y="830"/>
                    <a:pt x="9617" y="482"/>
                  </a:cubicBezTo>
                  <a:cubicBezTo>
                    <a:pt x="9644" y="321"/>
                    <a:pt x="9617" y="89"/>
                    <a:pt x="9492" y="0"/>
                  </a:cubicBezTo>
                  <a:close/>
                </a:path>
              </a:pathLst>
            </a:custGeom>
            <a:solidFill>
              <a:srgbClr val="3F423C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>
              <a:off x="2256352" y="1188092"/>
              <a:ext cx="253433" cy="164379"/>
            </a:xfrm>
            <a:custGeom>
              <a:avLst/>
              <a:gdLst/>
              <a:ahLst/>
              <a:cxnLst/>
              <a:rect l="l" t="t" r="r" b="b"/>
              <a:pathLst>
                <a:path w="2160" h="1401" extrusionOk="0">
                  <a:moveTo>
                    <a:pt x="2159" y="0"/>
                  </a:moveTo>
                  <a:cubicBezTo>
                    <a:pt x="1945" y="98"/>
                    <a:pt x="1722" y="188"/>
                    <a:pt x="1499" y="286"/>
                  </a:cubicBezTo>
                  <a:cubicBezTo>
                    <a:pt x="1205" y="411"/>
                    <a:pt x="910" y="536"/>
                    <a:pt x="643" y="705"/>
                  </a:cubicBezTo>
                  <a:cubicBezTo>
                    <a:pt x="375" y="883"/>
                    <a:pt x="143" y="1115"/>
                    <a:pt x="0" y="1401"/>
                  </a:cubicBezTo>
                  <a:cubicBezTo>
                    <a:pt x="393" y="1017"/>
                    <a:pt x="910" y="696"/>
                    <a:pt x="1392" y="437"/>
                  </a:cubicBezTo>
                  <a:cubicBezTo>
                    <a:pt x="1669" y="286"/>
                    <a:pt x="1883" y="152"/>
                    <a:pt x="2159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>
              <a:off x="1833497" y="1530340"/>
              <a:ext cx="126716" cy="38602"/>
            </a:xfrm>
            <a:custGeom>
              <a:avLst/>
              <a:gdLst/>
              <a:ahLst/>
              <a:cxnLst/>
              <a:rect l="l" t="t" r="r" b="b"/>
              <a:pathLst>
                <a:path w="1080" h="329" extrusionOk="0">
                  <a:moveTo>
                    <a:pt x="1071" y="0"/>
                  </a:moveTo>
                  <a:lnTo>
                    <a:pt x="1071" y="0"/>
                  </a:lnTo>
                  <a:cubicBezTo>
                    <a:pt x="991" y="54"/>
                    <a:pt x="892" y="63"/>
                    <a:pt x="812" y="116"/>
                  </a:cubicBezTo>
                  <a:cubicBezTo>
                    <a:pt x="767" y="152"/>
                    <a:pt x="714" y="179"/>
                    <a:pt x="660" y="197"/>
                  </a:cubicBezTo>
                  <a:cubicBezTo>
                    <a:pt x="625" y="206"/>
                    <a:pt x="580" y="215"/>
                    <a:pt x="536" y="215"/>
                  </a:cubicBezTo>
                  <a:cubicBezTo>
                    <a:pt x="348" y="232"/>
                    <a:pt x="188" y="241"/>
                    <a:pt x="0" y="259"/>
                  </a:cubicBezTo>
                  <a:cubicBezTo>
                    <a:pt x="161" y="286"/>
                    <a:pt x="330" y="313"/>
                    <a:pt x="500" y="322"/>
                  </a:cubicBezTo>
                  <a:cubicBezTo>
                    <a:pt x="522" y="326"/>
                    <a:pt x="544" y="328"/>
                    <a:pt x="566" y="328"/>
                  </a:cubicBezTo>
                  <a:cubicBezTo>
                    <a:pt x="587" y="328"/>
                    <a:pt x="607" y="326"/>
                    <a:pt x="625" y="322"/>
                  </a:cubicBezTo>
                  <a:cubicBezTo>
                    <a:pt x="669" y="313"/>
                    <a:pt x="714" y="286"/>
                    <a:pt x="759" y="259"/>
                  </a:cubicBezTo>
                  <a:cubicBezTo>
                    <a:pt x="857" y="197"/>
                    <a:pt x="946" y="125"/>
                    <a:pt x="1035" y="54"/>
                  </a:cubicBezTo>
                  <a:cubicBezTo>
                    <a:pt x="1062" y="45"/>
                    <a:pt x="1080" y="18"/>
                    <a:pt x="1071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>
              <a:off x="1969599" y="1471910"/>
              <a:ext cx="51391" cy="92104"/>
            </a:xfrm>
            <a:custGeom>
              <a:avLst/>
              <a:gdLst/>
              <a:ahLst/>
              <a:cxnLst/>
              <a:rect l="l" t="t" r="r" b="b"/>
              <a:pathLst>
                <a:path w="438" h="785" extrusionOk="0">
                  <a:moveTo>
                    <a:pt x="305" y="1"/>
                  </a:moveTo>
                  <a:cubicBezTo>
                    <a:pt x="257" y="1"/>
                    <a:pt x="206" y="17"/>
                    <a:pt x="161" y="44"/>
                  </a:cubicBezTo>
                  <a:cubicBezTo>
                    <a:pt x="80" y="97"/>
                    <a:pt x="18" y="204"/>
                    <a:pt x="9" y="302"/>
                  </a:cubicBezTo>
                  <a:cubicBezTo>
                    <a:pt x="0" y="409"/>
                    <a:pt x="27" y="516"/>
                    <a:pt x="80" y="606"/>
                  </a:cubicBezTo>
                  <a:cubicBezTo>
                    <a:pt x="116" y="677"/>
                    <a:pt x="161" y="739"/>
                    <a:pt x="232" y="766"/>
                  </a:cubicBezTo>
                  <a:cubicBezTo>
                    <a:pt x="256" y="778"/>
                    <a:pt x="284" y="784"/>
                    <a:pt x="311" y="784"/>
                  </a:cubicBezTo>
                  <a:cubicBezTo>
                    <a:pt x="363" y="784"/>
                    <a:pt x="414" y="763"/>
                    <a:pt x="437" y="721"/>
                  </a:cubicBezTo>
                  <a:cubicBezTo>
                    <a:pt x="366" y="721"/>
                    <a:pt x="303" y="686"/>
                    <a:pt x="250" y="632"/>
                  </a:cubicBezTo>
                  <a:cubicBezTo>
                    <a:pt x="187" y="552"/>
                    <a:pt x="143" y="463"/>
                    <a:pt x="134" y="365"/>
                  </a:cubicBezTo>
                  <a:cubicBezTo>
                    <a:pt x="116" y="275"/>
                    <a:pt x="143" y="168"/>
                    <a:pt x="214" y="97"/>
                  </a:cubicBezTo>
                  <a:cubicBezTo>
                    <a:pt x="241" y="61"/>
                    <a:pt x="312" y="26"/>
                    <a:pt x="357" y="8"/>
                  </a:cubicBezTo>
                  <a:cubicBezTo>
                    <a:pt x="340" y="3"/>
                    <a:pt x="323" y="1"/>
                    <a:pt x="305" y="1"/>
                  </a:cubicBezTo>
                  <a:close/>
                </a:path>
              </a:pathLst>
            </a:custGeom>
            <a:solidFill>
              <a:srgbClr val="FFA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>
              <a:off x="1969599" y="1471910"/>
              <a:ext cx="51391" cy="92104"/>
            </a:xfrm>
            <a:custGeom>
              <a:avLst/>
              <a:gdLst/>
              <a:ahLst/>
              <a:cxnLst/>
              <a:rect l="l" t="t" r="r" b="b"/>
              <a:pathLst>
                <a:path w="438" h="785" extrusionOk="0">
                  <a:moveTo>
                    <a:pt x="305" y="1"/>
                  </a:moveTo>
                  <a:cubicBezTo>
                    <a:pt x="257" y="1"/>
                    <a:pt x="206" y="17"/>
                    <a:pt x="161" y="44"/>
                  </a:cubicBezTo>
                  <a:cubicBezTo>
                    <a:pt x="80" y="97"/>
                    <a:pt x="18" y="204"/>
                    <a:pt x="9" y="302"/>
                  </a:cubicBezTo>
                  <a:cubicBezTo>
                    <a:pt x="0" y="409"/>
                    <a:pt x="27" y="516"/>
                    <a:pt x="80" y="606"/>
                  </a:cubicBezTo>
                  <a:cubicBezTo>
                    <a:pt x="116" y="677"/>
                    <a:pt x="161" y="739"/>
                    <a:pt x="232" y="766"/>
                  </a:cubicBezTo>
                  <a:cubicBezTo>
                    <a:pt x="256" y="778"/>
                    <a:pt x="284" y="784"/>
                    <a:pt x="311" y="784"/>
                  </a:cubicBezTo>
                  <a:cubicBezTo>
                    <a:pt x="363" y="784"/>
                    <a:pt x="414" y="763"/>
                    <a:pt x="437" y="721"/>
                  </a:cubicBezTo>
                  <a:cubicBezTo>
                    <a:pt x="366" y="721"/>
                    <a:pt x="303" y="686"/>
                    <a:pt x="250" y="632"/>
                  </a:cubicBezTo>
                  <a:cubicBezTo>
                    <a:pt x="187" y="552"/>
                    <a:pt x="143" y="463"/>
                    <a:pt x="134" y="365"/>
                  </a:cubicBezTo>
                  <a:cubicBezTo>
                    <a:pt x="116" y="275"/>
                    <a:pt x="143" y="168"/>
                    <a:pt x="214" y="97"/>
                  </a:cubicBezTo>
                  <a:cubicBezTo>
                    <a:pt x="241" y="61"/>
                    <a:pt x="312" y="26"/>
                    <a:pt x="357" y="8"/>
                  </a:cubicBezTo>
                  <a:cubicBezTo>
                    <a:pt x="340" y="3"/>
                    <a:pt x="323" y="1"/>
                    <a:pt x="305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>
              <a:off x="1976874" y="1472497"/>
              <a:ext cx="56670" cy="86238"/>
            </a:xfrm>
            <a:custGeom>
              <a:avLst/>
              <a:gdLst/>
              <a:ahLst/>
              <a:cxnLst/>
              <a:rect l="l" t="t" r="r" b="b"/>
              <a:pathLst>
                <a:path w="483" h="735" extrusionOk="0">
                  <a:moveTo>
                    <a:pt x="478" y="641"/>
                  </a:moveTo>
                  <a:cubicBezTo>
                    <a:pt x="473" y="641"/>
                    <a:pt x="467" y="645"/>
                    <a:pt x="473" y="645"/>
                  </a:cubicBezTo>
                  <a:cubicBezTo>
                    <a:pt x="472" y="648"/>
                    <a:pt x="471" y="651"/>
                    <a:pt x="470" y="654"/>
                  </a:cubicBezTo>
                  <a:lnTo>
                    <a:pt x="470" y="654"/>
                  </a:lnTo>
                  <a:cubicBezTo>
                    <a:pt x="474" y="653"/>
                    <a:pt x="476" y="651"/>
                    <a:pt x="482" y="645"/>
                  </a:cubicBezTo>
                  <a:cubicBezTo>
                    <a:pt x="482" y="642"/>
                    <a:pt x="480" y="641"/>
                    <a:pt x="478" y="641"/>
                  </a:cubicBezTo>
                  <a:close/>
                  <a:moveTo>
                    <a:pt x="333" y="1"/>
                  </a:moveTo>
                  <a:cubicBezTo>
                    <a:pt x="202" y="1"/>
                    <a:pt x="78" y="94"/>
                    <a:pt x="45" y="226"/>
                  </a:cubicBezTo>
                  <a:cubicBezTo>
                    <a:pt x="0" y="360"/>
                    <a:pt x="45" y="511"/>
                    <a:pt x="134" y="618"/>
                  </a:cubicBezTo>
                  <a:cubicBezTo>
                    <a:pt x="189" y="680"/>
                    <a:pt x="263" y="729"/>
                    <a:pt x="340" y="729"/>
                  </a:cubicBezTo>
                  <a:cubicBezTo>
                    <a:pt x="352" y="729"/>
                    <a:pt x="363" y="728"/>
                    <a:pt x="375" y="725"/>
                  </a:cubicBezTo>
                  <a:cubicBezTo>
                    <a:pt x="381" y="732"/>
                    <a:pt x="389" y="735"/>
                    <a:pt x="397" y="735"/>
                  </a:cubicBezTo>
                  <a:cubicBezTo>
                    <a:pt x="411" y="735"/>
                    <a:pt x="426" y="725"/>
                    <a:pt x="438" y="708"/>
                  </a:cubicBezTo>
                  <a:cubicBezTo>
                    <a:pt x="453" y="692"/>
                    <a:pt x="462" y="676"/>
                    <a:pt x="470" y="654"/>
                  </a:cubicBezTo>
                  <a:lnTo>
                    <a:pt x="470" y="654"/>
                  </a:lnTo>
                  <a:cubicBezTo>
                    <a:pt x="469" y="654"/>
                    <a:pt x="467" y="654"/>
                    <a:pt x="464" y="654"/>
                  </a:cubicBezTo>
                  <a:cubicBezTo>
                    <a:pt x="375" y="645"/>
                    <a:pt x="277" y="601"/>
                    <a:pt x="223" y="520"/>
                  </a:cubicBezTo>
                  <a:cubicBezTo>
                    <a:pt x="170" y="440"/>
                    <a:pt x="152" y="342"/>
                    <a:pt x="179" y="253"/>
                  </a:cubicBezTo>
                  <a:cubicBezTo>
                    <a:pt x="197" y="190"/>
                    <a:pt x="241" y="128"/>
                    <a:pt x="277" y="83"/>
                  </a:cubicBezTo>
                  <a:cubicBezTo>
                    <a:pt x="304" y="47"/>
                    <a:pt x="322" y="21"/>
                    <a:pt x="366" y="3"/>
                  </a:cubicBezTo>
                  <a:cubicBezTo>
                    <a:pt x="355" y="1"/>
                    <a:pt x="344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>
              <a:off x="2044924" y="1415827"/>
              <a:ext cx="93277" cy="71454"/>
            </a:xfrm>
            <a:custGeom>
              <a:avLst/>
              <a:gdLst/>
              <a:ahLst/>
              <a:cxnLst/>
              <a:rect l="l" t="t" r="r" b="b"/>
              <a:pathLst>
                <a:path w="795" h="609" extrusionOk="0">
                  <a:moveTo>
                    <a:pt x="568" y="0"/>
                  </a:moveTo>
                  <a:cubicBezTo>
                    <a:pt x="477" y="0"/>
                    <a:pt x="386" y="23"/>
                    <a:pt x="304" y="67"/>
                  </a:cubicBezTo>
                  <a:cubicBezTo>
                    <a:pt x="161" y="138"/>
                    <a:pt x="45" y="290"/>
                    <a:pt x="9" y="450"/>
                  </a:cubicBezTo>
                  <a:cubicBezTo>
                    <a:pt x="0" y="495"/>
                    <a:pt x="0" y="530"/>
                    <a:pt x="18" y="566"/>
                  </a:cubicBezTo>
                  <a:cubicBezTo>
                    <a:pt x="31" y="592"/>
                    <a:pt x="59" y="609"/>
                    <a:pt x="86" y="609"/>
                  </a:cubicBezTo>
                  <a:cubicBezTo>
                    <a:pt x="97" y="609"/>
                    <a:pt x="107" y="607"/>
                    <a:pt x="116" y="602"/>
                  </a:cubicBezTo>
                  <a:cubicBezTo>
                    <a:pt x="179" y="316"/>
                    <a:pt x="509" y="102"/>
                    <a:pt x="794" y="49"/>
                  </a:cubicBezTo>
                  <a:cubicBezTo>
                    <a:pt x="721" y="16"/>
                    <a:pt x="644" y="0"/>
                    <a:pt x="568" y="0"/>
                  </a:cubicBezTo>
                  <a:close/>
                </a:path>
              </a:pathLst>
            </a:custGeom>
            <a:solidFill>
              <a:srgbClr val="FFA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>
              <a:off x="2044924" y="1415827"/>
              <a:ext cx="93277" cy="71454"/>
            </a:xfrm>
            <a:custGeom>
              <a:avLst/>
              <a:gdLst/>
              <a:ahLst/>
              <a:cxnLst/>
              <a:rect l="l" t="t" r="r" b="b"/>
              <a:pathLst>
                <a:path w="795" h="609" extrusionOk="0">
                  <a:moveTo>
                    <a:pt x="568" y="0"/>
                  </a:moveTo>
                  <a:cubicBezTo>
                    <a:pt x="477" y="0"/>
                    <a:pt x="386" y="23"/>
                    <a:pt x="304" y="67"/>
                  </a:cubicBezTo>
                  <a:cubicBezTo>
                    <a:pt x="161" y="138"/>
                    <a:pt x="45" y="290"/>
                    <a:pt x="9" y="450"/>
                  </a:cubicBezTo>
                  <a:cubicBezTo>
                    <a:pt x="0" y="495"/>
                    <a:pt x="0" y="530"/>
                    <a:pt x="18" y="566"/>
                  </a:cubicBezTo>
                  <a:cubicBezTo>
                    <a:pt x="31" y="592"/>
                    <a:pt x="59" y="609"/>
                    <a:pt x="86" y="609"/>
                  </a:cubicBezTo>
                  <a:cubicBezTo>
                    <a:pt x="97" y="609"/>
                    <a:pt x="107" y="607"/>
                    <a:pt x="116" y="602"/>
                  </a:cubicBezTo>
                  <a:cubicBezTo>
                    <a:pt x="179" y="316"/>
                    <a:pt x="509" y="102"/>
                    <a:pt x="794" y="49"/>
                  </a:cubicBezTo>
                  <a:cubicBezTo>
                    <a:pt x="721" y="16"/>
                    <a:pt x="644" y="0"/>
                    <a:pt x="568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>
              <a:off x="2055367" y="1422515"/>
              <a:ext cx="81779" cy="94451"/>
            </a:xfrm>
            <a:custGeom>
              <a:avLst/>
              <a:gdLst/>
              <a:ahLst/>
              <a:cxnLst/>
              <a:rect l="l" t="t" r="r" b="b"/>
              <a:pathLst>
                <a:path w="697" h="805" extrusionOk="0">
                  <a:moveTo>
                    <a:pt x="584" y="1"/>
                  </a:moveTo>
                  <a:cubicBezTo>
                    <a:pt x="502" y="1"/>
                    <a:pt x="419" y="15"/>
                    <a:pt x="340" y="45"/>
                  </a:cubicBezTo>
                  <a:cubicBezTo>
                    <a:pt x="224" y="99"/>
                    <a:pt x="125" y="179"/>
                    <a:pt x="72" y="295"/>
                  </a:cubicBezTo>
                  <a:cubicBezTo>
                    <a:pt x="1" y="429"/>
                    <a:pt x="1" y="589"/>
                    <a:pt x="63" y="723"/>
                  </a:cubicBezTo>
                  <a:cubicBezTo>
                    <a:pt x="87" y="764"/>
                    <a:pt x="134" y="805"/>
                    <a:pt x="176" y="805"/>
                  </a:cubicBezTo>
                  <a:cubicBezTo>
                    <a:pt x="180" y="805"/>
                    <a:pt x="184" y="804"/>
                    <a:pt x="188" y="804"/>
                  </a:cubicBezTo>
                  <a:cubicBezTo>
                    <a:pt x="108" y="688"/>
                    <a:pt x="108" y="527"/>
                    <a:pt x="161" y="402"/>
                  </a:cubicBezTo>
                  <a:cubicBezTo>
                    <a:pt x="248" y="184"/>
                    <a:pt x="454" y="9"/>
                    <a:pt x="680" y="9"/>
                  </a:cubicBezTo>
                  <a:cubicBezTo>
                    <a:pt x="685" y="9"/>
                    <a:pt x="691" y="9"/>
                    <a:pt x="696" y="10"/>
                  </a:cubicBezTo>
                  <a:cubicBezTo>
                    <a:pt x="660" y="4"/>
                    <a:pt x="622" y="1"/>
                    <a:pt x="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3" name="Google Shape;3383;p33"/>
          <p:cNvGrpSpPr/>
          <p:nvPr/>
        </p:nvGrpSpPr>
        <p:grpSpPr>
          <a:xfrm rot="10800000">
            <a:off x="7409226" y="3893588"/>
            <a:ext cx="2605790" cy="1664590"/>
            <a:chOff x="5669385" y="-152150"/>
            <a:chExt cx="1383042" cy="883494"/>
          </a:xfrm>
        </p:grpSpPr>
        <p:sp>
          <p:nvSpPr>
            <p:cNvPr id="3384" name="Google Shape;3384;p33"/>
            <p:cNvSpPr/>
            <p:nvPr/>
          </p:nvSpPr>
          <p:spPr>
            <a:xfrm>
              <a:off x="5669385" y="-152150"/>
              <a:ext cx="1383042" cy="883494"/>
            </a:xfrm>
            <a:custGeom>
              <a:avLst/>
              <a:gdLst/>
              <a:ahLst/>
              <a:cxnLst/>
              <a:rect l="l" t="t" r="r" b="b"/>
              <a:pathLst>
                <a:path w="13659" h="8725" extrusionOk="0">
                  <a:moveTo>
                    <a:pt x="7129" y="0"/>
                  </a:moveTo>
                  <a:cubicBezTo>
                    <a:pt x="5825" y="0"/>
                    <a:pt x="4523" y="197"/>
                    <a:pt x="3283" y="588"/>
                  </a:cubicBezTo>
                  <a:cubicBezTo>
                    <a:pt x="2810" y="731"/>
                    <a:pt x="2337" y="919"/>
                    <a:pt x="2007" y="1275"/>
                  </a:cubicBezTo>
                  <a:cubicBezTo>
                    <a:pt x="821" y="2533"/>
                    <a:pt x="437" y="4237"/>
                    <a:pt x="0" y="5914"/>
                  </a:cubicBezTo>
                  <a:cubicBezTo>
                    <a:pt x="642" y="5370"/>
                    <a:pt x="1329" y="4862"/>
                    <a:pt x="2079" y="4496"/>
                  </a:cubicBezTo>
                  <a:cubicBezTo>
                    <a:pt x="2695" y="4192"/>
                    <a:pt x="3393" y="3858"/>
                    <a:pt x="4068" y="3858"/>
                  </a:cubicBezTo>
                  <a:cubicBezTo>
                    <a:pt x="4224" y="3858"/>
                    <a:pt x="4379" y="3876"/>
                    <a:pt x="4532" y="3916"/>
                  </a:cubicBezTo>
                  <a:cubicBezTo>
                    <a:pt x="5094" y="4077"/>
                    <a:pt x="5540" y="4523"/>
                    <a:pt x="5924" y="4969"/>
                  </a:cubicBezTo>
                  <a:cubicBezTo>
                    <a:pt x="6896" y="6102"/>
                    <a:pt x="7690" y="7368"/>
                    <a:pt x="8306" y="8724"/>
                  </a:cubicBezTo>
                  <a:cubicBezTo>
                    <a:pt x="8377" y="7913"/>
                    <a:pt x="8029" y="7128"/>
                    <a:pt x="7672" y="6396"/>
                  </a:cubicBezTo>
                  <a:cubicBezTo>
                    <a:pt x="7512" y="6075"/>
                    <a:pt x="7351" y="5745"/>
                    <a:pt x="7173" y="5433"/>
                  </a:cubicBezTo>
                  <a:cubicBezTo>
                    <a:pt x="6709" y="4656"/>
                    <a:pt x="6129" y="3916"/>
                    <a:pt x="5415" y="3354"/>
                  </a:cubicBezTo>
                  <a:lnTo>
                    <a:pt x="5415" y="3354"/>
                  </a:lnTo>
                  <a:cubicBezTo>
                    <a:pt x="7280" y="4130"/>
                    <a:pt x="8805" y="5504"/>
                    <a:pt x="10304" y="6860"/>
                  </a:cubicBezTo>
                  <a:cubicBezTo>
                    <a:pt x="10714" y="7235"/>
                    <a:pt x="11196" y="7600"/>
                    <a:pt x="11490" y="8073"/>
                  </a:cubicBezTo>
                  <a:cubicBezTo>
                    <a:pt x="10812" y="6717"/>
                    <a:pt x="9822" y="5522"/>
                    <a:pt x="8662" y="4540"/>
                  </a:cubicBezTo>
                  <a:cubicBezTo>
                    <a:pt x="7512" y="3559"/>
                    <a:pt x="6182" y="2792"/>
                    <a:pt x="4782" y="2212"/>
                  </a:cubicBezTo>
                  <a:lnTo>
                    <a:pt x="4782" y="2212"/>
                  </a:lnTo>
                  <a:cubicBezTo>
                    <a:pt x="6236" y="2631"/>
                    <a:pt x="7690" y="3095"/>
                    <a:pt x="8993" y="3880"/>
                  </a:cubicBezTo>
                  <a:cubicBezTo>
                    <a:pt x="10295" y="4665"/>
                    <a:pt x="11455" y="5754"/>
                    <a:pt x="12106" y="7119"/>
                  </a:cubicBezTo>
                  <a:cubicBezTo>
                    <a:pt x="11758" y="6075"/>
                    <a:pt x="11169" y="5236"/>
                    <a:pt x="10366" y="4469"/>
                  </a:cubicBezTo>
                  <a:cubicBezTo>
                    <a:pt x="9572" y="3711"/>
                    <a:pt x="8645" y="3095"/>
                    <a:pt x="7699" y="2533"/>
                  </a:cubicBezTo>
                  <a:lnTo>
                    <a:pt x="7699" y="2533"/>
                  </a:lnTo>
                  <a:cubicBezTo>
                    <a:pt x="8707" y="2738"/>
                    <a:pt x="9662" y="3274"/>
                    <a:pt x="10509" y="3845"/>
                  </a:cubicBezTo>
                  <a:cubicBezTo>
                    <a:pt x="11660" y="4612"/>
                    <a:pt x="12811" y="5522"/>
                    <a:pt x="13328" y="6797"/>
                  </a:cubicBezTo>
                  <a:cubicBezTo>
                    <a:pt x="12650" y="4871"/>
                    <a:pt x="11134" y="3292"/>
                    <a:pt x="9207" y="2605"/>
                  </a:cubicBezTo>
                  <a:lnTo>
                    <a:pt x="9207" y="2605"/>
                  </a:lnTo>
                  <a:cubicBezTo>
                    <a:pt x="11196" y="2854"/>
                    <a:pt x="12962" y="4210"/>
                    <a:pt x="13658" y="6093"/>
                  </a:cubicBezTo>
                  <a:cubicBezTo>
                    <a:pt x="13417" y="4924"/>
                    <a:pt x="12918" y="3880"/>
                    <a:pt x="12106" y="3006"/>
                  </a:cubicBezTo>
                  <a:cubicBezTo>
                    <a:pt x="11303" y="2132"/>
                    <a:pt x="10250" y="1490"/>
                    <a:pt x="9108" y="1151"/>
                  </a:cubicBezTo>
                  <a:cubicBezTo>
                    <a:pt x="9635" y="1040"/>
                    <a:pt x="10175" y="976"/>
                    <a:pt x="10712" y="976"/>
                  </a:cubicBezTo>
                  <a:cubicBezTo>
                    <a:pt x="11304" y="976"/>
                    <a:pt x="11893" y="1053"/>
                    <a:pt x="12463" y="1231"/>
                  </a:cubicBezTo>
                  <a:cubicBezTo>
                    <a:pt x="12061" y="972"/>
                    <a:pt x="11615" y="794"/>
                    <a:pt x="11169" y="651"/>
                  </a:cubicBezTo>
                  <a:cubicBezTo>
                    <a:pt x="9867" y="217"/>
                    <a:pt x="8497" y="0"/>
                    <a:pt x="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>
              <a:off x="6458874" y="50971"/>
              <a:ext cx="581811" cy="384991"/>
            </a:xfrm>
            <a:custGeom>
              <a:avLst/>
              <a:gdLst/>
              <a:ahLst/>
              <a:cxnLst/>
              <a:rect l="l" t="t" r="r" b="b"/>
              <a:pathLst>
                <a:path w="5746" h="3802" extrusionOk="0">
                  <a:moveTo>
                    <a:pt x="0" y="1"/>
                  </a:moveTo>
                  <a:lnTo>
                    <a:pt x="0" y="1"/>
                  </a:lnTo>
                  <a:cubicBezTo>
                    <a:pt x="500" y="197"/>
                    <a:pt x="999" y="402"/>
                    <a:pt x="1499" y="608"/>
                  </a:cubicBezTo>
                  <a:cubicBezTo>
                    <a:pt x="3345" y="875"/>
                    <a:pt x="4996" y="2097"/>
                    <a:pt x="5745" y="3801"/>
                  </a:cubicBezTo>
                  <a:cubicBezTo>
                    <a:pt x="5379" y="2722"/>
                    <a:pt x="4621" y="1785"/>
                    <a:pt x="3684" y="1134"/>
                  </a:cubicBezTo>
                  <a:cubicBezTo>
                    <a:pt x="2605" y="393"/>
                    <a:pt x="1303" y="28"/>
                    <a:pt x="0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>
              <a:off x="6071268" y="44592"/>
              <a:ext cx="810445" cy="497895"/>
            </a:xfrm>
            <a:custGeom>
              <a:avLst/>
              <a:gdLst/>
              <a:ahLst/>
              <a:cxnLst/>
              <a:rect l="l" t="t" r="r" b="b"/>
              <a:pathLst>
                <a:path w="8004" h="4917" extrusionOk="0">
                  <a:moveTo>
                    <a:pt x="97" y="1"/>
                  </a:moveTo>
                  <a:cubicBezTo>
                    <a:pt x="65" y="1"/>
                    <a:pt x="33" y="1"/>
                    <a:pt x="1" y="1"/>
                  </a:cubicBezTo>
                  <a:cubicBezTo>
                    <a:pt x="313" y="82"/>
                    <a:pt x="617" y="180"/>
                    <a:pt x="911" y="296"/>
                  </a:cubicBezTo>
                  <a:cubicBezTo>
                    <a:pt x="2338" y="715"/>
                    <a:pt x="3757" y="1170"/>
                    <a:pt x="5024" y="1937"/>
                  </a:cubicBezTo>
                  <a:cubicBezTo>
                    <a:pt x="6246" y="2669"/>
                    <a:pt x="7334" y="3668"/>
                    <a:pt x="8003" y="4917"/>
                  </a:cubicBezTo>
                  <a:cubicBezTo>
                    <a:pt x="7798" y="4515"/>
                    <a:pt x="7566" y="4132"/>
                    <a:pt x="7289" y="3784"/>
                  </a:cubicBezTo>
                  <a:cubicBezTo>
                    <a:pt x="6736" y="3044"/>
                    <a:pt x="6041" y="2419"/>
                    <a:pt x="5300" y="1875"/>
                  </a:cubicBezTo>
                  <a:cubicBezTo>
                    <a:pt x="3783" y="770"/>
                    <a:pt x="1972" y="1"/>
                    <a:pt x="97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>
              <a:off x="6378477" y="71830"/>
              <a:ext cx="595379" cy="382155"/>
            </a:xfrm>
            <a:custGeom>
              <a:avLst/>
              <a:gdLst/>
              <a:ahLst/>
              <a:cxnLst/>
              <a:rect l="l" t="t" r="r" b="b"/>
              <a:pathLst>
                <a:path w="5880" h="3774" extrusionOk="0">
                  <a:moveTo>
                    <a:pt x="0" y="0"/>
                  </a:moveTo>
                  <a:lnTo>
                    <a:pt x="0" y="0"/>
                  </a:lnTo>
                  <a:cubicBezTo>
                    <a:pt x="295" y="89"/>
                    <a:pt x="571" y="214"/>
                    <a:pt x="830" y="357"/>
                  </a:cubicBezTo>
                  <a:cubicBezTo>
                    <a:pt x="1793" y="580"/>
                    <a:pt x="2694" y="1080"/>
                    <a:pt x="3506" y="1633"/>
                  </a:cubicBezTo>
                  <a:cubicBezTo>
                    <a:pt x="4398" y="2221"/>
                    <a:pt x="5281" y="2899"/>
                    <a:pt x="5879" y="3774"/>
                  </a:cubicBezTo>
                  <a:cubicBezTo>
                    <a:pt x="5290" y="2783"/>
                    <a:pt x="4416" y="1972"/>
                    <a:pt x="3453" y="1329"/>
                  </a:cubicBezTo>
                  <a:cubicBezTo>
                    <a:pt x="2418" y="633"/>
                    <a:pt x="1249" y="107"/>
                    <a:pt x="0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>
              <a:off x="6196015" y="-108610"/>
              <a:ext cx="723568" cy="77565"/>
            </a:xfrm>
            <a:custGeom>
              <a:avLst/>
              <a:gdLst/>
              <a:ahLst/>
              <a:cxnLst/>
              <a:rect l="l" t="t" r="r" b="b"/>
              <a:pathLst>
                <a:path w="7146" h="766" extrusionOk="0">
                  <a:moveTo>
                    <a:pt x="3414" y="0"/>
                  </a:moveTo>
                  <a:cubicBezTo>
                    <a:pt x="2265" y="0"/>
                    <a:pt x="1118" y="179"/>
                    <a:pt x="0" y="453"/>
                  </a:cubicBezTo>
                  <a:cubicBezTo>
                    <a:pt x="350" y="445"/>
                    <a:pt x="702" y="438"/>
                    <a:pt x="1054" y="438"/>
                  </a:cubicBezTo>
                  <a:cubicBezTo>
                    <a:pt x="1528" y="438"/>
                    <a:pt x="2004" y="451"/>
                    <a:pt x="2480" y="497"/>
                  </a:cubicBezTo>
                  <a:cubicBezTo>
                    <a:pt x="2882" y="542"/>
                    <a:pt x="3283" y="605"/>
                    <a:pt x="3684" y="667"/>
                  </a:cubicBezTo>
                  <a:cubicBezTo>
                    <a:pt x="3783" y="685"/>
                    <a:pt x="3872" y="694"/>
                    <a:pt x="3970" y="712"/>
                  </a:cubicBezTo>
                  <a:cubicBezTo>
                    <a:pt x="4482" y="607"/>
                    <a:pt x="5003" y="548"/>
                    <a:pt x="5522" y="548"/>
                  </a:cubicBezTo>
                  <a:cubicBezTo>
                    <a:pt x="6070" y="548"/>
                    <a:pt x="6615" y="614"/>
                    <a:pt x="7146" y="765"/>
                  </a:cubicBezTo>
                  <a:cubicBezTo>
                    <a:pt x="6102" y="274"/>
                    <a:pt x="4942" y="43"/>
                    <a:pt x="3792" y="7"/>
                  </a:cubicBezTo>
                  <a:cubicBezTo>
                    <a:pt x="3666" y="2"/>
                    <a:pt x="3540" y="0"/>
                    <a:pt x="3414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>
              <a:off x="6102961" y="107877"/>
              <a:ext cx="729947" cy="557538"/>
            </a:xfrm>
            <a:custGeom>
              <a:avLst/>
              <a:gdLst/>
              <a:ahLst/>
              <a:cxnLst/>
              <a:rect l="l" t="t" r="r" b="b"/>
              <a:pathLst>
                <a:path w="7209" h="5506" extrusionOk="0">
                  <a:moveTo>
                    <a:pt x="0" y="1"/>
                  </a:moveTo>
                  <a:cubicBezTo>
                    <a:pt x="446" y="251"/>
                    <a:pt x="866" y="527"/>
                    <a:pt x="1267" y="840"/>
                  </a:cubicBezTo>
                  <a:cubicBezTo>
                    <a:pt x="3069" y="1625"/>
                    <a:pt x="4559" y="2972"/>
                    <a:pt x="6022" y="4292"/>
                  </a:cubicBezTo>
                  <a:cubicBezTo>
                    <a:pt x="6432" y="4667"/>
                    <a:pt x="6914" y="5032"/>
                    <a:pt x="7208" y="5505"/>
                  </a:cubicBezTo>
                  <a:cubicBezTo>
                    <a:pt x="7191" y="5470"/>
                    <a:pt x="7182" y="5443"/>
                    <a:pt x="7164" y="5416"/>
                  </a:cubicBezTo>
                  <a:cubicBezTo>
                    <a:pt x="6816" y="4783"/>
                    <a:pt x="6307" y="4238"/>
                    <a:pt x="5799" y="3721"/>
                  </a:cubicBezTo>
                  <a:cubicBezTo>
                    <a:pt x="4675" y="2588"/>
                    <a:pt x="3462" y="1518"/>
                    <a:pt x="2043" y="786"/>
                  </a:cubicBezTo>
                  <a:cubicBezTo>
                    <a:pt x="1401" y="447"/>
                    <a:pt x="714" y="188"/>
                    <a:pt x="0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>
              <a:off x="5669385" y="180883"/>
              <a:ext cx="841935" cy="550449"/>
            </a:xfrm>
            <a:custGeom>
              <a:avLst/>
              <a:gdLst/>
              <a:ahLst/>
              <a:cxnLst/>
              <a:rect l="l" t="t" r="r" b="b"/>
              <a:pathLst>
                <a:path w="8315" h="5436" extrusionOk="0">
                  <a:moveTo>
                    <a:pt x="3287" y="0"/>
                  </a:moveTo>
                  <a:cubicBezTo>
                    <a:pt x="3152" y="0"/>
                    <a:pt x="3017" y="7"/>
                    <a:pt x="2882" y="20"/>
                  </a:cubicBezTo>
                  <a:cubicBezTo>
                    <a:pt x="1891" y="136"/>
                    <a:pt x="946" y="663"/>
                    <a:pt x="312" y="1439"/>
                  </a:cubicBezTo>
                  <a:cubicBezTo>
                    <a:pt x="205" y="1831"/>
                    <a:pt x="107" y="2233"/>
                    <a:pt x="0" y="2625"/>
                  </a:cubicBezTo>
                  <a:cubicBezTo>
                    <a:pt x="642" y="2081"/>
                    <a:pt x="1329" y="1573"/>
                    <a:pt x="2079" y="1207"/>
                  </a:cubicBezTo>
                  <a:cubicBezTo>
                    <a:pt x="2695" y="903"/>
                    <a:pt x="3393" y="569"/>
                    <a:pt x="4068" y="569"/>
                  </a:cubicBezTo>
                  <a:cubicBezTo>
                    <a:pt x="4224" y="569"/>
                    <a:pt x="4379" y="587"/>
                    <a:pt x="4532" y="627"/>
                  </a:cubicBezTo>
                  <a:cubicBezTo>
                    <a:pt x="5094" y="788"/>
                    <a:pt x="5540" y="1234"/>
                    <a:pt x="5924" y="1680"/>
                  </a:cubicBezTo>
                  <a:cubicBezTo>
                    <a:pt x="6896" y="2813"/>
                    <a:pt x="7690" y="4079"/>
                    <a:pt x="8306" y="5435"/>
                  </a:cubicBezTo>
                  <a:cubicBezTo>
                    <a:pt x="8315" y="5382"/>
                    <a:pt x="8315" y="5328"/>
                    <a:pt x="8315" y="5275"/>
                  </a:cubicBezTo>
                  <a:cubicBezTo>
                    <a:pt x="7922" y="4195"/>
                    <a:pt x="7396" y="3161"/>
                    <a:pt x="6735" y="2215"/>
                  </a:cubicBezTo>
                  <a:cubicBezTo>
                    <a:pt x="6102" y="1314"/>
                    <a:pt x="5308" y="458"/>
                    <a:pt x="4255" y="136"/>
                  </a:cubicBezTo>
                  <a:cubicBezTo>
                    <a:pt x="3939" y="42"/>
                    <a:pt x="3614" y="0"/>
                    <a:pt x="3287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1" name="Google Shape;3391;p33"/>
          <p:cNvGrpSpPr/>
          <p:nvPr/>
        </p:nvGrpSpPr>
        <p:grpSpPr>
          <a:xfrm rot="-3966003">
            <a:off x="1167662" y="4446014"/>
            <a:ext cx="1643007" cy="1610336"/>
            <a:chOff x="4785930" y="1655991"/>
            <a:chExt cx="579077" cy="567562"/>
          </a:xfrm>
        </p:grpSpPr>
        <p:sp>
          <p:nvSpPr>
            <p:cNvPr id="3392" name="Google Shape;3392;p33"/>
            <p:cNvSpPr/>
            <p:nvPr/>
          </p:nvSpPr>
          <p:spPr>
            <a:xfrm>
              <a:off x="4785930" y="1655991"/>
              <a:ext cx="579077" cy="567562"/>
            </a:xfrm>
            <a:custGeom>
              <a:avLst/>
              <a:gdLst/>
              <a:ahLst/>
              <a:cxnLst/>
              <a:rect l="l" t="t" r="r" b="b"/>
              <a:pathLst>
                <a:path w="5719" h="5605" extrusionOk="0">
                  <a:moveTo>
                    <a:pt x="938" y="0"/>
                  </a:moveTo>
                  <a:cubicBezTo>
                    <a:pt x="910" y="0"/>
                    <a:pt x="883" y="1"/>
                    <a:pt x="857" y="3"/>
                  </a:cubicBezTo>
                  <a:cubicBezTo>
                    <a:pt x="536" y="29"/>
                    <a:pt x="214" y="119"/>
                    <a:pt x="0" y="359"/>
                  </a:cubicBezTo>
                  <a:cubicBezTo>
                    <a:pt x="102" y="277"/>
                    <a:pt x="227" y="241"/>
                    <a:pt x="356" y="241"/>
                  </a:cubicBezTo>
                  <a:cubicBezTo>
                    <a:pt x="579" y="241"/>
                    <a:pt x="815" y="348"/>
                    <a:pt x="973" y="511"/>
                  </a:cubicBezTo>
                  <a:cubicBezTo>
                    <a:pt x="1223" y="770"/>
                    <a:pt x="1347" y="1135"/>
                    <a:pt x="1490" y="1466"/>
                  </a:cubicBezTo>
                  <a:cubicBezTo>
                    <a:pt x="2079" y="2866"/>
                    <a:pt x="3185" y="3981"/>
                    <a:pt x="4318" y="4989"/>
                  </a:cubicBezTo>
                  <a:cubicBezTo>
                    <a:pt x="4541" y="5186"/>
                    <a:pt x="4764" y="5382"/>
                    <a:pt x="4943" y="5605"/>
                  </a:cubicBezTo>
                  <a:cubicBezTo>
                    <a:pt x="5201" y="4731"/>
                    <a:pt x="5433" y="3856"/>
                    <a:pt x="5603" y="2955"/>
                  </a:cubicBezTo>
                  <a:cubicBezTo>
                    <a:pt x="5665" y="2634"/>
                    <a:pt x="5719" y="2304"/>
                    <a:pt x="5638" y="1983"/>
                  </a:cubicBezTo>
                  <a:cubicBezTo>
                    <a:pt x="5576" y="1733"/>
                    <a:pt x="5433" y="1519"/>
                    <a:pt x="5273" y="1314"/>
                  </a:cubicBezTo>
                  <a:cubicBezTo>
                    <a:pt x="4871" y="797"/>
                    <a:pt x="4336" y="359"/>
                    <a:pt x="3711" y="145"/>
                  </a:cubicBezTo>
                  <a:cubicBezTo>
                    <a:pt x="3446" y="54"/>
                    <a:pt x="3165" y="7"/>
                    <a:pt x="2886" y="7"/>
                  </a:cubicBezTo>
                  <a:cubicBezTo>
                    <a:pt x="2507" y="7"/>
                    <a:pt x="2131" y="94"/>
                    <a:pt x="1802" y="279"/>
                  </a:cubicBezTo>
                  <a:cubicBezTo>
                    <a:pt x="1573" y="91"/>
                    <a:pt x="1239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>
              <a:off x="4785930" y="1655991"/>
              <a:ext cx="502326" cy="567562"/>
            </a:xfrm>
            <a:custGeom>
              <a:avLst/>
              <a:gdLst/>
              <a:ahLst/>
              <a:cxnLst/>
              <a:rect l="l" t="t" r="r" b="b"/>
              <a:pathLst>
                <a:path w="4961" h="5605" extrusionOk="0">
                  <a:moveTo>
                    <a:pt x="938" y="0"/>
                  </a:moveTo>
                  <a:cubicBezTo>
                    <a:pt x="910" y="0"/>
                    <a:pt x="883" y="1"/>
                    <a:pt x="857" y="3"/>
                  </a:cubicBezTo>
                  <a:cubicBezTo>
                    <a:pt x="536" y="29"/>
                    <a:pt x="214" y="119"/>
                    <a:pt x="0" y="359"/>
                  </a:cubicBezTo>
                  <a:cubicBezTo>
                    <a:pt x="102" y="277"/>
                    <a:pt x="227" y="241"/>
                    <a:pt x="356" y="241"/>
                  </a:cubicBezTo>
                  <a:cubicBezTo>
                    <a:pt x="579" y="241"/>
                    <a:pt x="815" y="348"/>
                    <a:pt x="973" y="511"/>
                  </a:cubicBezTo>
                  <a:cubicBezTo>
                    <a:pt x="1223" y="770"/>
                    <a:pt x="1347" y="1135"/>
                    <a:pt x="1490" y="1466"/>
                  </a:cubicBezTo>
                  <a:cubicBezTo>
                    <a:pt x="2079" y="2866"/>
                    <a:pt x="3185" y="3981"/>
                    <a:pt x="4318" y="4989"/>
                  </a:cubicBezTo>
                  <a:cubicBezTo>
                    <a:pt x="4541" y="5186"/>
                    <a:pt x="4764" y="5382"/>
                    <a:pt x="4943" y="5605"/>
                  </a:cubicBezTo>
                  <a:cubicBezTo>
                    <a:pt x="4952" y="5596"/>
                    <a:pt x="4952" y="5587"/>
                    <a:pt x="4960" y="5569"/>
                  </a:cubicBezTo>
                  <a:cubicBezTo>
                    <a:pt x="4916" y="5489"/>
                    <a:pt x="4880" y="5400"/>
                    <a:pt x="4844" y="5319"/>
                  </a:cubicBezTo>
                  <a:cubicBezTo>
                    <a:pt x="4532" y="4561"/>
                    <a:pt x="4220" y="3803"/>
                    <a:pt x="4095" y="3000"/>
                  </a:cubicBezTo>
                  <a:cubicBezTo>
                    <a:pt x="4059" y="2777"/>
                    <a:pt x="4033" y="2554"/>
                    <a:pt x="3970" y="2340"/>
                  </a:cubicBezTo>
                  <a:cubicBezTo>
                    <a:pt x="3863" y="1965"/>
                    <a:pt x="3631" y="1644"/>
                    <a:pt x="3399" y="1341"/>
                  </a:cubicBezTo>
                  <a:cubicBezTo>
                    <a:pt x="3212" y="1109"/>
                    <a:pt x="3025" y="886"/>
                    <a:pt x="2810" y="689"/>
                  </a:cubicBezTo>
                  <a:cubicBezTo>
                    <a:pt x="2570" y="475"/>
                    <a:pt x="2293" y="306"/>
                    <a:pt x="2008" y="181"/>
                  </a:cubicBezTo>
                  <a:cubicBezTo>
                    <a:pt x="1936" y="208"/>
                    <a:pt x="1865" y="243"/>
                    <a:pt x="1802" y="279"/>
                  </a:cubicBezTo>
                  <a:cubicBezTo>
                    <a:pt x="1573" y="91"/>
                    <a:pt x="1239" y="0"/>
                    <a:pt x="938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>
              <a:off x="4938522" y="1668648"/>
              <a:ext cx="393983" cy="515211"/>
            </a:xfrm>
            <a:custGeom>
              <a:avLst/>
              <a:gdLst/>
              <a:ahLst/>
              <a:cxnLst/>
              <a:rect l="l" t="t" r="r" b="b"/>
              <a:pathLst>
                <a:path w="3891" h="5088" extrusionOk="0">
                  <a:moveTo>
                    <a:pt x="1693" y="1"/>
                  </a:moveTo>
                  <a:cubicBezTo>
                    <a:pt x="1228" y="1"/>
                    <a:pt x="603" y="196"/>
                    <a:pt x="492" y="225"/>
                  </a:cubicBezTo>
                  <a:cubicBezTo>
                    <a:pt x="482" y="228"/>
                    <a:pt x="473" y="229"/>
                    <a:pt x="463" y="229"/>
                  </a:cubicBezTo>
                  <a:cubicBezTo>
                    <a:pt x="392" y="229"/>
                    <a:pt x="322" y="174"/>
                    <a:pt x="251" y="127"/>
                  </a:cubicBezTo>
                  <a:cubicBezTo>
                    <a:pt x="215" y="105"/>
                    <a:pt x="168" y="89"/>
                    <a:pt x="125" y="89"/>
                  </a:cubicBezTo>
                  <a:cubicBezTo>
                    <a:pt x="81" y="89"/>
                    <a:pt x="41" y="105"/>
                    <a:pt x="19" y="145"/>
                  </a:cubicBezTo>
                  <a:cubicBezTo>
                    <a:pt x="1" y="172"/>
                    <a:pt x="1" y="208"/>
                    <a:pt x="1" y="243"/>
                  </a:cubicBezTo>
                  <a:lnTo>
                    <a:pt x="46" y="1002"/>
                  </a:lnTo>
                  <a:cubicBezTo>
                    <a:pt x="108" y="761"/>
                    <a:pt x="162" y="520"/>
                    <a:pt x="188" y="279"/>
                  </a:cubicBezTo>
                  <a:cubicBezTo>
                    <a:pt x="313" y="413"/>
                    <a:pt x="313" y="618"/>
                    <a:pt x="304" y="796"/>
                  </a:cubicBezTo>
                  <a:cubicBezTo>
                    <a:pt x="295" y="1064"/>
                    <a:pt x="286" y="1323"/>
                    <a:pt x="278" y="1590"/>
                  </a:cubicBezTo>
                  <a:lnTo>
                    <a:pt x="759" y="511"/>
                  </a:lnTo>
                  <a:lnTo>
                    <a:pt x="759" y="511"/>
                  </a:lnTo>
                  <a:cubicBezTo>
                    <a:pt x="679" y="975"/>
                    <a:pt x="590" y="1430"/>
                    <a:pt x="581" y="1903"/>
                  </a:cubicBezTo>
                  <a:lnTo>
                    <a:pt x="982" y="841"/>
                  </a:lnTo>
                  <a:lnTo>
                    <a:pt x="982" y="841"/>
                  </a:lnTo>
                  <a:cubicBezTo>
                    <a:pt x="911" y="1341"/>
                    <a:pt x="884" y="1840"/>
                    <a:pt x="920" y="2349"/>
                  </a:cubicBezTo>
                  <a:cubicBezTo>
                    <a:pt x="956" y="1903"/>
                    <a:pt x="1009" y="1448"/>
                    <a:pt x="1232" y="1064"/>
                  </a:cubicBezTo>
                  <a:lnTo>
                    <a:pt x="1232" y="1064"/>
                  </a:lnTo>
                  <a:cubicBezTo>
                    <a:pt x="1125" y="1555"/>
                    <a:pt x="1089" y="2054"/>
                    <a:pt x="1116" y="2554"/>
                  </a:cubicBezTo>
                  <a:cubicBezTo>
                    <a:pt x="1161" y="2090"/>
                    <a:pt x="1321" y="1635"/>
                    <a:pt x="1589" y="1251"/>
                  </a:cubicBezTo>
                  <a:lnTo>
                    <a:pt x="1589" y="1251"/>
                  </a:lnTo>
                  <a:cubicBezTo>
                    <a:pt x="1446" y="1715"/>
                    <a:pt x="1348" y="2188"/>
                    <a:pt x="1303" y="2679"/>
                  </a:cubicBezTo>
                  <a:cubicBezTo>
                    <a:pt x="1402" y="2251"/>
                    <a:pt x="1607" y="1858"/>
                    <a:pt x="1883" y="1519"/>
                  </a:cubicBezTo>
                  <a:lnTo>
                    <a:pt x="1883" y="1519"/>
                  </a:lnTo>
                  <a:cubicBezTo>
                    <a:pt x="1678" y="1929"/>
                    <a:pt x="1535" y="2366"/>
                    <a:pt x="1455" y="2813"/>
                  </a:cubicBezTo>
                  <a:cubicBezTo>
                    <a:pt x="1616" y="2465"/>
                    <a:pt x="1857" y="2135"/>
                    <a:pt x="2142" y="1867"/>
                  </a:cubicBezTo>
                  <a:lnTo>
                    <a:pt x="2142" y="1867"/>
                  </a:lnTo>
                  <a:cubicBezTo>
                    <a:pt x="1937" y="2259"/>
                    <a:pt x="1785" y="2679"/>
                    <a:pt x="1696" y="3107"/>
                  </a:cubicBezTo>
                  <a:cubicBezTo>
                    <a:pt x="1848" y="2804"/>
                    <a:pt x="2035" y="2581"/>
                    <a:pt x="2249" y="2322"/>
                  </a:cubicBezTo>
                  <a:lnTo>
                    <a:pt x="2249" y="2322"/>
                  </a:lnTo>
                  <a:cubicBezTo>
                    <a:pt x="2133" y="2786"/>
                    <a:pt x="2062" y="3259"/>
                    <a:pt x="2026" y="3731"/>
                  </a:cubicBezTo>
                  <a:cubicBezTo>
                    <a:pt x="2106" y="3366"/>
                    <a:pt x="2231" y="3009"/>
                    <a:pt x="2383" y="2670"/>
                  </a:cubicBezTo>
                  <a:lnTo>
                    <a:pt x="2383" y="2670"/>
                  </a:lnTo>
                  <a:cubicBezTo>
                    <a:pt x="2374" y="2875"/>
                    <a:pt x="2356" y="3080"/>
                    <a:pt x="2356" y="3294"/>
                  </a:cubicBezTo>
                  <a:cubicBezTo>
                    <a:pt x="2347" y="3598"/>
                    <a:pt x="2347" y="3910"/>
                    <a:pt x="2463" y="4186"/>
                  </a:cubicBezTo>
                  <a:cubicBezTo>
                    <a:pt x="2499" y="3972"/>
                    <a:pt x="2535" y="3749"/>
                    <a:pt x="2570" y="3535"/>
                  </a:cubicBezTo>
                  <a:cubicBezTo>
                    <a:pt x="2615" y="3883"/>
                    <a:pt x="2722" y="4231"/>
                    <a:pt x="2865" y="4552"/>
                  </a:cubicBezTo>
                  <a:cubicBezTo>
                    <a:pt x="2874" y="4409"/>
                    <a:pt x="2882" y="4311"/>
                    <a:pt x="2891" y="4169"/>
                  </a:cubicBezTo>
                  <a:cubicBezTo>
                    <a:pt x="3043" y="4490"/>
                    <a:pt x="3221" y="4793"/>
                    <a:pt x="3409" y="5087"/>
                  </a:cubicBezTo>
                  <a:cubicBezTo>
                    <a:pt x="3177" y="4579"/>
                    <a:pt x="2990" y="4044"/>
                    <a:pt x="2856" y="3499"/>
                  </a:cubicBezTo>
                  <a:lnTo>
                    <a:pt x="2856" y="3499"/>
                  </a:lnTo>
                  <a:cubicBezTo>
                    <a:pt x="3061" y="3928"/>
                    <a:pt x="3266" y="4356"/>
                    <a:pt x="3480" y="4784"/>
                  </a:cubicBezTo>
                  <a:cubicBezTo>
                    <a:pt x="3257" y="4169"/>
                    <a:pt x="3106" y="3526"/>
                    <a:pt x="2954" y="2893"/>
                  </a:cubicBezTo>
                  <a:lnTo>
                    <a:pt x="2954" y="2893"/>
                  </a:lnTo>
                  <a:cubicBezTo>
                    <a:pt x="3141" y="3160"/>
                    <a:pt x="3337" y="3419"/>
                    <a:pt x="3525" y="3687"/>
                  </a:cubicBezTo>
                  <a:cubicBezTo>
                    <a:pt x="3213" y="3143"/>
                    <a:pt x="2954" y="2581"/>
                    <a:pt x="2749" y="1992"/>
                  </a:cubicBezTo>
                  <a:lnTo>
                    <a:pt x="2749" y="1992"/>
                  </a:lnTo>
                  <a:cubicBezTo>
                    <a:pt x="3052" y="2402"/>
                    <a:pt x="3391" y="2786"/>
                    <a:pt x="3748" y="3143"/>
                  </a:cubicBezTo>
                  <a:cubicBezTo>
                    <a:pt x="3400" y="2625"/>
                    <a:pt x="3088" y="2081"/>
                    <a:pt x="2802" y="1519"/>
                  </a:cubicBezTo>
                  <a:lnTo>
                    <a:pt x="2802" y="1519"/>
                  </a:lnTo>
                  <a:cubicBezTo>
                    <a:pt x="3177" y="1831"/>
                    <a:pt x="3560" y="2143"/>
                    <a:pt x="3891" y="2509"/>
                  </a:cubicBezTo>
                  <a:cubicBezTo>
                    <a:pt x="3596" y="1733"/>
                    <a:pt x="2972" y="1100"/>
                    <a:pt x="2213" y="787"/>
                  </a:cubicBezTo>
                  <a:lnTo>
                    <a:pt x="2213" y="787"/>
                  </a:lnTo>
                  <a:cubicBezTo>
                    <a:pt x="2802" y="1002"/>
                    <a:pt x="3346" y="1332"/>
                    <a:pt x="3801" y="1769"/>
                  </a:cubicBezTo>
                  <a:cubicBezTo>
                    <a:pt x="3266" y="912"/>
                    <a:pt x="2329" y="324"/>
                    <a:pt x="1330" y="217"/>
                  </a:cubicBezTo>
                  <a:cubicBezTo>
                    <a:pt x="1358" y="216"/>
                    <a:pt x="1385" y="215"/>
                    <a:pt x="1413" y="215"/>
                  </a:cubicBezTo>
                  <a:cubicBezTo>
                    <a:pt x="2019" y="215"/>
                    <a:pt x="2629" y="402"/>
                    <a:pt x="3132" y="752"/>
                  </a:cubicBezTo>
                  <a:cubicBezTo>
                    <a:pt x="2847" y="386"/>
                    <a:pt x="2410" y="154"/>
                    <a:pt x="1955" y="29"/>
                  </a:cubicBezTo>
                  <a:cubicBezTo>
                    <a:pt x="1878" y="9"/>
                    <a:pt x="1789" y="1"/>
                    <a:pt x="1693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>
              <a:off x="4972038" y="1668850"/>
              <a:ext cx="293639" cy="491516"/>
            </a:xfrm>
            <a:custGeom>
              <a:avLst/>
              <a:gdLst/>
              <a:ahLst/>
              <a:cxnLst/>
              <a:rect l="l" t="t" r="r" b="b"/>
              <a:pathLst>
                <a:path w="2900" h="4854" extrusionOk="0">
                  <a:moveTo>
                    <a:pt x="303" y="0"/>
                  </a:moveTo>
                  <a:cubicBezTo>
                    <a:pt x="205" y="36"/>
                    <a:pt x="98" y="81"/>
                    <a:pt x="0" y="134"/>
                  </a:cubicBezTo>
                  <a:cubicBezTo>
                    <a:pt x="651" y="357"/>
                    <a:pt x="1320" y="857"/>
                    <a:pt x="1677" y="1419"/>
                  </a:cubicBezTo>
                  <a:cubicBezTo>
                    <a:pt x="2328" y="2454"/>
                    <a:pt x="2275" y="3801"/>
                    <a:pt x="2899" y="4853"/>
                  </a:cubicBezTo>
                  <a:cubicBezTo>
                    <a:pt x="2462" y="3944"/>
                    <a:pt x="2551" y="2802"/>
                    <a:pt x="2150" y="1874"/>
                  </a:cubicBezTo>
                  <a:cubicBezTo>
                    <a:pt x="1793" y="1062"/>
                    <a:pt x="1088" y="464"/>
                    <a:pt x="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6" name="Google Shape;3396;p33"/>
          <p:cNvGrpSpPr/>
          <p:nvPr/>
        </p:nvGrpSpPr>
        <p:grpSpPr>
          <a:xfrm>
            <a:off x="3794368" y="3101411"/>
            <a:ext cx="1555234" cy="2570461"/>
            <a:chOff x="5112240" y="1021249"/>
            <a:chExt cx="608893" cy="1006327"/>
          </a:xfrm>
        </p:grpSpPr>
        <p:sp>
          <p:nvSpPr>
            <p:cNvPr id="3397" name="Google Shape;3397;p33"/>
            <p:cNvSpPr/>
            <p:nvPr/>
          </p:nvSpPr>
          <p:spPr>
            <a:xfrm>
              <a:off x="5344236" y="1612257"/>
              <a:ext cx="201032" cy="415319"/>
            </a:xfrm>
            <a:custGeom>
              <a:avLst/>
              <a:gdLst/>
              <a:ahLst/>
              <a:cxnLst/>
              <a:rect l="l" t="t" r="r" b="b"/>
              <a:pathLst>
                <a:path w="1214" h="2508" extrusionOk="0">
                  <a:moveTo>
                    <a:pt x="1214" y="1"/>
                  </a:moveTo>
                  <a:lnTo>
                    <a:pt x="1214" y="1"/>
                  </a:lnTo>
                  <a:cubicBezTo>
                    <a:pt x="1107" y="117"/>
                    <a:pt x="1017" y="259"/>
                    <a:pt x="884" y="331"/>
                  </a:cubicBezTo>
                  <a:cubicBezTo>
                    <a:pt x="857" y="344"/>
                    <a:pt x="829" y="349"/>
                    <a:pt x="800" y="349"/>
                  </a:cubicBezTo>
                  <a:cubicBezTo>
                    <a:pt x="753" y="349"/>
                    <a:pt x="705" y="336"/>
                    <a:pt x="661" y="331"/>
                  </a:cubicBezTo>
                  <a:cubicBezTo>
                    <a:pt x="650" y="330"/>
                    <a:pt x="640" y="329"/>
                    <a:pt x="630" y="329"/>
                  </a:cubicBezTo>
                  <a:cubicBezTo>
                    <a:pt x="542" y="329"/>
                    <a:pt x="455" y="363"/>
                    <a:pt x="375" y="411"/>
                  </a:cubicBezTo>
                  <a:cubicBezTo>
                    <a:pt x="295" y="465"/>
                    <a:pt x="223" y="536"/>
                    <a:pt x="170" y="616"/>
                  </a:cubicBezTo>
                  <a:cubicBezTo>
                    <a:pt x="134" y="670"/>
                    <a:pt x="99" y="732"/>
                    <a:pt x="90" y="795"/>
                  </a:cubicBezTo>
                  <a:cubicBezTo>
                    <a:pt x="72" y="866"/>
                    <a:pt x="81" y="946"/>
                    <a:pt x="81" y="1027"/>
                  </a:cubicBezTo>
                  <a:cubicBezTo>
                    <a:pt x="81" y="1214"/>
                    <a:pt x="0" y="1410"/>
                    <a:pt x="45" y="1589"/>
                  </a:cubicBezTo>
                  <a:cubicBezTo>
                    <a:pt x="54" y="1633"/>
                    <a:pt x="72" y="1678"/>
                    <a:pt x="99" y="1714"/>
                  </a:cubicBezTo>
                  <a:cubicBezTo>
                    <a:pt x="134" y="1749"/>
                    <a:pt x="179" y="1776"/>
                    <a:pt x="223" y="1785"/>
                  </a:cubicBezTo>
                  <a:cubicBezTo>
                    <a:pt x="188" y="1910"/>
                    <a:pt x="206" y="2044"/>
                    <a:pt x="277" y="2151"/>
                  </a:cubicBezTo>
                  <a:cubicBezTo>
                    <a:pt x="295" y="2186"/>
                    <a:pt x="322" y="2213"/>
                    <a:pt x="357" y="2213"/>
                  </a:cubicBezTo>
                  <a:cubicBezTo>
                    <a:pt x="384" y="2213"/>
                    <a:pt x="411" y="2195"/>
                    <a:pt x="429" y="2177"/>
                  </a:cubicBezTo>
                  <a:cubicBezTo>
                    <a:pt x="429" y="2249"/>
                    <a:pt x="438" y="2320"/>
                    <a:pt x="464" y="2383"/>
                  </a:cubicBezTo>
                  <a:cubicBezTo>
                    <a:pt x="473" y="2418"/>
                    <a:pt x="491" y="2445"/>
                    <a:pt x="518" y="2472"/>
                  </a:cubicBezTo>
                  <a:cubicBezTo>
                    <a:pt x="536" y="2490"/>
                    <a:pt x="571" y="2507"/>
                    <a:pt x="598" y="2507"/>
                  </a:cubicBezTo>
                  <a:cubicBezTo>
                    <a:pt x="652" y="2507"/>
                    <a:pt x="687" y="2472"/>
                    <a:pt x="714" y="2436"/>
                  </a:cubicBezTo>
                  <a:cubicBezTo>
                    <a:pt x="732" y="2392"/>
                    <a:pt x="741" y="2347"/>
                    <a:pt x="750" y="2293"/>
                  </a:cubicBezTo>
                  <a:cubicBezTo>
                    <a:pt x="750" y="2267"/>
                    <a:pt x="759" y="2240"/>
                    <a:pt x="759" y="2204"/>
                  </a:cubicBezTo>
                  <a:cubicBezTo>
                    <a:pt x="857" y="2204"/>
                    <a:pt x="946" y="2142"/>
                    <a:pt x="982" y="2061"/>
                  </a:cubicBezTo>
                  <a:cubicBezTo>
                    <a:pt x="1000" y="2017"/>
                    <a:pt x="1009" y="1981"/>
                    <a:pt x="1017" y="1937"/>
                  </a:cubicBezTo>
                  <a:cubicBezTo>
                    <a:pt x="1071" y="1937"/>
                    <a:pt x="1116" y="1883"/>
                    <a:pt x="1133" y="1829"/>
                  </a:cubicBezTo>
                  <a:cubicBezTo>
                    <a:pt x="1151" y="1785"/>
                    <a:pt x="1151" y="1722"/>
                    <a:pt x="1142" y="1669"/>
                  </a:cubicBezTo>
                  <a:cubicBezTo>
                    <a:pt x="1116" y="1410"/>
                    <a:pt x="1071" y="1143"/>
                    <a:pt x="1017" y="893"/>
                  </a:cubicBezTo>
                  <a:cubicBezTo>
                    <a:pt x="1107" y="598"/>
                    <a:pt x="1178" y="304"/>
                    <a:pt x="1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3"/>
            <p:cNvSpPr/>
            <p:nvPr/>
          </p:nvSpPr>
          <p:spPr>
            <a:xfrm>
              <a:off x="5415110" y="1767420"/>
              <a:ext cx="20865" cy="258663"/>
            </a:xfrm>
            <a:custGeom>
              <a:avLst/>
              <a:gdLst/>
              <a:ahLst/>
              <a:cxnLst/>
              <a:rect l="l" t="t" r="r" b="b"/>
              <a:pathLst>
                <a:path w="126" h="1562" extrusionOk="0">
                  <a:moveTo>
                    <a:pt x="63" y="0"/>
                  </a:moveTo>
                  <a:lnTo>
                    <a:pt x="63" y="0"/>
                  </a:lnTo>
                  <a:cubicBezTo>
                    <a:pt x="19" y="295"/>
                    <a:pt x="1" y="580"/>
                    <a:pt x="10" y="875"/>
                  </a:cubicBezTo>
                  <a:cubicBezTo>
                    <a:pt x="10" y="1000"/>
                    <a:pt x="19" y="1124"/>
                    <a:pt x="1" y="1240"/>
                  </a:cubicBezTo>
                  <a:cubicBezTo>
                    <a:pt x="1" y="1312"/>
                    <a:pt x="10" y="1383"/>
                    <a:pt x="36" y="1446"/>
                  </a:cubicBezTo>
                  <a:cubicBezTo>
                    <a:pt x="45" y="1481"/>
                    <a:pt x="63" y="1508"/>
                    <a:pt x="90" y="1535"/>
                  </a:cubicBezTo>
                  <a:cubicBezTo>
                    <a:pt x="99" y="1544"/>
                    <a:pt x="108" y="1553"/>
                    <a:pt x="126" y="1562"/>
                  </a:cubicBezTo>
                  <a:cubicBezTo>
                    <a:pt x="117" y="1544"/>
                    <a:pt x="108" y="1526"/>
                    <a:pt x="108" y="1508"/>
                  </a:cubicBezTo>
                  <a:cubicBezTo>
                    <a:pt x="81" y="1437"/>
                    <a:pt x="72" y="1356"/>
                    <a:pt x="72" y="1285"/>
                  </a:cubicBezTo>
                  <a:cubicBezTo>
                    <a:pt x="36" y="857"/>
                    <a:pt x="36" y="429"/>
                    <a:pt x="63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3"/>
            <p:cNvSpPr/>
            <p:nvPr/>
          </p:nvSpPr>
          <p:spPr>
            <a:xfrm>
              <a:off x="5366426" y="1773381"/>
              <a:ext cx="41564" cy="134465"/>
            </a:xfrm>
            <a:custGeom>
              <a:avLst/>
              <a:gdLst/>
              <a:ahLst/>
              <a:cxnLst/>
              <a:rect l="l" t="t" r="r" b="b"/>
              <a:pathLst>
                <a:path w="251" h="812" extrusionOk="0">
                  <a:moveTo>
                    <a:pt x="250" y="0"/>
                  </a:moveTo>
                  <a:lnTo>
                    <a:pt x="250" y="0"/>
                  </a:lnTo>
                  <a:cubicBezTo>
                    <a:pt x="197" y="80"/>
                    <a:pt x="152" y="170"/>
                    <a:pt x="125" y="259"/>
                  </a:cubicBezTo>
                  <a:cubicBezTo>
                    <a:pt x="98" y="330"/>
                    <a:pt x="89" y="393"/>
                    <a:pt x="72" y="464"/>
                  </a:cubicBezTo>
                  <a:cubicBezTo>
                    <a:pt x="45" y="562"/>
                    <a:pt x="18" y="669"/>
                    <a:pt x="0" y="767"/>
                  </a:cubicBezTo>
                  <a:cubicBezTo>
                    <a:pt x="27" y="794"/>
                    <a:pt x="54" y="803"/>
                    <a:pt x="89" y="812"/>
                  </a:cubicBezTo>
                  <a:cubicBezTo>
                    <a:pt x="134" y="535"/>
                    <a:pt x="143" y="250"/>
                    <a:pt x="250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3"/>
            <p:cNvSpPr/>
            <p:nvPr/>
          </p:nvSpPr>
          <p:spPr>
            <a:xfrm>
              <a:off x="5455018" y="1771891"/>
              <a:ext cx="28317" cy="211302"/>
            </a:xfrm>
            <a:custGeom>
              <a:avLst/>
              <a:gdLst/>
              <a:ahLst/>
              <a:cxnLst/>
              <a:rect l="l" t="t" r="r" b="b"/>
              <a:pathLst>
                <a:path w="171" h="1276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428"/>
                    <a:pt x="81" y="848"/>
                    <a:pt x="90" y="1276"/>
                  </a:cubicBezTo>
                  <a:cubicBezTo>
                    <a:pt x="90" y="1258"/>
                    <a:pt x="90" y="1249"/>
                    <a:pt x="90" y="1240"/>
                  </a:cubicBezTo>
                  <a:cubicBezTo>
                    <a:pt x="117" y="1240"/>
                    <a:pt x="143" y="1231"/>
                    <a:pt x="170" y="1222"/>
                  </a:cubicBezTo>
                  <a:cubicBezTo>
                    <a:pt x="170" y="1204"/>
                    <a:pt x="170" y="1187"/>
                    <a:pt x="170" y="1169"/>
                  </a:cubicBezTo>
                  <a:cubicBezTo>
                    <a:pt x="161" y="1062"/>
                    <a:pt x="134" y="964"/>
                    <a:pt x="117" y="857"/>
                  </a:cubicBezTo>
                  <a:cubicBezTo>
                    <a:pt x="63" y="571"/>
                    <a:pt x="27" y="286"/>
                    <a:pt x="1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3"/>
            <p:cNvSpPr/>
            <p:nvPr/>
          </p:nvSpPr>
          <p:spPr>
            <a:xfrm>
              <a:off x="5481679" y="1782158"/>
              <a:ext cx="41399" cy="153840"/>
            </a:xfrm>
            <a:custGeom>
              <a:avLst/>
              <a:gdLst/>
              <a:ahLst/>
              <a:cxnLst/>
              <a:rect l="l" t="t" r="r" b="b"/>
              <a:pathLst>
                <a:path w="250" h="929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206"/>
                    <a:pt x="71" y="411"/>
                    <a:pt x="116" y="607"/>
                  </a:cubicBezTo>
                  <a:cubicBezTo>
                    <a:pt x="143" y="714"/>
                    <a:pt x="170" y="821"/>
                    <a:pt x="179" y="928"/>
                  </a:cubicBezTo>
                  <a:cubicBezTo>
                    <a:pt x="179" y="919"/>
                    <a:pt x="179" y="911"/>
                    <a:pt x="187" y="911"/>
                  </a:cubicBezTo>
                  <a:cubicBezTo>
                    <a:pt x="205" y="911"/>
                    <a:pt x="232" y="902"/>
                    <a:pt x="250" y="884"/>
                  </a:cubicBezTo>
                  <a:cubicBezTo>
                    <a:pt x="205" y="732"/>
                    <a:pt x="161" y="580"/>
                    <a:pt x="116" y="429"/>
                  </a:cubicBezTo>
                  <a:cubicBezTo>
                    <a:pt x="89" y="357"/>
                    <a:pt x="71" y="277"/>
                    <a:pt x="54" y="197"/>
                  </a:cubicBezTo>
                  <a:cubicBezTo>
                    <a:pt x="36" y="134"/>
                    <a:pt x="18" y="63"/>
                    <a:pt x="0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5316085" y="1417352"/>
              <a:ext cx="87434" cy="292114"/>
            </a:xfrm>
            <a:custGeom>
              <a:avLst/>
              <a:gdLst/>
              <a:ahLst/>
              <a:cxnLst/>
              <a:rect l="l" t="t" r="r" b="b"/>
              <a:pathLst>
                <a:path w="528" h="1764" extrusionOk="0">
                  <a:moveTo>
                    <a:pt x="197" y="0"/>
                  </a:moveTo>
                  <a:cubicBezTo>
                    <a:pt x="153" y="0"/>
                    <a:pt x="144" y="63"/>
                    <a:pt x="135" y="98"/>
                  </a:cubicBezTo>
                  <a:cubicBezTo>
                    <a:pt x="90" y="205"/>
                    <a:pt x="63" y="321"/>
                    <a:pt x="46" y="437"/>
                  </a:cubicBezTo>
                  <a:cubicBezTo>
                    <a:pt x="1" y="669"/>
                    <a:pt x="1" y="892"/>
                    <a:pt x="37" y="1124"/>
                  </a:cubicBezTo>
                  <a:cubicBezTo>
                    <a:pt x="63" y="1347"/>
                    <a:pt x="144" y="1588"/>
                    <a:pt x="331" y="1722"/>
                  </a:cubicBezTo>
                  <a:cubicBezTo>
                    <a:pt x="365" y="1744"/>
                    <a:pt x="409" y="1763"/>
                    <a:pt x="448" y="1763"/>
                  </a:cubicBezTo>
                  <a:cubicBezTo>
                    <a:pt x="471" y="1763"/>
                    <a:pt x="493" y="1756"/>
                    <a:pt x="509" y="1740"/>
                  </a:cubicBezTo>
                  <a:cubicBezTo>
                    <a:pt x="527" y="1704"/>
                    <a:pt x="527" y="1659"/>
                    <a:pt x="518" y="1615"/>
                  </a:cubicBezTo>
                  <a:cubicBezTo>
                    <a:pt x="465" y="1160"/>
                    <a:pt x="402" y="696"/>
                    <a:pt x="340" y="232"/>
                  </a:cubicBezTo>
                  <a:cubicBezTo>
                    <a:pt x="331" y="187"/>
                    <a:pt x="322" y="134"/>
                    <a:pt x="304" y="80"/>
                  </a:cubicBezTo>
                  <a:cubicBezTo>
                    <a:pt x="286" y="54"/>
                    <a:pt x="242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5316085" y="1417352"/>
              <a:ext cx="87434" cy="292114"/>
            </a:xfrm>
            <a:custGeom>
              <a:avLst/>
              <a:gdLst/>
              <a:ahLst/>
              <a:cxnLst/>
              <a:rect l="l" t="t" r="r" b="b"/>
              <a:pathLst>
                <a:path w="528" h="1764" extrusionOk="0">
                  <a:moveTo>
                    <a:pt x="197" y="0"/>
                  </a:moveTo>
                  <a:cubicBezTo>
                    <a:pt x="153" y="0"/>
                    <a:pt x="144" y="63"/>
                    <a:pt x="135" y="98"/>
                  </a:cubicBezTo>
                  <a:cubicBezTo>
                    <a:pt x="90" y="205"/>
                    <a:pt x="63" y="321"/>
                    <a:pt x="46" y="437"/>
                  </a:cubicBezTo>
                  <a:cubicBezTo>
                    <a:pt x="1" y="669"/>
                    <a:pt x="1" y="892"/>
                    <a:pt x="37" y="1124"/>
                  </a:cubicBezTo>
                  <a:cubicBezTo>
                    <a:pt x="63" y="1347"/>
                    <a:pt x="144" y="1588"/>
                    <a:pt x="331" y="1722"/>
                  </a:cubicBezTo>
                  <a:cubicBezTo>
                    <a:pt x="365" y="1744"/>
                    <a:pt x="409" y="1763"/>
                    <a:pt x="448" y="1763"/>
                  </a:cubicBezTo>
                  <a:cubicBezTo>
                    <a:pt x="471" y="1763"/>
                    <a:pt x="493" y="1756"/>
                    <a:pt x="509" y="1740"/>
                  </a:cubicBezTo>
                  <a:cubicBezTo>
                    <a:pt x="527" y="1704"/>
                    <a:pt x="527" y="1659"/>
                    <a:pt x="518" y="1615"/>
                  </a:cubicBezTo>
                  <a:cubicBezTo>
                    <a:pt x="465" y="1160"/>
                    <a:pt x="402" y="696"/>
                    <a:pt x="340" y="232"/>
                  </a:cubicBezTo>
                  <a:cubicBezTo>
                    <a:pt x="331" y="187"/>
                    <a:pt x="322" y="134"/>
                    <a:pt x="304" y="80"/>
                  </a:cubicBezTo>
                  <a:cubicBezTo>
                    <a:pt x="286" y="54"/>
                    <a:pt x="242" y="0"/>
                    <a:pt x="197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5492276" y="1371482"/>
              <a:ext cx="98860" cy="301553"/>
            </a:xfrm>
            <a:custGeom>
              <a:avLst/>
              <a:gdLst/>
              <a:ahLst/>
              <a:cxnLst/>
              <a:rect l="l" t="t" r="r" b="b"/>
              <a:pathLst>
                <a:path w="597" h="1821" extrusionOk="0">
                  <a:moveTo>
                    <a:pt x="159" y="1"/>
                  </a:moveTo>
                  <a:lnTo>
                    <a:pt x="159" y="1"/>
                  </a:lnTo>
                  <a:cubicBezTo>
                    <a:pt x="213" y="90"/>
                    <a:pt x="231" y="197"/>
                    <a:pt x="239" y="295"/>
                  </a:cubicBezTo>
                  <a:cubicBezTo>
                    <a:pt x="257" y="563"/>
                    <a:pt x="231" y="830"/>
                    <a:pt x="150" y="1080"/>
                  </a:cubicBezTo>
                  <a:cubicBezTo>
                    <a:pt x="106" y="1223"/>
                    <a:pt x="43" y="1357"/>
                    <a:pt x="7" y="1508"/>
                  </a:cubicBezTo>
                  <a:cubicBezTo>
                    <a:pt x="1" y="1536"/>
                    <a:pt x="26" y="1558"/>
                    <a:pt x="51" y="1558"/>
                  </a:cubicBezTo>
                  <a:cubicBezTo>
                    <a:pt x="57" y="1558"/>
                    <a:pt x="64" y="1557"/>
                    <a:pt x="70" y="1553"/>
                  </a:cubicBezTo>
                  <a:cubicBezTo>
                    <a:pt x="133" y="1514"/>
                    <a:pt x="175" y="1454"/>
                    <a:pt x="190" y="1385"/>
                  </a:cubicBezTo>
                  <a:lnTo>
                    <a:pt x="190" y="1385"/>
                  </a:lnTo>
                  <a:cubicBezTo>
                    <a:pt x="174" y="1483"/>
                    <a:pt x="158" y="1581"/>
                    <a:pt x="150" y="1687"/>
                  </a:cubicBezTo>
                  <a:cubicBezTo>
                    <a:pt x="150" y="1713"/>
                    <a:pt x="141" y="1740"/>
                    <a:pt x="159" y="1776"/>
                  </a:cubicBezTo>
                  <a:cubicBezTo>
                    <a:pt x="168" y="1803"/>
                    <a:pt x="195" y="1820"/>
                    <a:pt x="222" y="1820"/>
                  </a:cubicBezTo>
                  <a:cubicBezTo>
                    <a:pt x="257" y="1820"/>
                    <a:pt x="275" y="1785"/>
                    <a:pt x="293" y="1758"/>
                  </a:cubicBezTo>
                  <a:cubicBezTo>
                    <a:pt x="418" y="1544"/>
                    <a:pt x="507" y="1312"/>
                    <a:pt x="561" y="1071"/>
                  </a:cubicBezTo>
                  <a:cubicBezTo>
                    <a:pt x="578" y="982"/>
                    <a:pt x="587" y="884"/>
                    <a:pt x="587" y="795"/>
                  </a:cubicBezTo>
                  <a:cubicBezTo>
                    <a:pt x="596" y="473"/>
                    <a:pt x="534" y="250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492276" y="1371482"/>
              <a:ext cx="98860" cy="301553"/>
            </a:xfrm>
            <a:custGeom>
              <a:avLst/>
              <a:gdLst/>
              <a:ahLst/>
              <a:cxnLst/>
              <a:rect l="l" t="t" r="r" b="b"/>
              <a:pathLst>
                <a:path w="597" h="1821" extrusionOk="0">
                  <a:moveTo>
                    <a:pt x="159" y="1"/>
                  </a:moveTo>
                  <a:lnTo>
                    <a:pt x="159" y="1"/>
                  </a:lnTo>
                  <a:cubicBezTo>
                    <a:pt x="213" y="90"/>
                    <a:pt x="231" y="197"/>
                    <a:pt x="239" y="295"/>
                  </a:cubicBezTo>
                  <a:cubicBezTo>
                    <a:pt x="257" y="563"/>
                    <a:pt x="231" y="830"/>
                    <a:pt x="150" y="1080"/>
                  </a:cubicBezTo>
                  <a:cubicBezTo>
                    <a:pt x="106" y="1223"/>
                    <a:pt x="43" y="1357"/>
                    <a:pt x="7" y="1508"/>
                  </a:cubicBezTo>
                  <a:cubicBezTo>
                    <a:pt x="1" y="1536"/>
                    <a:pt x="26" y="1558"/>
                    <a:pt x="51" y="1558"/>
                  </a:cubicBezTo>
                  <a:cubicBezTo>
                    <a:pt x="57" y="1558"/>
                    <a:pt x="64" y="1557"/>
                    <a:pt x="70" y="1553"/>
                  </a:cubicBezTo>
                  <a:cubicBezTo>
                    <a:pt x="133" y="1514"/>
                    <a:pt x="175" y="1454"/>
                    <a:pt x="190" y="1385"/>
                  </a:cubicBezTo>
                  <a:lnTo>
                    <a:pt x="190" y="1385"/>
                  </a:lnTo>
                  <a:cubicBezTo>
                    <a:pt x="174" y="1483"/>
                    <a:pt x="158" y="1581"/>
                    <a:pt x="150" y="1687"/>
                  </a:cubicBezTo>
                  <a:cubicBezTo>
                    <a:pt x="150" y="1713"/>
                    <a:pt x="141" y="1740"/>
                    <a:pt x="159" y="1776"/>
                  </a:cubicBezTo>
                  <a:cubicBezTo>
                    <a:pt x="168" y="1803"/>
                    <a:pt x="195" y="1820"/>
                    <a:pt x="222" y="1820"/>
                  </a:cubicBezTo>
                  <a:cubicBezTo>
                    <a:pt x="257" y="1820"/>
                    <a:pt x="275" y="1785"/>
                    <a:pt x="293" y="1758"/>
                  </a:cubicBezTo>
                  <a:cubicBezTo>
                    <a:pt x="418" y="1544"/>
                    <a:pt x="507" y="1312"/>
                    <a:pt x="561" y="1071"/>
                  </a:cubicBezTo>
                  <a:cubicBezTo>
                    <a:pt x="578" y="982"/>
                    <a:pt x="587" y="884"/>
                    <a:pt x="587" y="795"/>
                  </a:cubicBezTo>
                  <a:cubicBezTo>
                    <a:pt x="596" y="473"/>
                    <a:pt x="534" y="250"/>
                    <a:pt x="159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325027" y="1161673"/>
              <a:ext cx="150857" cy="125192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857" y="1"/>
                  </a:moveTo>
                  <a:cubicBezTo>
                    <a:pt x="848" y="1"/>
                    <a:pt x="839" y="10"/>
                    <a:pt x="830" y="10"/>
                  </a:cubicBezTo>
                  <a:cubicBezTo>
                    <a:pt x="705" y="90"/>
                    <a:pt x="563" y="144"/>
                    <a:pt x="420" y="188"/>
                  </a:cubicBezTo>
                  <a:cubicBezTo>
                    <a:pt x="375" y="197"/>
                    <a:pt x="331" y="206"/>
                    <a:pt x="286" y="233"/>
                  </a:cubicBezTo>
                  <a:cubicBezTo>
                    <a:pt x="206" y="268"/>
                    <a:pt x="143" y="331"/>
                    <a:pt x="99" y="411"/>
                  </a:cubicBezTo>
                  <a:cubicBezTo>
                    <a:pt x="54" y="491"/>
                    <a:pt x="27" y="581"/>
                    <a:pt x="9" y="661"/>
                  </a:cubicBezTo>
                  <a:cubicBezTo>
                    <a:pt x="0" y="706"/>
                    <a:pt x="45" y="741"/>
                    <a:pt x="81" y="750"/>
                  </a:cubicBezTo>
                  <a:cubicBezTo>
                    <a:pt x="99" y="754"/>
                    <a:pt x="118" y="756"/>
                    <a:pt x="136" y="756"/>
                  </a:cubicBezTo>
                  <a:cubicBezTo>
                    <a:pt x="162" y="756"/>
                    <a:pt x="188" y="752"/>
                    <a:pt x="215" y="741"/>
                  </a:cubicBezTo>
                  <a:cubicBezTo>
                    <a:pt x="464" y="679"/>
                    <a:pt x="678" y="509"/>
                    <a:pt x="875" y="340"/>
                  </a:cubicBezTo>
                  <a:cubicBezTo>
                    <a:pt x="893" y="322"/>
                    <a:pt x="910" y="304"/>
                    <a:pt x="910" y="277"/>
                  </a:cubicBezTo>
                  <a:lnTo>
                    <a:pt x="910" y="277"/>
                  </a:lnTo>
                  <a:cubicBezTo>
                    <a:pt x="803" y="322"/>
                    <a:pt x="670" y="358"/>
                    <a:pt x="554" y="384"/>
                  </a:cubicBezTo>
                  <a:cubicBezTo>
                    <a:pt x="678" y="295"/>
                    <a:pt x="777" y="179"/>
                    <a:pt x="857" y="54"/>
                  </a:cubicBezTo>
                  <a:cubicBezTo>
                    <a:pt x="875" y="36"/>
                    <a:pt x="875" y="10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5341256" y="1161673"/>
              <a:ext cx="128667" cy="84455"/>
            </a:xfrm>
            <a:custGeom>
              <a:avLst/>
              <a:gdLst/>
              <a:ahLst/>
              <a:cxnLst/>
              <a:rect l="l" t="t" r="r" b="b"/>
              <a:pathLst>
                <a:path w="777" h="510" extrusionOk="0">
                  <a:moveTo>
                    <a:pt x="759" y="1"/>
                  </a:moveTo>
                  <a:cubicBezTo>
                    <a:pt x="750" y="1"/>
                    <a:pt x="750" y="1"/>
                    <a:pt x="741" y="10"/>
                  </a:cubicBezTo>
                  <a:cubicBezTo>
                    <a:pt x="696" y="72"/>
                    <a:pt x="643" y="126"/>
                    <a:pt x="580" y="170"/>
                  </a:cubicBezTo>
                  <a:cubicBezTo>
                    <a:pt x="393" y="295"/>
                    <a:pt x="134" y="331"/>
                    <a:pt x="1" y="509"/>
                  </a:cubicBezTo>
                  <a:cubicBezTo>
                    <a:pt x="108" y="429"/>
                    <a:pt x="241" y="429"/>
                    <a:pt x="375" y="402"/>
                  </a:cubicBezTo>
                  <a:cubicBezTo>
                    <a:pt x="402" y="393"/>
                    <a:pt x="429" y="384"/>
                    <a:pt x="465" y="375"/>
                  </a:cubicBezTo>
                  <a:cubicBezTo>
                    <a:pt x="580" y="286"/>
                    <a:pt x="679" y="179"/>
                    <a:pt x="759" y="54"/>
                  </a:cubicBezTo>
                  <a:cubicBezTo>
                    <a:pt x="777" y="36"/>
                    <a:pt x="777" y="10"/>
                    <a:pt x="759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5325027" y="1212014"/>
              <a:ext cx="149367" cy="74850"/>
            </a:xfrm>
            <a:custGeom>
              <a:avLst/>
              <a:gdLst/>
              <a:ahLst/>
              <a:cxnLst/>
              <a:rect l="l" t="t" r="r" b="b"/>
              <a:pathLst>
                <a:path w="902" h="452" extrusionOk="0">
                  <a:moveTo>
                    <a:pt x="902" y="0"/>
                  </a:moveTo>
                  <a:cubicBezTo>
                    <a:pt x="687" y="143"/>
                    <a:pt x="429" y="232"/>
                    <a:pt x="170" y="250"/>
                  </a:cubicBezTo>
                  <a:cubicBezTo>
                    <a:pt x="125" y="250"/>
                    <a:pt x="72" y="268"/>
                    <a:pt x="27" y="294"/>
                  </a:cubicBezTo>
                  <a:cubicBezTo>
                    <a:pt x="18" y="321"/>
                    <a:pt x="18" y="339"/>
                    <a:pt x="9" y="357"/>
                  </a:cubicBezTo>
                  <a:cubicBezTo>
                    <a:pt x="0" y="402"/>
                    <a:pt x="45" y="437"/>
                    <a:pt x="81" y="446"/>
                  </a:cubicBezTo>
                  <a:cubicBezTo>
                    <a:pt x="99" y="450"/>
                    <a:pt x="118" y="452"/>
                    <a:pt x="136" y="452"/>
                  </a:cubicBezTo>
                  <a:cubicBezTo>
                    <a:pt x="162" y="452"/>
                    <a:pt x="188" y="448"/>
                    <a:pt x="215" y="437"/>
                  </a:cubicBezTo>
                  <a:cubicBezTo>
                    <a:pt x="464" y="375"/>
                    <a:pt x="678" y="205"/>
                    <a:pt x="875" y="36"/>
                  </a:cubicBezTo>
                  <a:cubicBezTo>
                    <a:pt x="884" y="27"/>
                    <a:pt x="893" y="9"/>
                    <a:pt x="902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5289591" y="1057183"/>
              <a:ext cx="127177" cy="208487"/>
            </a:xfrm>
            <a:custGeom>
              <a:avLst/>
              <a:gdLst/>
              <a:ahLst/>
              <a:cxnLst/>
              <a:rect l="l" t="t" r="r" b="b"/>
              <a:pathLst>
                <a:path w="768" h="1259" extrusionOk="0">
                  <a:moveTo>
                    <a:pt x="616" y="1"/>
                  </a:moveTo>
                  <a:cubicBezTo>
                    <a:pt x="609" y="1"/>
                    <a:pt x="603" y="3"/>
                    <a:pt x="598" y="7"/>
                  </a:cubicBezTo>
                  <a:cubicBezTo>
                    <a:pt x="589" y="16"/>
                    <a:pt x="580" y="25"/>
                    <a:pt x="580" y="34"/>
                  </a:cubicBezTo>
                  <a:cubicBezTo>
                    <a:pt x="491" y="239"/>
                    <a:pt x="429" y="453"/>
                    <a:pt x="295" y="632"/>
                  </a:cubicBezTo>
                  <a:cubicBezTo>
                    <a:pt x="232" y="721"/>
                    <a:pt x="161" y="792"/>
                    <a:pt x="99" y="882"/>
                  </a:cubicBezTo>
                  <a:cubicBezTo>
                    <a:pt x="45" y="962"/>
                    <a:pt x="0" y="1069"/>
                    <a:pt x="18" y="1176"/>
                  </a:cubicBezTo>
                  <a:cubicBezTo>
                    <a:pt x="27" y="1203"/>
                    <a:pt x="72" y="1247"/>
                    <a:pt x="99" y="1256"/>
                  </a:cubicBezTo>
                  <a:cubicBezTo>
                    <a:pt x="108" y="1258"/>
                    <a:pt x="117" y="1259"/>
                    <a:pt x="127" y="1259"/>
                  </a:cubicBezTo>
                  <a:cubicBezTo>
                    <a:pt x="172" y="1259"/>
                    <a:pt x="219" y="1241"/>
                    <a:pt x="241" y="1212"/>
                  </a:cubicBezTo>
                  <a:cubicBezTo>
                    <a:pt x="277" y="1167"/>
                    <a:pt x="286" y="1114"/>
                    <a:pt x="304" y="1060"/>
                  </a:cubicBezTo>
                  <a:cubicBezTo>
                    <a:pt x="339" y="962"/>
                    <a:pt x="429" y="882"/>
                    <a:pt x="500" y="801"/>
                  </a:cubicBezTo>
                  <a:cubicBezTo>
                    <a:pt x="634" y="659"/>
                    <a:pt x="723" y="471"/>
                    <a:pt x="759" y="284"/>
                  </a:cubicBezTo>
                  <a:cubicBezTo>
                    <a:pt x="768" y="239"/>
                    <a:pt x="768" y="186"/>
                    <a:pt x="750" y="141"/>
                  </a:cubicBezTo>
                  <a:cubicBezTo>
                    <a:pt x="750" y="134"/>
                    <a:pt x="738" y="121"/>
                    <a:pt x="729" y="121"/>
                  </a:cubicBezTo>
                  <a:cubicBezTo>
                    <a:pt x="727" y="121"/>
                    <a:pt x="725" y="122"/>
                    <a:pt x="723" y="123"/>
                  </a:cubicBezTo>
                  <a:cubicBezTo>
                    <a:pt x="714" y="123"/>
                    <a:pt x="714" y="132"/>
                    <a:pt x="714" y="132"/>
                  </a:cubicBezTo>
                  <a:cubicBezTo>
                    <a:pt x="678" y="195"/>
                    <a:pt x="652" y="248"/>
                    <a:pt x="625" y="311"/>
                  </a:cubicBezTo>
                  <a:cubicBezTo>
                    <a:pt x="661" y="221"/>
                    <a:pt x="661" y="114"/>
                    <a:pt x="643" y="25"/>
                  </a:cubicBezTo>
                  <a:cubicBezTo>
                    <a:pt x="643" y="16"/>
                    <a:pt x="634" y="7"/>
                    <a:pt x="634" y="7"/>
                  </a:cubicBezTo>
                  <a:cubicBezTo>
                    <a:pt x="629" y="3"/>
                    <a:pt x="623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5289591" y="1057183"/>
              <a:ext cx="127177" cy="208487"/>
            </a:xfrm>
            <a:custGeom>
              <a:avLst/>
              <a:gdLst/>
              <a:ahLst/>
              <a:cxnLst/>
              <a:rect l="l" t="t" r="r" b="b"/>
              <a:pathLst>
                <a:path w="768" h="1259" extrusionOk="0">
                  <a:moveTo>
                    <a:pt x="616" y="1"/>
                  </a:moveTo>
                  <a:cubicBezTo>
                    <a:pt x="609" y="1"/>
                    <a:pt x="603" y="3"/>
                    <a:pt x="598" y="7"/>
                  </a:cubicBezTo>
                  <a:cubicBezTo>
                    <a:pt x="589" y="16"/>
                    <a:pt x="580" y="25"/>
                    <a:pt x="580" y="34"/>
                  </a:cubicBezTo>
                  <a:cubicBezTo>
                    <a:pt x="571" y="61"/>
                    <a:pt x="562" y="88"/>
                    <a:pt x="545" y="114"/>
                  </a:cubicBezTo>
                  <a:cubicBezTo>
                    <a:pt x="553" y="114"/>
                    <a:pt x="553" y="123"/>
                    <a:pt x="553" y="132"/>
                  </a:cubicBezTo>
                  <a:cubicBezTo>
                    <a:pt x="571" y="266"/>
                    <a:pt x="509" y="400"/>
                    <a:pt x="438" y="516"/>
                  </a:cubicBezTo>
                  <a:cubicBezTo>
                    <a:pt x="366" y="632"/>
                    <a:pt x="286" y="739"/>
                    <a:pt x="241" y="873"/>
                  </a:cubicBezTo>
                  <a:cubicBezTo>
                    <a:pt x="366" y="721"/>
                    <a:pt x="491" y="569"/>
                    <a:pt x="616" y="418"/>
                  </a:cubicBezTo>
                  <a:cubicBezTo>
                    <a:pt x="643" y="382"/>
                    <a:pt x="669" y="346"/>
                    <a:pt x="705" y="311"/>
                  </a:cubicBezTo>
                  <a:lnTo>
                    <a:pt x="705" y="311"/>
                  </a:lnTo>
                  <a:cubicBezTo>
                    <a:pt x="607" y="578"/>
                    <a:pt x="420" y="819"/>
                    <a:pt x="179" y="971"/>
                  </a:cubicBezTo>
                  <a:cubicBezTo>
                    <a:pt x="161" y="917"/>
                    <a:pt x="161" y="855"/>
                    <a:pt x="170" y="792"/>
                  </a:cubicBezTo>
                  <a:lnTo>
                    <a:pt x="170" y="792"/>
                  </a:lnTo>
                  <a:cubicBezTo>
                    <a:pt x="143" y="819"/>
                    <a:pt x="125" y="846"/>
                    <a:pt x="107" y="882"/>
                  </a:cubicBezTo>
                  <a:cubicBezTo>
                    <a:pt x="45" y="962"/>
                    <a:pt x="0" y="1069"/>
                    <a:pt x="18" y="1176"/>
                  </a:cubicBezTo>
                  <a:cubicBezTo>
                    <a:pt x="27" y="1203"/>
                    <a:pt x="72" y="1247"/>
                    <a:pt x="99" y="1256"/>
                  </a:cubicBezTo>
                  <a:cubicBezTo>
                    <a:pt x="108" y="1258"/>
                    <a:pt x="117" y="1259"/>
                    <a:pt x="127" y="1259"/>
                  </a:cubicBezTo>
                  <a:cubicBezTo>
                    <a:pt x="172" y="1259"/>
                    <a:pt x="219" y="1241"/>
                    <a:pt x="241" y="1212"/>
                  </a:cubicBezTo>
                  <a:cubicBezTo>
                    <a:pt x="277" y="1167"/>
                    <a:pt x="286" y="1114"/>
                    <a:pt x="304" y="1060"/>
                  </a:cubicBezTo>
                  <a:cubicBezTo>
                    <a:pt x="339" y="962"/>
                    <a:pt x="429" y="882"/>
                    <a:pt x="500" y="801"/>
                  </a:cubicBezTo>
                  <a:cubicBezTo>
                    <a:pt x="634" y="659"/>
                    <a:pt x="723" y="471"/>
                    <a:pt x="759" y="284"/>
                  </a:cubicBezTo>
                  <a:cubicBezTo>
                    <a:pt x="768" y="239"/>
                    <a:pt x="768" y="186"/>
                    <a:pt x="750" y="141"/>
                  </a:cubicBezTo>
                  <a:cubicBezTo>
                    <a:pt x="750" y="134"/>
                    <a:pt x="738" y="121"/>
                    <a:pt x="729" y="121"/>
                  </a:cubicBezTo>
                  <a:cubicBezTo>
                    <a:pt x="727" y="121"/>
                    <a:pt x="725" y="122"/>
                    <a:pt x="723" y="123"/>
                  </a:cubicBezTo>
                  <a:cubicBezTo>
                    <a:pt x="714" y="123"/>
                    <a:pt x="714" y="132"/>
                    <a:pt x="714" y="132"/>
                  </a:cubicBezTo>
                  <a:cubicBezTo>
                    <a:pt x="678" y="195"/>
                    <a:pt x="652" y="248"/>
                    <a:pt x="625" y="311"/>
                  </a:cubicBezTo>
                  <a:cubicBezTo>
                    <a:pt x="661" y="221"/>
                    <a:pt x="661" y="114"/>
                    <a:pt x="643" y="25"/>
                  </a:cubicBezTo>
                  <a:cubicBezTo>
                    <a:pt x="643" y="16"/>
                    <a:pt x="634" y="7"/>
                    <a:pt x="634" y="7"/>
                  </a:cubicBezTo>
                  <a:cubicBezTo>
                    <a:pt x="629" y="3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5270382" y="1021249"/>
              <a:ext cx="62264" cy="235148"/>
            </a:xfrm>
            <a:custGeom>
              <a:avLst/>
              <a:gdLst/>
              <a:ahLst/>
              <a:cxnLst/>
              <a:rect l="l" t="t" r="r" b="b"/>
              <a:pathLst>
                <a:path w="376" h="1420" extrusionOk="0">
                  <a:moveTo>
                    <a:pt x="259" y="0"/>
                  </a:moveTo>
                  <a:cubicBezTo>
                    <a:pt x="256" y="0"/>
                    <a:pt x="253" y="0"/>
                    <a:pt x="250" y="1"/>
                  </a:cubicBezTo>
                  <a:cubicBezTo>
                    <a:pt x="277" y="1"/>
                    <a:pt x="170" y="670"/>
                    <a:pt x="161" y="733"/>
                  </a:cubicBezTo>
                  <a:cubicBezTo>
                    <a:pt x="99" y="956"/>
                    <a:pt x="0" y="1134"/>
                    <a:pt x="63" y="1375"/>
                  </a:cubicBezTo>
                  <a:cubicBezTo>
                    <a:pt x="72" y="1393"/>
                    <a:pt x="81" y="1420"/>
                    <a:pt x="99" y="1420"/>
                  </a:cubicBezTo>
                  <a:cubicBezTo>
                    <a:pt x="125" y="1420"/>
                    <a:pt x="134" y="1393"/>
                    <a:pt x="134" y="1375"/>
                  </a:cubicBezTo>
                  <a:cubicBezTo>
                    <a:pt x="170" y="1250"/>
                    <a:pt x="215" y="1125"/>
                    <a:pt x="250" y="1000"/>
                  </a:cubicBezTo>
                  <a:cubicBezTo>
                    <a:pt x="295" y="840"/>
                    <a:pt x="348" y="679"/>
                    <a:pt x="366" y="519"/>
                  </a:cubicBezTo>
                  <a:cubicBezTo>
                    <a:pt x="375" y="367"/>
                    <a:pt x="366" y="215"/>
                    <a:pt x="322" y="73"/>
                  </a:cubicBezTo>
                  <a:cubicBezTo>
                    <a:pt x="313" y="40"/>
                    <a:pt x="29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5273362" y="1021414"/>
              <a:ext cx="59283" cy="234983"/>
            </a:xfrm>
            <a:custGeom>
              <a:avLst/>
              <a:gdLst/>
              <a:ahLst/>
              <a:cxnLst/>
              <a:rect l="l" t="t" r="r" b="b"/>
              <a:pathLst>
                <a:path w="358" h="1419" extrusionOk="0">
                  <a:moveTo>
                    <a:pt x="250" y="0"/>
                  </a:moveTo>
                  <a:cubicBezTo>
                    <a:pt x="304" y="330"/>
                    <a:pt x="259" y="678"/>
                    <a:pt x="116" y="982"/>
                  </a:cubicBezTo>
                  <a:cubicBezTo>
                    <a:pt x="107" y="955"/>
                    <a:pt x="98" y="919"/>
                    <a:pt x="89" y="892"/>
                  </a:cubicBezTo>
                  <a:cubicBezTo>
                    <a:pt x="45" y="1044"/>
                    <a:pt x="0" y="1187"/>
                    <a:pt x="45" y="1374"/>
                  </a:cubicBezTo>
                  <a:cubicBezTo>
                    <a:pt x="54" y="1392"/>
                    <a:pt x="63" y="1419"/>
                    <a:pt x="81" y="1419"/>
                  </a:cubicBezTo>
                  <a:cubicBezTo>
                    <a:pt x="107" y="1419"/>
                    <a:pt x="116" y="1392"/>
                    <a:pt x="116" y="1374"/>
                  </a:cubicBezTo>
                  <a:cubicBezTo>
                    <a:pt x="152" y="1249"/>
                    <a:pt x="197" y="1124"/>
                    <a:pt x="232" y="999"/>
                  </a:cubicBezTo>
                  <a:cubicBezTo>
                    <a:pt x="277" y="839"/>
                    <a:pt x="330" y="678"/>
                    <a:pt x="348" y="518"/>
                  </a:cubicBezTo>
                  <a:cubicBezTo>
                    <a:pt x="357" y="366"/>
                    <a:pt x="348" y="214"/>
                    <a:pt x="304" y="72"/>
                  </a:cubicBezTo>
                  <a:cubicBezTo>
                    <a:pt x="295" y="45"/>
                    <a:pt x="277" y="9"/>
                    <a:pt x="250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5205304" y="1023733"/>
              <a:ext cx="84453" cy="233492"/>
            </a:xfrm>
            <a:custGeom>
              <a:avLst/>
              <a:gdLst/>
              <a:ahLst/>
              <a:cxnLst/>
              <a:rect l="l" t="t" r="r" b="b"/>
              <a:pathLst>
                <a:path w="510" h="1410" extrusionOk="0">
                  <a:moveTo>
                    <a:pt x="27" y="0"/>
                  </a:moveTo>
                  <a:cubicBezTo>
                    <a:pt x="25" y="0"/>
                    <a:pt x="22" y="1"/>
                    <a:pt x="19" y="4"/>
                  </a:cubicBezTo>
                  <a:cubicBezTo>
                    <a:pt x="1" y="4"/>
                    <a:pt x="1" y="40"/>
                    <a:pt x="10" y="58"/>
                  </a:cubicBezTo>
                  <a:cubicBezTo>
                    <a:pt x="37" y="111"/>
                    <a:pt x="81" y="138"/>
                    <a:pt x="117" y="183"/>
                  </a:cubicBezTo>
                  <a:cubicBezTo>
                    <a:pt x="153" y="236"/>
                    <a:pt x="179" y="299"/>
                    <a:pt x="206" y="352"/>
                  </a:cubicBezTo>
                  <a:cubicBezTo>
                    <a:pt x="224" y="414"/>
                    <a:pt x="251" y="468"/>
                    <a:pt x="260" y="530"/>
                  </a:cubicBezTo>
                  <a:cubicBezTo>
                    <a:pt x="277" y="620"/>
                    <a:pt x="277" y="718"/>
                    <a:pt x="277" y="816"/>
                  </a:cubicBezTo>
                  <a:cubicBezTo>
                    <a:pt x="277" y="932"/>
                    <a:pt x="295" y="1048"/>
                    <a:pt x="331" y="1164"/>
                  </a:cubicBezTo>
                  <a:cubicBezTo>
                    <a:pt x="349" y="1217"/>
                    <a:pt x="367" y="1271"/>
                    <a:pt x="402" y="1324"/>
                  </a:cubicBezTo>
                  <a:cubicBezTo>
                    <a:pt x="409" y="1338"/>
                    <a:pt x="460" y="1410"/>
                    <a:pt x="486" y="1410"/>
                  </a:cubicBezTo>
                  <a:cubicBezTo>
                    <a:pt x="494" y="1410"/>
                    <a:pt x="500" y="1401"/>
                    <a:pt x="500" y="1378"/>
                  </a:cubicBezTo>
                  <a:cubicBezTo>
                    <a:pt x="500" y="1360"/>
                    <a:pt x="492" y="1342"/>
                    <a:pt x="483" y="1324"/>
                  </a:cubicBezTo>
                  <a:cubicBezTo>
                    <a:pt x="447" y="1262"/>
                    <a:pt x="429" y="1182"/>
                    <a:pt x="438" y="1110"/>
                  </a:cubicBezTo>
                  <a:cubicBezTo>
                    <a:pt x="447" y="1066"/>
                    <a:pt x="456" y="1021"/>
                    <a:pt x="465" y="977"/>
                  </a:cubicBezTo>
                  <a:cubicBezTo>
                    <a:pt x="509" y="762"/>
                    <a:pt x="456" y="530"/>
                    <a:pt x="367" y="325"/>
                  </a:cubicBezTo>
                  <a:cubicBezTo>
                    <a:pt x="349" y="281"/>
                    <a:pt x="331" y="245"/>
                    <a:pt x="304" y="200"/>
                  </a:cubicBezTo>
                  <a:cubicBezTo>
                    <a:pt x="242" y="111"/>
                    <a:pt x="144" y="40"/>
                    <a:pt x="37" y="4"/>
                  </a:cubicBezTo>
                  <a:cubicBezTo>
                    <a:pt x="37" y="4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5205304" y="1023733"/>
              <a:ext cx="84453" cy="233492"/>
            </a:xfrm>
            <a:custGeom>
              <a:avLst/>
              <a:gdLst/>
              <a:ahLst/>
              <a:cxnLst/>
              <a:rect l="l" t="t" r="r" b="b"/>
              <a:pathLst>
                <a:path w="510" h="1410" extrusionOk="0">
                  <a:moveTo>
                    <a:pt x="27" y="0"/>
                  </a:moveTo>
                  <a:cubicBezTo>
                    <a:pt x="25" y="0"/>
                    <a:pt x="22" y="1"/>
                    <a:pt x="19" y="4"/>
                  </a:cubicBezTo>
                  <a:cubicBezTo>
                    <a:pt x="10" y="4"/>
                    <a:pt x="10" y="4"/>
                    <a:pt x="1" y="13"/>
                  </a:cubicBezTo>
                  <a:cubicBezTo>
                    <a:pt x="197" y="129"/>
                    <a:pt x="331" y="343"/>
                    <a:pt x="340" y="566"/>
                  </a:cubicBezTo>
                  <a:cubicBezTo>
                    <a:pt x="348" y="590"/>
                    <a:pt x="334" y="621"/>
                    <a:pt x="319" y="621"/>
                  </a:cubicBezTo>
                  <a:cubicBezTo>
                    <a:pt x="317" y="621"/>
                    <a:pt x="315" y="621"/>
                    <a:pt x="313" y="620"/>
                  </a:cubicBezTo>
                  <a:cubicBezTo>
                    <a:pt x="304" y="620"/>
                    <a:pt x="295" y="611"/>
                    <a:pt x="295" y="602"/>
                  </a:cubicBezTo>
                  <a:cubicBezTo>
                    <a:pt x="286" y="593"/>
                    <a:pt x="277" y="584"/>
                    <a:pt x="269" y="575"/>
                  </a:cubicBezTo>
                  <a:lnTo>
                    <a:pt x="269" y="575"/>
                  </a:lnTo>
                  <a:cubicBezTo>
                    <a:pt x="277" y="655"/>
                    <a:pt x="277" y="736"/>
                    <a:pt x="277" y="816"/>
                  </a:cubicBezTo>
                  <a:cubicBezTo>
                    <a:pt x="277" y="932"/>
                    <a:pt x="295" y="1048"/>
                    <a:pt x="331" y="1164"/>
                  </a:cubicBezTo>
                  <a:cubicBezTo>
                    <a:pt x="349" y="1217"/>
                    <a:pt x="367" y="1271"/>
                    <a:pt x="402" y="1324"/>
                  </a:cubicBezTo>
                  <a:cubicBezTo>
                    <a:pt x="409" y="1338"/>
                    <a:pt x="460" y="1410"/>
                    <a:pt x="486" y="1410"/>
                  </a:cubicBezTo>
                  <a:cubicBezTo>
                    <a:pt x="494" y="1410"/>
                    <a:pt x="500" y="1401"/>
                    <a:pt x="500" y="1378"/>
                  </a:cubicBezTo>
                  <a:cubicBezTo>
                    <a:pt x="500" y="1360"/>
                    <a:pt x="492" y="1342"/>
                    <a:pt x="483" y="1324"/>
                  </a:cubicBezTo>
                  <a:cubicBezTo>
                    <a:pt x="447" y="1262"/>
                    <a:pt x="429" y="1182"/>
                    <a:pt x="438" y="1110"/>
                  </a:cubicBezTo>
                  <a:cubicBezTo>
                    <a:pt x="447" y="1066"/>
                    <a:pt x="456" y="1021"/>
                    <a:pt x="465" y="977"/>
                  </a:cubicBezTo>
                  <a:cubicBezTo>
                    <a:pt x="509" y="762"/>
                    <a:pt x="456" y="530"/>
                    <a:pt x="367" y="325"/>
                  </a:cubicBezTo>
                  <a:cubicBezTo>
                    <a:pt x="349" y="281"/>
                    <a:pt x="331" y="245"/>
                    <a:pt x="304" y="200"/>
                  </a:cubicBezTo>
                  <a:cubicBezTo>
                    <a:pt x="242" y="111"/>
                    <a:pt x="144" y="40"/>
                    <a:pt x="37" y="4"/>
                  </a:cubicBezTo>
                  <a:cubicBezTo>
                    <a:pt x="37" y="4"/>
                    <a:pt x="33" y="0"/>
                    <a:pt x="27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237926" y="1132197"/>
              <a:ext cx="347253" cy="579757"/>
            </a:xfrm>
            <a:custGeom>
              <a:avLst/>
              <a:gdLst/>
              <a:ahLst/>
              <a:cxnLst/>
              <a:rect l="l" t="t" r="r" b="b"/>
              <a:pathLst>
                <a:path w="2097" h="3501" extrusionOk="0">
                  <a:moveTo>
                    <a:pt x="80" y="0"/>
                  </a:moveTo>
                  <a:cubicBezTo>
                    <a:pt x="63" y="98"/>
                    <a:pt x="45" y="197"/>
                    <a:pt x="36" y="295"/>
                  </a:cubicBezTo>
                  <a:cubicBezTo>
                    <a:pt x="18" y="437"/>
                    <a:pt x="0" y="580"/>
                    <a:pt x="27" y="714"/>
                  </a:cubicBezTo>
                  <a:cubicBezTo>
                    <a:pt x="63" y="857"/>
                    <a:pt x="143" y="991"/>
                    <a:pt x="259" y="1053"/>
                  </a:cubicBezTo>
                  <a:cubicBezTo>
                    <a:pt x="330" y="1098"/>
                    <a:pt x="366" y="1169"/>
                    <a:pt x="419" y="1223"/>
                  </a:cubicBezTo>
                  <a:cubicBezTo>
                    <a:pt x="473" y="1294"/>
                    <a:pt x="535" y="1356"/>
                    <a:pt x="562" y="1437"/>
                  </a:cubicBezTo>
                  <a:cubicBezTo>
                    <a:pt x="589" y="1508"/>
                    <a:pt x="598" y="1579"/>
                    <a:pt x="607" y="1651"/>
                  </a:cubicBezTo>
                  <a:cubicBezTo>
                    <a:pt x="625" y="1838"/>
                    <a:pt x="634" y="2034"/>
                    <a:pt x="634" y="2222"/>
                  </a:cubicBezTo>
                  <a:cubicBezTo>
                    <a:pt x="625" y="2409"/>
                    <a:pt x="598" y="2587"/>
                    <a:pt x="607" y="2775"/>
                  </a:cubicBezTo>
                  <a:cubicBezTo>
                    <a:pt x="616" y="2953"/>
                    <a:pt x="651" y="3141"/>
                    <a:pt x="767" y="3283"/>
                  </a:cubicBezTo>
                  <a:cubicBezTo>
                    <a:pt x="857" y="3390"/>
                    <a:pt x="973" y="3462"/>
                    <a:pt x="1106" y="3488"/>
                  </a:cubicBezTo>
                  <a:cubicBezTo>
                    <a:pt x="1140" y="3496"/>
                    <a:pt x="1175" y="3500"/>
                    <a:pt x="1209" y="3500"/>
                  </a:cubicBezTo>
                  <a:cubicBezTo>
                    <a:pt x="1292" y="3500"/>
                    <a:pt x="1373" y="3477"/>
                    <a:pt x="1436" y="3426"/>
                  </a:cubicBezTo>
                  <a:cubicBezTo>
                    <a:pt x="1811" y="3167"/>
                    <a:pt x="2016" y="2712"/>
                    <a:pt x="2079" y="2257"/>
                  </a:cubicBezTo>
                  <a:cubicBezTo>
                    <a:pt x="2097" y="2132"/>
                    <a:pt x="2097" y="2008"/>
                    <a:pt x="2061" y="1892"/>
                  </a:cubicBezTo>
                  <a:cubicBezTo>
                    <a:pt x="2007" y="1740"/>
                    <a:pt x="1900" y="1588"/>
                    <a:pt x="1767" y="1508"/>
                  </a:cubicBezTo>
                  <a:cubicBezTo>
                    <a:pt x="1615" y="1419"/>
                    <a:pt x="1535" y="1240"/>
                    <a:pt x="1454" y="1080"/>
                  </a:cubicBezTo>
                  <a:cubicBezTo>
                    <a:pt x="1374" y="919"/>
                    <a:pt x="1258" y="750"/>
                    <a:pt x="1089" y="714"/>
                  </a:cubicBezTo>
                  <a:cubicBezTo>
                    <a:pt x="1053" y="714"/>
                    <a:pt x="1026" y="714"/>
                    <a:pt x="999" y="705"/>
                  </a:cubicBezTo>
                  <a:cubicBezTo>
                    <a:pt x="955" y="687"/>
                    <a:pt x="919" y="661"/>
                    <a:pt x="874" y="634"/>
                  </a:cubicBezTo>
                  <a:cubicBezTo>
                    <a:pt x="846" y="622"/>
                    <a:pt x="816" y="617"/>
                    <a:pt x="785" y="617"/>
                  </a:cubicBezTo>
                  <a:cubicBezTo>
                    <a:pt x="748" y="617"/>
                    <a:pt x="708" y="624"/>
                    <a:pt x="669" y="634"/>
                  </a:cubicBezTo>
                  <a:cubicBezTo>
                    <a:pt x="678" y="571"/>
                    <a:pt x="696" y="509"/>
                    <a:pt x="687" y="446"/>
                  </a:cubicBezTo>
                  <a:lnTo>
                    <a:pt x="687" y="446"/>
                  </a:lnTo>
                  <a:cubicBezTo>
                    <a:pt x="589" y="482"/>
                    <a:pt x="509" y="553"/>
                    <a:pt x="482" y="652"/>
                  </a:cubicBezTo>
                  <a:cubicBezTo>
                    <a:pt x="482" y="553"/>
                    <a:pt x="446" y="473"/>
                    <a:pt x="393" y="393"/>
                  </a:cubicBezTo>
                  <a:cubicBezTo>
                    <a:pt x="375" y="482"/>
                    <a:pt x="348" y="580"/>
                    <a:pt x="330" y="669"/>
                  </a:cubicBezTo>
                  <a:cubicBezTo>
                    <a:pt x="339" y="464"/>
                    <a:pt x="286" y="268"/>
                    <a:pt x="187" y="81"/>
                  </a:cubicBezTo>
                  <a:cubicBezTo>
                    <a:pt x="179" y="107"/>
                    <a:pt x="152" y="116"/>
                    <a:pt x="152" y="143"/>
                  </a:cubicBezTo>
                  <a:cubicBezTo>
                    <a:pt x="143" y="98"/>
                    <a:pt x="116" y="36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5264420" y="1284876"/>
              <a:ext cx="82963" cy="111944"/>
            </a:xfrm>
            <a:custGeom>
              <a:avLst/>
              <a:gdLst/>
              <a:ahLst/>
              <a:cxnLst/>
              <a:rect l="l" t="t" r="r" b="b"/>
              <a:pathLst>
                <a:path w="501" h="676" extrusionOk="0">
                  <a:moveTo>
                    <a:pt x="141" y="0"/>
                  </a:moveTo>
                  <a:cubicBezTo>
                    <a:pt x="127" y="0"/>
                    <a:pt x="113" y="2"/>
                    <a:pt x="99" y="6"/>
                  </a:cubicBezTo>
                  <a:cubicBezTo>
                    <a:pt x="63" y="6"/>
                    <a:pt x="27" y="24"/>
                    <a:pt x="1" y="51"/>
                  </a:cubicBezTo>
                  <a:cubicBezTo>
                    <a:pt x="27" y="86"/>
                    <a:pt x="63" y="113"/>
                    <a:pt x="99" y="131"/>
                  </a:cubicBezTo>
                  <a:cubicBezTo>
                    <a:pt x="170" y="176"/>
                    <a:pt x="206" y="247"/>
                    <a:pt x="259" y="301"/>
                  </a:cubicBezTo>
                  <a:cubicBezTo>
                    <a:pt x="313" y="372"/>
                    <a:pt x="375" y="434"/>
                    <a:pt x="402" y="515"/>
                  </a:cubicBezTo>
                  <a:cubicBezTo>
                    <a:pt x="429" y="568"/>
                    <a:pt x="438" y="622"/>
                    <a:pt x="438" y="675"/>
                  </a:cubicBezTo>
                  <a:cubicBezTo>
                    <a:pt x="456" y="622"/>
                    <a:pt x="474" y="568"/>
                    <a:pt x="482" y="506"/>
                  </a:cubicBezTo>
                  <a:cubicBezTo>
                    <a:pt x="500" y="336"/>
                    <a:pt x="438" y="140"/>
                    <a:pt x="286" y="51"/>
                  </a:cubicBezTo>
                  <a:cubicBezTo>
                    <a:pt x="244" y="23"/>
                    <a:pt x="192" y="0"/>
                    <a:pt x="141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5390106" y="1409900"/>
              <a:ext cx="75346" cy="113931"/>
            </a:xfrm>
            <a:custGeom>
              <a:avLst/>
              <a:gdLst/>
              <a:ahLst/>
              <a:cxnLst/>
              <a:rect l="l" t="t" r="r" b="b"/>
              <a:pathLst>
                <a:path w="455" h="688" extrusionOk="0">
                  <a:moveTo>
                    <a:pt x="294" y="1"/>
                  </a:moveTo>
                  <a:lnTo>
                    <a:pt x="294" y="1"/>
                  </a:lnTo>
                  <a:cubicBezTo>
                    <a:pt x="330" y="125"/>
                    <a:pt x="348" y="197"/>
                    <a:pt x="375" y="331"/>
                  </a:cubicBezTo>
                  <a:cubicBezTo>
                    <a:pt x="303" y="232"/>
                    <a:pt x="241" y="134"/>
                    <a:pt x="134" y="72"/>
                  </a:cubicBezTo>
                  <a:lnTo>
                    <a:pt x="134" y="72"/>
                  </a:lnTo>
                  <a:cubicBezTo>
                    <a:pt x="161" y="170"/>
                    <a:pt x="178" y="277"/>
                    <a:pt x="178" y="384"/>
                  </a:cubicBezTo>
                  <a:cubicBezTo>
                    <a:pt x="107" y="295"/>
                    <a:pt x="36" y="197"/>
                    <a:pt x="0" y="99"/>
                  </a:cubicBezTo>
                  <a:lnTo>
                    <a:pt x="0" y="99"/>
                  </a:lnTo>
                  <a:cubicBezTo>
                    <a:pt x="54" y="322"/>
                    <a:pt x="178" y="536"/>
                    <a:pt x="357" y="687"/>
                  </a:cubicBezTo>
                  <a:cubicBezTo>
                    <a:pt x="330" y="545"/>
                    <a:pt x="285" y="402"/>
                    <a:pt x="223" y="268"/>
                  </a:cubicBezTo>
                  <a:lnTo>
                    <a:pt x="223" y="268"/>
                  </a:lnTo>
                  <a:cubicBezTo>
                    <a:pt x="321" y="348"/>
                    <a:pt x="401" y="455"/>
                    <a:pt x="437" y="580"/>
                  </a:cubicBezTo>
                  <a:cubicBezTo>
                    <a:pt x="455" y="375"/>
                    <a:pt x="401" y="170"/>
                    <a:pt x="294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5351688" y="1591558"/>
              <a:ext cx="122706" cy="115256"/>
            </a:xfrm>
            <a:custGeom>
              <a:avLst/>
              <a:gdLst/>
              <a:ahLst/>
              <a:cxnLst/>
              <a:rect l="l" t="t" r="r" b="b"/>
              <a:pathLst>
                <a:path w="741" h="696" extrusionOk="0">
                  <a:moveTo>
                    <a:pt x="741" y="1"/>
                  </a:moveTo>
                  <a:lnTo>
                    <a:pt x="741" y="1"/>
                  </a:lnTo>
                  <a:cubicBezTo>
                    <a:pt x="687" y="197"/>
                    <a:pt x="616" y="384"/>
                    <a:pt x="526" y="572"/>
                  </a:cubicBezTo>
                  <a:cubicBezTo>
                    <a:pt x="509" y="598"/>
                    <a:pt x="491" y="634"/>
                    <a:pt x="455" y="634"/>
                  </a:cubicBezTo>
                  <a:cubicBezTo>
                    <a:pt x="450" y="635"/>
                    <a:pt x="445" y="636"/>
                    <a:pt x="441" y="636"/>
                  </a:cubicBezTo>
                  <a:cubicBezTo>
                    <a:pt x="412" y="636"/>
                    <a:pt x="389" y="614"/>
                    <a:pt x="366" y="598"/>
                  </a:cubicBezTo>
                  <a:cubicBezTo>
                    <a:pt x="214" y="456"/>
                    <a:pt x="98" y="304"/>
                    <a:pt x="0" y="126"/>
                  </a:cubicBezTo>
                  <a:lnTo>
                    <a:pt x="0" y="126"/>
                  </a:lnTo>
                  <a:cubicBezTo>
                    <a:pt x="54" y="286"/>
                    <a:pt x="125" y="438"/>
                    <a:pt x="232" y="563"/>
                  </a:cubicBezTo>
                  <a:cubicBezTo>
                    <a:pt x="259" y="607"/>
                    <a:pt x="294" y="643"/>
                    <a:pt x="339" y="670"/>
                  </a:cubicBezTo>
                  <a:cubicBezTo>
                    <a:pt x="364" y="682"/>
                    <a:pt x="398" y="695"/>
                    <a:pt x="435" y="695"/>
                  </a:cubicBezTo>
                  <a:cubicBezTo>
                    <a:pt x="450" y="695"/>
                    <a:pt x="466" y="693"/>
                    <a:pt x="482" y="688"/>
                  </a:cubicBezTo>
                  <a:cubicBezTo>
                    <a:pt x="544" y="670"/>
                    <a:pt x="589" y="598"/>
                    <a:pt x="616" y="536"/>
                  </a:cubicBezTo>
                  <a:cubicBezTo>
                    <a:pt x="696" y="367"/>
                    <a:pt x="741" y="179"/>
                    <a:pt x="741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5453528" y="1372972"/>
              <a:ext cx="40074" cy="84289"/>
            </a:xfrm>
            <a:custGeom>
              <a:avLst/>
              <a:gdLst/>
              <a:ahLst/>
              <a:cxnLst/>
              <a:rect l="l" t="t" r="r" b="b"/>
              <a:pathLst>
                <a:path w="242" h="509" extrusionOk="0">
                  <a:moveTo>
                    <a:pt x="152" y="0"/>
                  </a:moveTo>
                  <a:cubicBezTo>
                    <a:pt x="188" y="99"/>
                    <a:pt x="179" y="179"/>
                    <a:pt x="197" y="286"/>
                  </a:cubicBezTo>
                  <a:cubicBezTo>
                    <a:pt x="152" y="179"/>
                    <a:pt x="99" y="99"/>
                    <a:pt x="1" y="36"/>
                  </a:cubicBezTo>
                  <a:lnTo>
                    <a:pt x="1" y="36"/>
                  </a:lnTo>
                  <a:cubicBezTo>
                    <a:pt x="108" y="170"/>
                    <a:pt x="170" y="339"/>
                    <a:pt x="215" y="509"/>
                  </a:cubicBezTo>
                  <a:cubicBezTo>
                    <a:pt x="241" y="339"/>
                    <a:pt x="215" y="161"/>
                    <a:pt x="152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5484494" y="1488227"/>
              <a:ext cx="34278" cy="82799"/>
            </a:xfrm>
            <a:custGeom>
              <a:avLst/>
              <a:gdLst/>
              <a:ahLst/>
              <a:cxnLst/>
              <a:rect l="l" t="t" r="r" b="b"/>
              <a:pathLst>
                <a:path w="207" h="500" extrusionOk="0">
                  <a:moveTo>
                    <a:pt x="39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28" y="170"/>
                    <a:pt x="28" y="330"/>
                    <a:pt x="1" y="500"/>
                  </a:cubicBezTo>
                  <a:cubicBezTo>
                    <a:pt x="117" y="357"/>
                    <a:pt x="179" y="179"/>
                    <a:pt x="206" y="0"/>
                  </a:cubicBezTo>
                  <a:lnTo>
                    <a:pt x="206" y="0"/>
                  </a:lnTo>
                  <a:cubicBezTo>
                    <a:pt x="197" y="54"/>
                    <a:pt x="170" y="98"/>
                    <a:pt x="144" y="143"/>
                  </a:cubicBezTo>
                  <a:cubicBezTo>
                    <a:pt x="117" y="188"/>
                    <a:pt x="99" y="232"/>
                    <a:pt x="72" y="277"/>
                  </a:cubicBezTo>
                  <a:cubicBezTo>
                    <a:pt x="99" y="233"/>
                    <a:pt x="82" y="0"/>
                    <a:pt x="39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5406334" y="1529625"/>
              <a:ext cx="35603" cy="102008"/>
            </a:xfrm>
            <a:custGeom>
              <a:avLst/>
              <a:gdLst/>
              <a:ahLst/>
              <a:cxnLst/>
              <a:rect l="l" t="t" r="r" b="b"/>
              <a:pathLst>
                <a:path w="215" h="616" extrusionOk="0">
                  <a:moveTo>
                    <a:pt x="54" y="0"/>
                  </a:moveTo>
                  <a:lnTo>
                    <a:pt x="54" y="0"/>
                  </a:lnTo>
                  <a:cubicBezTo>
                    <a:pt x="0" y="232"/>
                    <a:pt x="107" y="410"/>
                    <a:pt x="187" y="616"/>
                  </a:cubicBezTo>
                  <a:cubicBezTo>
                    <a:pt x="161" y="535"/>
                    <a:pt x="179" y="437"/>
                    <a:pt x="196" y="348"/>
                  </a:cubicBezTo>
                  <a:cubicBezTo>
                    <a:pt x="205" y="277"/>
                    <a:pt x="214" y="205"/>
                    <a:pt x="214" y="134"/>
                  </a:cubicBezTo>
                  <a:lnTo>
                    <a:pt x="214" y="134"/>
                  </a:lnTo>
                  <a:cubicBezTo>
                    <a:pt x="179" y="223"/>
                    <a:pt x="152" y="312"/>
                    <a:pt x="143" y="410"/>
                  </a:cubicBezTo>
                  <a:cubicBezTo>
                    <a:pt x="98" y="277"/>
                    <a:pt x="72" y="143"/>
                    <a:pt x="54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3"/>
            <p:cNvSpPr/>
            <p:nvPr/>
          </p:nvSpPr>
          <p:spPr>
            <a:xfrm>
              <a:off x="5314761" y="1207543"/>
              <a:ext cx="34113" cy="57794"/>
            </a:xfrm>
            <a:custGeom>
              <a:avLst/>
              <a:gdLst/>
              <a:ahLst/>
              <a:cxnLst/>
              <a:rect l="l" t="t" r="r" b="b"/>
              <a:pathLst>
                <a:path w="206" h="349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6" y="36"/>
                    <a:pt x="45" y="107"/>
                    <a:pt x="18" y="197"/>
                  </a:cubicBezTo>
                  <a:cubicBezTo>
                    <a:pt x="18" y="179"/>
                    <a:pt x="18" y="152"/>
                    <a:pt x="9" y="134"/>
                  </a:cubicBezTo>
                  <a:cubicBezTo>
                    <a:pt x="9" y="206"/>
                    <a:pt x="9" y="277"/>
                    <a:pt x="0" y="348"/>
                  </a:cubicBezTo>
                  <a:cubicBezTo>
                    <a:pt x="36" y="214"/>
                    <a:pt x="107" y="98"/>
                    <a:pt x="205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3"/>
            <p:cNvSpPr/>
            <p:nvPr/>
          </p:nvSpPr>
          <p:spPr>
            <a:xfrm>
              <a:off x="5333970" y="1234204"/>
              <a:ext cx="51831" cy="29642"/>
            </a:xfrm>
            <a:custGeom>
              <a:avLst/>
              <a:gdLst/>
              <a:ahLst/>
              <a:cxnLst/>
              <a:rect l="l" t="t" r="r" b="b"/>
              <a:pathLst>
                <a:path w="313" h="179" extrusionOk="0">
                  <a:moveTo>
                    <a:pt x="205" y="1"/>
                  </a:moveTo>
                  <a:cubicBezTo>
                    <a:pt x="169" y="1"/>
                    <a:pt x="131" y="7"/>
                    <a:pt x="94" y="17"/>
                  </a:cubicBezTo>
                  <a:lnTo>
                    <a:pt x="94" y="17"/>
                  </a:lnTo>
                  <a:cubicBezTo>
                    <a:pt x="95" y="14"/>
                    <a:pt x="97" y="11"/>
                    <a:pt x="98" y="9"/>
                  </a:cubicBezTo>
                  <a:lnTo>
                    <a:pt x="98" y="9"/>
                  </a:lnTo>
                  <a:lnTo>
                    <a:pt x="89" y="18"/>
                  </a:lnTo>
                  <a:cubicBezTo>
                    <a:pt x="91" y="17"/>
                    <a:pt x="92" y="17"/>
                    <a:pt x="94" y="17"/>
                  </a:cubicBezTo>
                  <a:lnTo>
                    <a:pt x="94" y="17"/>
                  </a:lnTo>
                  <a:cubicBezTo>
                    <a:pt x="60" y="76"/>
                    <a:pt x="34" y="127"/>
                    <a:pt x="0" y="178"/>
                  </a:cubicBezTo>
                  <a:cubicBezTo>
                    <a:pt x="71" y="107"/>
                    <a:pt x="178" y="62"/>
                    <a:pt x="277" y="36"/>
                  </a:cubicBezTo>
                  <a:cubicBezTo>
                    <a:pt x="285" y="36"/>
                    <a:pt x="303" y="36"/>
                    <a:pt x="312" y="27"/>
                  </a:cubicBezTo>
                  <a:cubicBezTo>
                    <a:pt x="303" y="27"/>
                    <a:pt x="294" y="27"/>
                    <a:pt x="294" y="18"/>
                  </a:cubicBezTo>
                  <a:cubicBezTo>
                    <a:pt x="266" y="6"/>
                    <a:pt x="236" y="1"/>
                    <a:pt x="205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>
              <a:off x="5280649" y="1170615"/>
              <a:ext cx="23846" cy="94722"/>
            </a:xfrm>
            <a:custGeom>
              <a:avLst/>
              <a:gdLst/>
              <a:ahLst/>
              <a:cxnLst/>
              <a:rect l="l" t="t" r="r" b="b"/>
              <a:pathLst>
                <a:path w="144" h="572" extrusionOk="0">
                  <a:moveTo>
                    <a:pt x="1" y="0"/>
                  </a:moveTo>
                  <a:cubicBezTo>
                    <a:pt x="37" y="188"/>
                    <a:pt x="54" y="375"/>
                    <a:pt x="54" y="571"/>
                  </a:cubicBezTo>
                  <a:cubicBezTo>
                    <a:pt x="117" y="446"/>
                    <a:pt x="144" y="304"/>
                    <a:pt x="135" y="161"/>
                  </a:cubicBezTo>
                  <a:lnTo>
                    <a:pt x="135" y="161"/>
                  </a:lnTo>
                  <a:cubicBezTo>
                    <a:pt x="117" y="250"/>
                    <a:pt x="90" y="348"/>
                    <a:pt x="72" y="437"/>
                  </a:cubicBezTo>
                  <a:cubicBezTo>
                    <a:pt x="81" y="286"/>
                    <a:pt x="54" y="143"/>
                    <a:pt x="1" y="0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>
              <a:off x="5248192" y="1145445"/>
              <a:ext cx="23846" cy="90251"/>
            </a:xfrm>
            <a:custGeom>
              <a:avLst/>
              <a:gdLst/>
              <a:ahLst/>
              <a:cxnLst/>
              <a:rect l="l" t="t" r="r" b="b"/>
              <a:pathLst>
                <a:path w="144" h="545" extrusionOk="0">
                  <a:moveTo>
                    <a:pt x="134" y="1"/>
                  </a:moveTo>
                  <a:cubicBezTo>
                    <a:pt x="117" y="27"/>
                    <a:pt x="90" y="36"/>
                    <a:pt x="90" y="63"/>
                  </a:cubicBezTo>
                  <a:cubicBezTo>
                    <a:pt x="81" y="54"/>
                    <a:pt x="81" y="36"/>
                    <a:pt x="72" y="27"/>
                  </a:cubicBezTo>
                  <a:cubicBezTo>
                    <a:pt x="72" y="81"/>
                    <a:pt x="63" y="134"/>
                    <a:pt x="54" y="197"/>
                  </a:cubicBezTo>
                  <a:cubicBezTo>
                    <a:pt x="36" y="313"/>
                    <a:pt x="1" y="438"/>
                    <a:pt x="54" y="545"/>
                  </a:cubicBezTo>
                  <a:cubicBezTo>
                    <a:pt x="45" y="465"/>
                    <a:pt x="54" y="384"/>
                    <a:pt x="72" y="304"/>
                  </a:cubicBezTo>
                  <a:cubicBezTo>
                    <a:pt x="90" y="259"/>
                    <a:pt x="108" y="215"/>
                    <a:pt x="117" y="170"/>
                  </a:cubicBezTo>
                  <a:cubicBezTo>
                    <a:pt x="125" y="126"/>
                    <a:pt x="134" y="72"/>
                    <a:pt x="143" y="27"/>
                  </a:cubicBezTo>
                  <a:cubicBezTo>
                    <a:pt x="134" y="18"/>
                    <a:pt x="134" y="10"/>
                    <a:pt x="134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>
              <a:off x="5483169" y="1442357"/>
              <a:ext cx="78326" cy="252867"/>
            </a:xfrm>
            <a:custGeom>
              <a:avLst/>
              <a:gdLst/>
              <a:ahLst/>
              <a:cxnLst/>
              <a:rect l="l" t="t" r="r" b="b"/>
              <a:pathLst>
                <a:path w="473" h="1527" extrusionOk="0">
                  <a:moveTo>
                    <a:pt x="473" y="1"/>
                  </a:moveTo>
                  <a:cubicBezTo>
                    <a:pt x="446" y="331"/>
                    <a:pt x="366" y="652"/>
                    <a:pt x="232" y="955"/>
                  </a:cubicBezTo>
                  <a:cubicBezTo>
                    <a:pt x="152" y="1152"/>
                    <a:pt x="80" y="1339"/>
                    <a:pt x="0" y="1526"/>
                  </a:cubicBezTo>
                  <a:cubicBezTo>
                    <a:pt x="89" y="1455"/>
                    <a:pt x="161" y="1375"/>
                    <a:pt x="232" y="1294"/>
                  </a:cubicBezTo>
                  <a:cubicBezTo>
                    <a:pt x="384" y="884"/>
                    <a:pt x="464" y="447"/>
                    <a:pt x="473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>
              <a:off x="5358974" y="1536911"/>
              <a:ext cx="51831" cy="106645"/>
            </a:xfrm>
            <a:custGeom>
              <a:avLst/>
              <a:gdLst/>
              <a:ahLst/>
              <a:cxnLst/>
              <a:rect l="l" t="t" r="r" b="b"/>
              <a:pathLst>
                <a:path w="313" h="644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250"/>
                    <a:pt x="126" y="482"/>
                    <a:pt x="313" y="643"/>
                  </a:cubicBezTo>
                  <a:cubicBezTo>
                    <a:pt x="259" y="518"/>
                    <a:pt x="242" y="375"/>
                    <a:pt x="242" y="233"/>
                  </a:cubicBezTo>
                  <a:cubicBezTo>
                    <a:pt x="224" y="295"/>
                    <a:pt x="197" y="375"/>
                    <a:pt x="215" y="447"/>
                  </a:cubicBezTo>
                  <a:cubicBezTo>
                    <a:pt x="117" y="295"/>
                    <a:pt x="45" y="170"/>
                    <a:pt x="1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>
              <a:off x="5388615" y="1278418"/>
              <a:ext cx="116744" cy="122708"/>
            </a:xfrm>
            <a:custGeom>
              <a:avLst/>
              <a:gdLst/>
              <a:ahLst/>
              <a:cxnLst/>
              <a:rect l="l" t="t" r="r" b="b"/>
              <a:pathLst>
                <a:path w="705" h="741" extrusionOk="0">
                  <a:moveTo>
                    <a:pt x="428" y="1"/>
                  </a:moveTo>
                  <a:cubicBezTo>
                    <a:pt x="419" y="143"/>
                    <a:pt x="357" y="277"/>
                    <a:pt x="286" y="393"/>
                  </a:cubicBezTo>
                  <a:cubicBezTo>
                    <a:pt x="205" y="527"/>
                    <a:pt x="107" y="634"/>
                    <a:pt x="0" y="741"/>
                  </a:cubicBezTo>
                  <a:cubicBezTo>
                    <a:pt x="214" y="607"/>
                    <a:pt x="464" y="554"/>
                    <a:pt x="705" y="482"/>
                  </a:cubicBezTo>
                  <a:cubicBezTo>
                    <a:pt x="642" y="393"/>
                    <a:pt x="598" y="295"/>
                    <a:pt x="544" y="197"/>
                  </a:cubicBezTo>
                  <a:cubicBezTo>
                    <a:pt x="518" y="125"/>
                    <a:pt x="473" y="63"/>
                    <a:pt x="428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>
              <a:off x="5330989" y="1273450"/>
              <a:ext cx="14904" cy="17553"/>
            </a:xfrm>
            <a:custGeom>
              <a:avLst/>
              <a:gdLst/>
              <a:ahLst/>
              <a:cxnLst/>
              <a:rect l="l" t="t" r="r" b="b"/>
              <a:pathLst>
                <a:path w="90" h="106" extrusionOk="0">
                  <a:moveTo>
                    <a:pt x="57" y="0"/>
                  </a:moveTo>
                  <a:cubicBezTo>
                    <a:pt x="41" y="0"/>
                    <a:pt x="22" y="10"/>
                    <a:pt x="9" y="31"/>
                  </a:cubicBezTo>
                  <a:cubicBezTo>
                    <a:pt x="0" y="57"/>
                    <a:pt x="0" y="93"/>
                    <a:pt x="18" y="102"/>
                  </a:cubicBezTo>
                  <a:cubicBezTo>
                    <a:pt x="22" y="104"/>
                    <a:pt x="27" y="105"/>
                    <a:pt x="32" y="105"/>
                  </a:cubicBezTo>
                  <a:cubicBezTo>
                    <a:pt x="48" y="105"/>
                    <a:pt x="67" y="93"/>
                    <a:pt x="80" y="66"/>
                  </a:cubicBezTo>
                  <a:cubicBezTo>
                    <a:pt x="89" y="39"/>
                    <a:pt x="89" y="13"/>
                    <a:pt x="72" y="4"/>
                  </a:cubicBezTo>
                  <a:cubicBezTo>
                    <a:pt x="67" y="2"/>
                    <a:pt x="62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>
              <a:off x="5272203" y="1310046"/>
              <a:ext cx="60442" cy="69054"/>
            </a:xfrm>
            <a:custGeom>
              <a:avLst/>
              <a:gdLst/>
              <a:ahLst/>
              <a:cxnLst/>
              <a:rect l="l" t="t" r="r" b="b"/>
              <a:pathLst>
                <a:path w="365" h="417" extrusionOk="0">
                  <a:moveTo>
                    <a:pt x="206" y="1"/>
                  </a:moveTo>
                  <a:cubicBezTo>
                    <a:pt x="104" y="1"/>
                    <a:pt x="0" y="141"/>
                    <a:pt x="43" y="247"/>
                  </a:cubicBezTo>
                  <a:cubicBezTo>
                    <a:pt x="73" y="312"/>
                    <a:pt x="213" y="416"/>
                    <a:pt x="295" y="416"/>
                  </a:cubicBezTo>
                  <a:cubicBezTo>
                    <a:pt x="337" y="416"/>
                    <a:pt x="364" y="390"/>
                    <a:pt x="355" y="318"/>
                  </a:cubicBezTo>
                  <a:cubicBezTo>
                    <a:pt x="346" y="238"/>
                    <a:pt x="337" y="157"/>
                    <a:pt x="319" y="86"/>
                  </a:cubicBezTo>
                  <a:cubicBezTo>
                    <a:pt x="311" y="68"/>
                    <a:pt x="302" y="41"/>
                    <a:pt x="284" y="33"/>
                  </a:cubicBezTo>
                  <a:cubicBezTo>
                    <a:pt x="260" y="10"/>
                    <a:pt x="233" y="1"/>
                    <a:pt x="206" y="1"/>
                  </a:cubicBezTo>
                  <a:close/>
                </a:path>
              </a:pathLst>
            </a:custGeom>
            <a:solidFill>
              <a:srgbClr val="3F4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>
              <a:off x="5272203" y="1310046"/>
              <a:ext cx="60442" cy="69054"/>
            </a:xfrm>
            <a:custGeom>
              <a:avLst/>
              <a:gdLst/>
              <a:ahLst/>
              <a:cxnLst/>
              <a:rect l="l" t="t" r="r" b="b"/>
              <a:pathLst>
                <a:path w="365" h="417" extrusionOk="0">
                  <a:moveTo>
                    <a:pt x="206" y="1"/>
                  </a:moveTo>
                  <a:cubicBezTo>
                    <a:pt x="104" y="1"/>
                    <a:pt x="0" y="141"/>
                    <a:pt x="43" y="247"/>
                  </a:cubicBezTo>
                  <a:cubicBezTo>
                    <a:pt x="73" y="312"/>
                    <a:pt x="213" y="416"/>
                    <a:pt x="295" y="416"/>
                  </a:cubicBezTo>
                  <a:cubicBezTo>
                    <a:pt x="337" y="416"/>
                    <a:pt x="364" y="390"/>
                    <a:pt x="355" y="318"/>
                  </a:cubicBezTo>
                  <a:cubicBezTo>
                    <a:pt x="346" y="238"/>
                    <a:pt x="337" y="157"/>
                    <a:pt x="319" y="86"/>
                  </a:cubicBezTo>
                  <a:cubicBezTo>
                    <a:pt x="311" y="68"/>
                    <a:pt x="302" y="41"/>
                    <a:pt x="284" y="33"/>
                  </a:cubicBezTo>
                  <a:cubicBezTo>
                    <a:pt x="260" y="10"/>
                    <a:pt x="233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>
              <a:off x="5255644" y="1294480"/>
              <a:ext cx="66569" cy="90416"/>
            </a:xfrm>
            <a:custGeom>
              <a:avLst/>
              <a:gdLst/>
              <a:ahLst/>
              <a:cxnLst/>
              <a:rect l="l" t="t" r="r" b="b"/>
              <a:pathLst>
                <a:path w="402" h="546" extrusionOk="0">
                  <a:moveTo>
                    <a:pt x="101" y="1"/>
                  </a:moveTo>
                  <a:cubicBezTo>
                    <a:pt x="94" y="1"/>
                    <a:pt x="87" y="1"/>
                    <a:pt x="80" y="2"/>
                  </a:cubicBezTo>
                  <a:cubicBezTo>
                    <a:pt x="54" y="64"/>
                    <a:pt x="27" y="127"/>
                    <a:pt x="18" y="189"/>
                  </a:cubicBezTo>
                  <a:cubicBezTo>
                    <a:pt x="0" y="332"/>
                    <a:pt x="80" y="474"/>
                    <a:pt x="205" y="546"/>
                  </a:cubicBezTo>
                  <a:cubicBezTo>
                    <a:pt x="214" y="492"/>
                    <a:pt x="161" y="430"/>
                    <a:pt x="188" y="376"/>
                  </a:cubicBezTo>
                  <a:cubicBezTo>
                    <a:pt x="196" y="359"/>
                    <a:pt x="223" y="341"/>
                    <a:pt x="250" y="332"/>
                  </a:cubicBezTo>
                  <a:cubicBezTo>
                    <a:pt x="286" y="314"/>
                    <a:pt x="330" y="287"/>
                    <a:pt x="357" y="251"/>
                  </a:cubicBezTo>
                  <a:cubicBezTo>
                    <a:pt x="384" y="216"/>
                    <a:pt x="402" y="171"/>
                    <a:pt x="402" y="127"/>
                  </a:cubicBezTo>
                  <a:cubicBezTo>
                    <a:pt x="318" y="60"/>
                    <a:pt x="203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>
              <a:off x="5255644" y="1294646"/>
              <a:ext cx="47360" cy="88760"/>
            </a:xfrm>
            <a:custGeom>
              <a:avLst/>
              <a:gdLst/>
              <a:ahLst/>
              <a:cxnLst/>
              <a:rect l="l" t="t" r="r" b="b"/>
              <a:pathLst>
                <a:path w="286" h="536" extrusionOk="0">
                  <a:moveTo>
                    <a:pt x="80" y="1"/>
                  </a:moveTo>
                  <a:cubicBezTo>
                    <a:pt x="54" y="63"/>
                    <a:pt x="27" y="126"/>
                    <a:pt x="18" y="188"/>
                  </a:cubicBezTo>
                  <a:cubicBezTo>
                    <a:pt x="0" y="322"/>
                    <a:pt x="72" y="465"/>
                    <a:pt x="188" y="536"/>
                  </a:cubicBezTo>
                  <a:cubicBezTo>
                    <a:pt x="152" y="500"/>
                    <a:pt x="134" y="456"/>
                    <a:pt x="125" y="411"/>
                  </a:cubicBezTo>
                  <a:cubicBezTo>
                    <a:pt x="107" y="349"/>
                    <a:pt x="125" y="286"/>
                    <a:pt x="161" y="233"/>
                  </a:cubicBezTo>
                  <a:cubicBezTo>
                    <a:pt x="179" y="206"/>
                    <a:pt x="205" y="188"/>
                    <a:pt x="223" y="161"/>
                  </a:cubicBezTo>
                  <a:cubicBezTo>
                    <a:pt x="250" y="126"/>
                    <a:pt x="277" y="90"/>
                    <a:pt x="286" y="54"/>
                  </a:cubicBezTo>
                  <a:cubicBezTo>
                    <a:pt x="223" y="19"/>
                    <a:pt x="152" y="1"/>
                    <a:pt x="80" y="1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>
              <a:off x="5112240" y="1557611"/>
              <a:ext cx="608893" cy="362162"/>
            </a:xfrm>
            <a:custGeom>
              <a:avLst/>
              <a:gdLst/>
              <a:ahLst/>
              <a:cxnLst/>
              <a:rect l="l" t="t" r="r" b="b"/>
              <a:pathLst>
                <a:path w="3677" h="2187" extrusionOk="0">
                  <a:moveTo>
                    <a:pt x="3605" y="1"/>
                  </a:moveTo>
                  <a:cubicBezTo>
                    <a:pt x="2865" y="429"/>
                    <a:pt x="2106" y="857"/>
                    <a:pt x="1294" y="1134"/>
                  </a:cubicBezTo>
                  <a:cubicBezTo>
                    <a:pt x="857" y="1285"/>
                    <a:pt x="367" y="1410"/>
                    <a:pt x="63" y="1767"/>
                  </a:cubicBezTo>
                  <a:cubicBezTo>
                    <a:pt x="1" y="1838"/>
                    <a:pt x="19" y="1972"/>
                    <a:pt x="45" y="2070"/>
                  </a:cubicBezTo>
                  <a:cubicBezTo>
                    <a:pt x="54" y="2124"/>
                    <a:pt x="99" y="2186"/>
                    <a:pt x="161" y="2186"/>
                  </a:cubicBezTo>
                  <a:cubicBezTo>
                    <a:pt x="188" y="2177"/>
                    <a:pt x="206" y="2168"/>
                    <a:pt x="233" y="2151"/>
                  </a:cubicBezTo>
                  <a:cubicBezTo>
                    <a:pt x="661" y="1847"/>
                    <a:pt x="1071" y="1517"/>
                    <a:pt x="1553" y="1321"/>
                  </a:cubicBezTo>
                  <a:cubicBezTo>
                    <a:pt x="1696" y="1267"/>
                    <a:pt x="1848" y="1223"/>
                    <a:pt x="1999" y="1169"/>
                  </a:cubicBezTo>
                  <a:cubicBezTo>
                    <a:pt x="2606" y="964"/>
                    <a:pt x="3204" y="661"/>
                    <a:pt x="3641" y="179"/>
                  </a:cubicBezTo>
                  <a:cubicBezTo>
                    <a:pt x="3676" y="143"/>
                    <a:pt x="3641" y="45"/>
                    <a:pt x="36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>
              <a:off x="5320556" y="1634447"/>
              <a:ext cx="252864" cy="164107"/>
            </a:xfrm>
            <a:custGeom>
              <a:avLst/>
              <a:gdLst/>
              <a:ahLst/>
              <a:cxnLst/>
              <a:rect l="l" t="t" r="r" b="b"/>
              <a:pathLst>
                <a:path w="1527" h="991" extrusionOk="0">
                  <a:moveTo>
                    <a:pt x="1526" y="0"/>
                  </a:moveTo>
                  <a:lnTo>
                    <a:pt x="1526" y="0"/>
                  </a:lnTo>
                  <a:cubicBezTo>
                    <a:pt x="1044" y="250"/>
                    <a:pt x="563" y="491"/>
                    <a:pt x="54" y="661"/>
                  </a:cubicBezTo>
                  <a:cubicBezTo>
                    <a:pt x="19" y="768"/>
                    <a:pt x="1" y="884"/>
                    <a:pt x="10" y="991"/>
                  </a:cubicBezTo>
                  <a:cubicBezTo>
                    <a:pt x="99" y="937"/>
                    <a:pt x="197" y="893"/>
                    <a:pt x="295" y="857"/>
                  </a:cubicBezTo>
                  <a:cubicBezTo>
                    <a:pt x="438" y="803"/>
                    <a:pt x="590" y="759"/>
                    <a:pt x="741" y="705"/>
                  </a:cubicBezTo>
                  <a:cubicBezTo>
                    <a:pt x="848" y="670"/>
                    <a:pt x="955" y="634"/>
                    <a:pt x="1062" y="589"/>
                  </a:cubicBezTo>
                  <a:cubicBezTo>
                    <a:pt x="1089" y="536"/>
                    <a:pt x="1134" y="491"/>
                    <a:pt x="1178" y="447"/>
                  </a:cubicBezTo>
                  <a:cubicBezTo>
                    <a:pt x="1250" y="393"/>
                    <a:pt x="1339" y="339"/>
                    <a:pt x="1401" y="268"/>
                  </a:cubicBezTo>
                  <a:cubicBezTo>
                    <a:pt x="1464" y="197"/>
                    <a:pt x="1499" y="99"/>
                    <a:pt x="1526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>
              <a:off x="5113731" y="1852867"/>
              <a:ext cx="43055" cy="66901"/>
            </a:xfrm>
            <a:custGeom>
              <a:avLst/>
              <a:gdLst/>
              <a:ahLst/>
              <a:cxnLst/>
              <a:rect l="l" t="t" r="r" b="b"/>
              <a:pathLst>
                <a:path w="260" h="404" extrusionOk="0">
                  <a:moveTo>
                    <a:pt x="108" y="0"/>
                  </a:moveTo>
                  <a:cubicBezTo>
                    <a:pt x="102" y="0"/>
                    <a:pt x="96" y="1"/>
                    <a:pt x="90" y="2"/>
                  </a:cubicBezTo>
                  <a:cubicBezTo>
                    <a:pt x="63" y="2"/>
                    <a:pt x="45" y="20"/>
                    <a:pt x="28" y="29"/>
                  </a:cubicBezTo>
                  <a:cubicBezTo>
                    <a:pt x="1" y="109"/>
                    <a:pt x="10" y="207"/>
                    <a:pt x="36" y="287"/>
                  </a:cubicBezTo>
                  <a:cubicBezTo>
                    <a:pt x="45" y="341"/>
                    <a:pt x="90" y="403"/>
                    <a:pt x="152" y="403"/>
                  </a:cubicBezTo>
                  <a:cubicBezTo>
                    <a:pt x="170" y="394"/>
                    <a:pt x="197" y="385"/>
                    <a:pt x="215" y="368"/>
                  </a:cubicBezTo>
                  <a:cubicBezTo>
                    <a:pt x="242" y="314"/>
                    <a:pt x="259" y="243"/>
                    <a:pt x="251" y="180"/>
                  </a:cubicBezTo>
                  <a:cubicBezTo>
                    <a:pt x="251" y="136"/>
                    <a:pt x="233" y="82"/>
                    <a:pt x="206" y="55"/>
                  </a:cubicBezTo>
                  <a:cubicBezTo>
                    <a:pt x="183" y="24"/>
                    <a:pt x="146" y="0"/>
                    <a:pt x="108" y="0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>
              <a:off x="5700261" y="1557611"/>
              <a:ext cx="20865" cy="34113"/>
            </a:xfrm>
            <a:custGeom>
              <a:avLst/>
              <a:gdLst/>
              <a:ahLst/>
              <a:cxnLst/>
              <a:rect l="l" t="t" r="r" b="b"/>
              <a:pathLst>
                <a:path w="126" h="206" extrusionOk="0">
                  <a:moveTo>
                    <a:pt x="54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9" y="45"/>
                    <a:pt x="0" y="99"/>
                    <a:pt x="18" y="143"/>
                  </a:cubicBezTo>
                  <a:cubicBezTo>
                    <a:pt x="36" y="170"/>
                    <a:pt x="54" y="188"/>
                    <a:pt x="72" y="206"/>
                  </a:cubicBezTo>
                  <a:cubicBezTo>
                    <a:pt x="81" y="197"/>
                    <a:pt x="90" y="188"/>
                    <a:pt x="90" y="179"/>
                  </a:cubicBezTo>
                  <a:cubicBezTo>
                    <a:pt x="125" y="143"/>
                    <a:pt x="90" y="45"/>
                    <a:pt x="54" y="1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>
              <a:off x="5144862" y="1671375"/>
              <a:ext cx="400409" cy="170069"/>
            </a:xfrm>
            <a:custGeom>
              <a:avLst/>
              <a:gdLst/>
              <a:ahLst/>
              <a:cxnLst/>
              <a:rect l="l" t="t" r="r" b="b"/>
              <a:pathLst>
                <a:path w="2418" h="1027" extrusionOk="0">
                  <a:moveTo>
                    <a:pt x="2418" y="1"/>
                  </a:moveTo>
                  <a:lnTo>
                    <a:pt x="2418" y="1"/>
                  </a:lnTo>
                  <a:cubicBezTo>
                    <a:pt x="2052" y="241"/>
                    <a:pt x="1624" y="384"/>
                    <a:pt x="1204" y="518"/>
                  </a:cubicBezTo>
                  <a:cubicBezTo>
                    <a:pt x="1071" y="563"/>
                    <a:pt x="928" y="607"/>
                    <a:pt x="794" y="652"/>
                  </a:cubicBezTo>
                  <a:cubicBezTo>
                    <a:pt x="518" y="741"/>
                    <a:pt x="223" y="839"/>
                    <a:pt x="0" y="1026"/>
                  </a:cubicBezTo>
                  <a:cubicBezTo>
                    <a:pt x="214" y="884"/>
                    <a:pt x="455" y="812"/>
                    <a:pt x="714" y="741"/>
                  </a:cubicBezTo>
                  <a:cubicBezTo>
                    <a:pt x="1142" y="625"/>
                    <a:pt x="1570" y="464"/>
                    <a:pt x="1990" y="277"/>
                  </a:cubicBezTo>
                  <a:cubicBezTo>
                    <a:pt x="2141" y="206"/>
                    <a:pt x="2302" y="134"/>
                    <a:pt x="2418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>
              <a:off x="5500887" y="1600500"/>
              <a:ext cx="152182" cy="118237"/>
            </a:xfrm>
            <a:custGeom>
              <a:avLst/>
              <a:gdLst/>
              <a:ahLst/>
              <a:cxnLst/>
              <a:rect l="l" t="t" r="r" b="b"/>
              <a:pathLst>
                <a:path w="919" h="714" extrusionOk="0">
                  <a:moveTo>
                    <a:pt x="919" y="0"/>
                  </a:moveTo>
                  <a:lnTo>
                    <a:pt x="919" y="0"/>
                  </a:lnTo>
                  <a:cubicBezTo>
                    <a:pt x="918" y="1"/>
                    <a:pt x="917" y="2"/>
                    <a:pt x="917" y="2"/>
                  </a:cubicBezTo>
                  <a:lnTo>
                    <a:pt x="917" y="2"/>
                  </a:lnTo>
                  <a:cubicBezTo>
                    <a:pt x="917" y="2"/>
                    <a:pt x="918" y="1"/>
                    <a:pt x="919" y="0"/>
                  </a:cubicBezTo>
                  <a:close/>
                  <a:moveTo>
                    <a:pt x="917" y="2"/>
                  </a:moveTo>
                  <a:lnTo>
                    <a:pt x="917" y="2"/>
                  </a:lnTo>
                  <a:cubicBezTo>
                    <a:pt x="766" y="135"/>
                    <a:pt x="606" y="260"/>
                    <a:pt x="446" y="384"/>
                  </a:cubicBezTo>
                  <a:cubicBezTo>
                    <a:pt x="303" y="491"/>
                    <a:pt x="134" y="589"/>
                    <a:pt x="0" y="714"/>
                  </a:cubicBezTo>
                  <a:cubicBezTo>
                    <a:pt x="170" y="625"/>
                    <a:pt x="339" y="518"/>
                    <a:pt x="500" y="402"/>
                  </a:cubicBezTo>
                  <a:cubicBezTo>
                    <a:pt x="580" y="348"/>
                    <a:pt x="651" y="286"/>
                    <a:pt x="723" y="214"/>
                  </a:cubicBezTo>
                  <a:cubicBezTo>
                    <a:pt x="793" y="153"/>
                    <a:pt x="846" y="65"/>
                    <a:pt x="917" y="2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>
              <a:off x="5158110" y="1789609"/>
              <a:ext cx="176027" cy="66570"/>
            </a:xfrm>
            <a:custGeom>
              <a:avLst/>
              <a:gdLst/>
              <a:ahLst/>
              <a:cxnLst/>
              <a:rect l="l" t="t" r="r" b="b"/>
              <a:pathLst>
                <a:path w="1063" h="402" extrusionOk="0">
                  <a:moveTo>
                    <a:pt x="1062" y="0"/>
                  </a:moveTo>
                  <a:cubicBezTo>
                    <a:pt x="687" y="80"/>
                    <a:pt x="304" y="170"/>
                    <a:pt x="0" y="402"/>
                  </a:cubicBezTo>
                  <a:cubicBezTo>
                    <a:pt x="366" y="259"/>
                    <a:pt x="687" y="125"/>
                    <a:pt x="1062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>
              <a:off x="5585009" y="1570858"/>
              <a:ext cx="112439" cy="110950"/>
            </a:xfrm>
            <a:custGeom>
              <a:avLst/>
              <a:gdLst/>
              <a:ahLst/>
              <a:cxnLst/>
              <a:rect l="l" t="t" r="r" b="b"/>
              <a:pathLst>
                <a:path w="679" h="670" extrusionOk="0">
                  <a:moveTo>
                    <a:pt x="679" y="1"/>
                  </a:moveTo>
                  <a:lnTo>
                    <a:pt x="679" y="1"/>
                  </a:lnTo>
                  <a:cubicBezTo>
                    <a:pt x="500" y="269"/>
                    <a:pt x="268" y="492"/>
                    <a:pt x="1" y="670"/>
                  </a:cubicBezTo>
                  <a:cubicBezTo>
                    <a:pt x="295" y="527"/>
                    <a:pt x="536" y="295"/>
                    <a:pt x="679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>
              <a:off x="5351688" y="1703500"/>
              <a:ext cx="57627" cy="93563"/>
            </a:xfrm>
            <a:custGeom>
              <a:avLst/>
              <a:gdLst/>
              <a:ahLst/>
              <a:cxnLst/>
              <a:rect l="l" t="t" r="r" b="b"/>
              <a:pathLst>
                <a:path w="348" h="565" extrusionOk="0">
                  <a:moveTo>
                    <a:pt x="286" y="1"/>
                  </a:moveTo>
                  <a:cubicBezTo>
                    <a:pt x="280" y="1"/>
                    <a:pt x="274" y="1"/>
                    <a:pt x="268" y="3"/>
                  </a:cubicBezTo>
                  <a:cubicBezTo>
                    <a:pt x="214" y="21"/>
                    <a:pt x="143" y="38"/>
                    <a:pt x="107" y="56"/>
                  </a:cubicBezTo>
                  <a:cubicBezTo>
                    <a:pt x="89" y="65"/>
                    <a:pt x="71" y="74"/>
                    <a:pt x="54" y="83"/>
                  </a:cubicBezTo>
                  <a:cubicBezTo>
                    <a:pt x="27" y="110"/>
                    <a:pt x="9" y="154"/>
                    <a:pt x="9" y="190"/>
                  </a:cubicBezTo>
                  <a:cubicBezTo>
                    <a:pt x="0" y="244"/>
                    <a:pt x="9" y="297"/>
                    <a:pt x="18" y="342"/>
                  </a:cubicBezTo>
                  <a:cubicBezTo>
                    <a:pt x="27" y="351"/>
                    <a:pt x="27" y="360"/>
                    <a:pt x="36" y="360"/>
                  </a:cubicBezTo>
                  <a:cubicBezTo>
                    <a:pt x="37" y="361"/>
                    <a:pt x="39" y="362"/>
                    <a:pt x="41" y="362"/>
                  </a:cubicBezTo>
                  <a:cubicBezTo>
                    <a:pt x="48" y="362"/>
                    <a:pt x="54" y="347"/>
                    <a:pt x="54" y="333"/>
                  </a:cubicBezTo>
                  <a:cubicBezTo>
                    <a:pt x="63" y="297"/>
                    <a:pt x="54" y="253"/>
                    <a:pt x="54" y="217"/>
                  </a:cubicBezTo>
                  <a:cubicBezTo>
                    <a:pt x="62" y="176"/>
                    <a:pt x="78" y="142"/>
                    <a:pt x="101" y="116"/>
                  </a:cubicBezTo>
                  <a:lnTo>
                    <a:pt x="101" y="116"/>
                  </a:lnTo>
                  <a:cubicBezTo>
                    <a:pt x="89" y="137"/>
                    <a:pt x="89" y="194"/>
                    <a:pt x="89" y="217"/>
                  </a:cubicBezTo>
                  <a:cubicBezTo>
                    <a:pt x="98" y="324"/>
                    <a:pt x="125" y="404"/>
                    <a:pt x="152" y="511"/>
                  </a:cubicBezTo>
                  <a:cubicBezTo>
                    <a:pt x="152" y="529"/>
                    <a:pt x="161" y="556"/>
                    <a:pt x="187" y="565"/>
                  </a:cubicBezTo>
                  <a:cubicBezTo>
                    <a:pt x="196" y="547"/>
                    <a:pt x="205" y="520"/>
                    <a:pt x="196" y="493"/>
                  </a:cubicBezTo>
                  <a:cubicBezTo>
                    <a:pt x="196" y="467"/>
                    <a:pt x="187" y="440"/>
                    <a:pt x="178" y="413"/>
                  </a:cubicBezTo>
                  <a:cubicBezTo>
                    <a:pt x="161" y="351"/>
                    <a:pt x="152" y="288"/>
                    <a:pt x="152" y="226"/>
                  </a:cubicBezTo>
                  <a:cubicBezTo>
                    <a:pt x="152" y="172"/>
                    <a:pt x="170" y="128"/>
                    <a:pt x="196" y="101"/>
                  </a:cubicBezTo>
                  <a:lnTo>
                    <a:pt x="196" y="101"/>
                  </a:lnTo>
                  <a:cubicBezTo>
                    <a:pt x="178" y="146"/>
                    <a:pt x="178" y="199"/>
                    <a:pt x="187" y="244"/>
                  </a:cubicBezTo>
                  <a:cubicBezTo>
                    <a:pt x="196" y="253"/>
                    <a:pt x="196" y="261"/>
                    <a:pt x="205" y="261"/>
                  </a:cubicBezTo>
                  <a:cubicBezTo>
                    <a:pt x="214" y="261"/>
                    <a:pt x="214" y="261"/>
                    <a:pt x="223" y="253"/>
                  </a:cubicBezTo>
                  <a:cubicBezTo>
                    <a:pt x="232" y="235"/>
                    <a:pt x="223" y="199"/>
                    <a:pt x="232" y="172"/>
                  </a:cubicBezTo>
                  <a:cubicBezTo>
                    <a:pt x="241" y="146"/>
                    <a:pt x="268" y="137"/>
                    <a:pt x="294" y="119"/>
                  </a:cubicBezTo>
                  <a:cubicBezTo>
                    <a:pt x="321" y="110"/>
                    <a:pt x="348" y="83"/>
                    <a:pt x="348" y="56"/>
                  </a:cubicBezTo>
                  <a:cubicBezTo>
                    <a:pt x="348" y="56"/>
                    <a:pt x="348" y="56"/>
                    <a:pt x="348" y="47"/>
                  </a:cubicBezTo>
                  <a:cubicBezTo>
                    <a:pt x="341" y="18"/>
                    <a:pt x="315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>
              <a:off x="5422562" y="1685616"/>
              <a:ext cx="50341" cy="64252"/>
            </a:xfrm>
            <a:custGeom>
              <a:avLst/>
              <a:gdLst/>
              <a:ahLst/>
              <a:cxnLst/>
              <a:rect l="l" t="t" r="r" b="b"/>
              <a:pathLst>
                <a:path w="304" h="388" extrusionOk="0">
                  <a:moveTo>
                    <a:pt x="80" y="0"/>
                  </a:moveTo>
                  <a:cubicBezTo>
                    <a:pt x="74" y="0"/>
                    <a:pt x="68" y="1"/>
                    <a:pt x="63" y="4"/>
                  </a:cubicBezTo>
                  <a:cubicBezTo>
                    <a:pt x="45" y="13"/>
                    <a:pt x="36" y="30"/>
                    <a:pt x="27" y="48"/>
                  </a:cubicBezTo>
                  <a:cubicBezTo>
                    <a:pt x="18" y="66"/>
                    <a:pt x="0" y="84"/>
                    <a:pt x="9" y="111"/>
                  </a:cubicBezTo>
                  <a:cubicBezTo>
                    <a:pt x="9" y="120"/>
                    <a:pt x="18" y="138"/>
                    <a:pt x="18" y="146"/>
                  </a:cubicBezTo>
                  <a:cubicBezTo>
                    <a:pt x="54" y="200"/>
                    <a:pt x="89" y="245"/>
                    <a:pt x="125" y="280"/>
                  </a:cubicBezTo>
                  <a:cubicBezTo>
                    <a:pt x="116" y="236"/>
                    <a:pt x="116" y="191"/>
                    <a:pt x="89" y="146"/>
                  </a:cubicBezTo>
                  <a:lnTo>
                    <a:pt x="89" y="146"/>
                  </a:lnTo>
                  <a:cubicBezTo>
                    <a:pt x="134" y="182"/>
                    <a:pt x="170" y="218"/>
                    <a:pt x="197" y="271"/>
                  </a:cubicBezTo>
                  <a:cubicBezTo>
                    <a:pt x="223" y="316"/>
                    <a:pt x="250" y="369"/>
                    <a:pt x="304" y="387"/>
                  </a:cubicBezTo>
                  <a:cubicBezTo>
                    <a:pt x="286" y="271"/>
                    <a:pt x="223" y="164"/>
                    <a:pt x="161" y="66"/>
                  </a:cubicBezTo>
                  <a:cubicBezTo>
                    <a:pt x="152" y="48"/>
                    <a:pt x="143" y="30"/>
                    <a:pt x="125" y="13"/>
                  </a:cubicBezTo>
                  <a:cubicBezTo>
                    <a:pt x="113" y="6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3"/>
            <p:cNvSpPr/>
            <p:nvPr/>
          </p:nvSpPr>
          <p:spPr>
            <a:xfrm>
              <a:off x="5424052" y="1685616"/>
              <a:ext cx="48851" cy="64252"/>
            </a:xfrm>
            <a:custGeom>
              <a:avLst/>
              <a:gdLst/>
              <a:ahLst/>
              <a:cxnLst/>
              <a:rect l="l" t="t" r="r" b="b"/>
              <a:pathLst>
                <a:path w="295" h="388" extrusionOk="0">
                  <a:moveTo>
                    <a:pt x="71" y="0"/>
                  </a:moveTo>
                  <a:cubicBezTo>
                    <a:pt x="65" y="0"/>
                    <a:pt x="59" y="1"/>
                    <a:pt x="54" y="4"/>
                  </a:cubicBezTo>
                  <a:cubicBezTo>
                    <a:pt x="36" y="13"/>
                    <a:pt x="27" y="30"/>
                    <a:pt x="18" y="48"/>
                  </a:cubicBezTo>
                  <a:cubicBezTo>
                    <a:pt x="9" y="57"/>
                    <a:pt x="0" y="66"/>
                    <a:pt x="0" y="75"/>
                  </a:cubicBezTo>
                  <a:cubicBezTo>
                    <a:pt x="9" y="75"/>
                    <a:pt x="18" y="66"/>
                    <a:pt x="27" y="66"/>
                  </a:cubicBezTo>
                  <a:cubicBezTo>
                    <a:pt x="54" y="66"/>
                    <a:pt x="80" y="84"/>
                    <a:pt x="98" y="111"/>
                  </a:cubicBezTo>
                  <a:cubicBezTo>
                    <a:pt x="188" y="182"/>
                    <a:pt x="241" y="280"/>
                    <a:pt x="286" y="378"/>
                  </a:cubicBezTo>
                  <a:cubicBezTo>
                    <a:pt x="286" y="378"/>
                    <a:pt x="286" y="387"/>
                    <a:pt x="295" y="387"/>
                  </a:cubicBezTo>
                  <a:cubicBezTo>
                    <a:pt x="277" y="271"/>
                    <a:pt x="214" y="164"/>
                    <a:pt x="152" y="66"/>
                  </a:cubicBezTo>
                  <a:cubicBezTo>
                    <a:pt x="143" y="48"/>
                    <a:pt x="134" y="30"/>
                    <a:pt x="116" y="13"/>
                  </a:cubicBezTo>
                  <a:cubicBezTo>
                    <a:pt x="104" y="6"/>
                    <a:pt x="86" y="0"/>
                    <a:pt x="71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5" name="Google Shape;3445;p33"/>
          <p:cNvGrpSpPr/>
          <p:nvPr/>
        </p:nvGrpSpPr>
        <p:grpSpPr>
          <a:xfrm>
            <a:off x="8340490" y="2429669"/>
            <a:ext cx="1228831" cy="1463923"/>
            <a:chOff x="5806687" y="1410545"/>
            <a:chExt cx="477012" cy="568271"/>
          </a:xfrm>
        </p:grpSpPr>
        <p:sp>
          <p:nvSpPr>
            <p:cNvPr id="3446" name="Google Shape;3446;p33"/>
            <p:cNvSpPr/>
            <p:nvPr/>
          </p:nvSpPr>
          <p:spPr>
            <a:xfrm>
              <a:off x="5806687" y="1410545"/>
              <a:ext cx="431853" cy="568271"/>
            </a:xfrm>
            <a:custGeom>
              <a:avLst/>
              <a:gdLst/>
              <a:ahLst/>
              <a:cxnLst/>
              <a:rect l="l" t="t" r="r" b="b"/>
              <a:pathLst>
                <a:path w="4265" h="5612" extrusionOk="0">
                  <a:moveTo>
                    <a:pt x="3270" y="0"/>
                  </a:moveTo>
                  <a:cubicBezTo>
                    <a:pt x="3189" y="0"/>
                    <a:pt x="3109" y="12"/>
                    <a:pt x="3033" y="36"/>
                  </a:cubicBezTo>
                  <a:cubicBezTo>
                    <a:pt x="2775" y="125"/>
                    <a:pt x="2560" y="312"/>
                    <a:pt x="2373" y="517"/>
                  </a:cubicBezTo>
                  <a:cubicBezTo>
                    <a:pt x="2043" y="874"/>
                    <a:pt x="1775" y="1294"/>
                    <a:pt x="1570" y="1731"/>
                  </a:cubicBezTo>
                  <a:cubicBezTo>
                    <a:pt x="1677" y="1802"/>
                    <a:pt x="1784" y="1865"/>
                    <a:pt x="1891" y="1936"/>
                  </a:cubicBezTo>
                  <a:cubicBezTo>
                    <a:pt x="1713" y="1945"/>
                    <a:pt x="1526" y="1963"/>
                    <a:pt x="1410" y="2096"/>
                  </a:cubicBezTo>
                  <a:cubicBezTo>
                    <a:pt x="1365" y="2150"/>
                    <a:pt x="1329" y="2212"/>
                    <a:pt x="1303" y="2275"/>
                  </a:cubicBezTo>
                  <a:cubicBezTo>
                    <a:pt x="1080" y="2774"/>
                    <a:pt x="857" y="3274"/>
                    <a:pt x="625" y="3765"/>
                  </a:cubicBezTo>
                  <a:cubicBezTo>
                    <a:pt x="696" y="3809"/>
                    <a:pt x="776" y="3854"/>
                    <a:pt x="848" y="3898"/>
                  </a:cubicBezTo>
                  <a:cubicBezTo>
                    <a:pt x="723" y="3952"/>
                    <a:pt x="589" y="3997"/>
                    <a:pt x="455" y="4023"/>
                  </a:cubicBezTo>
                  <a:cubicBezTo>
                    <a:pt x="259" y="4523"/>
                    <a:pt x="89" y="5076"/>
                    <a:pt x="0" y="5611"/>
                  </a:cubicBezTo>
                  <a:cubicBezTo>
                    <a:pt x="473" y="4987"/>
                    <a:pt x="1392" y="4862"/>
                    <a:pt x="1945" y="4309"/>
                  </a:cubicBezTo>
                  <a:cubicBezTo>
                    <a:pt x="1811" y="4104"/>
                    <a:pt x="1633" y="3934"/>
                    <a:pt x="1436" y="3800"/>
                  </a:cubicBezTo>
                  <a:lnTo>
                    <a:pt x="1436" y="3800"/>
                  </a:lnTo>
                  <a:cubicBezTo>
                    <a:pt x="1704" y="3863"/>
                    <a:pt x="1954" y="3988"/>
                    <a:pt x="2168" y="4157"/>
                  </a:cubicBezTo>
                  <a:cubicBezTo>
                    <a:pt x="2346" y="4023"/>
                    <a:pt x="2489" y="3907"/>
                    <a:pt x="2659" y="3765"/>
                  </a:cubicBezTo>
                  <a:cubicBezTo>
                    <a:pt x="3015" y="3479"/>
                    <a:pt x="3381" y="3176"/>
                    <a:pt x="3631" y="2783"/>
                  </a:cubicBezTo>
                  <a:cubicBezTo>
                    <a:pt x="3417" y="2658"/>
                    <a:pt x="3238" y="2480"/>
                    <a:pt x="3114" y="2275"/>
                  </a:cubicBezTo>
                  <a:lnTo>
                    <a:pt x="3114" y="2275"/>
                  </a:lnTo>
                  <a:cubicBezTo>
                    <a:pt x="3381" y="2355"/>
                    <a:pt x="3631" y="2480"/>
                    <a:pt x="3863" y="2641"/>
                  </a:cubicBezTo>
                  <a:cubicBezTo>
                    <a:pt x="4184" y="1954"/>
                    <a:pt x="4264" y="1160"/>
                    <a:pt x="4032" y="446"/>
                  </a:cubicBezTo>
                  <a:cubicBezTo>
                    <a:pt x="3981" y="310"/>
                    <a:pt x="3938" y="222"/>
                    <a:pt x="3803" y="222"/>
                  </a:cubicBezTo>
                  <a:cubicBezTo>
                    <a:pt x="3796" y="222"/>
                    <a:pt x="3790" y="223"/>
                    <a:pt x="3783" y="223"/>
                  </a:cubicBezTo>
                  <a:cubicBezTo>
                    <a:pt x="3663" y="71"/>
                    <a:pt x="3466" y="0"/>
                    <a:pt x="3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3"/>
            <p:cNvSpPr/>
            <p:nvPr/>
          </p:nvSpPr>
          <p:spPr>
            <a:xfrm>
              <a:off x="5806687" y="1477374"/>
              <a:ext cx="430030" cy="501440"/>
            </a:xfrm>
            <a:custGeom>
              <a:avLst/>
              <a:gdLst/>
              <a:ahLst/>
              <a:cxnLst/>
              <a:rect l="l" t="t" r="r" b="b"/>
              <a:pathLst>
                <a:path w="4247" h="4952" extrusionOk="0">
                  <a:moveTo>
                    <a:pt x="4086" y="0"/>
                  </a:moveTo>
                  <a:cubicBezTo>
                    <a:pt x="3167" y="500"/>
                    <a:pt x="2364" y="1231"/>
                    <a:pt x="1847" y="2141"/>
                  </a:cubicBezTo>
                  <a:cubicBezTo>
                    <a:pt x="1704" y="2400"/>
                    <a:pt x="1579" y="2676"/>
                    <a:pt x="1436" y="2935"/>
                  </a:cubicBezTo>
                  <a:cubicBezTo>
                    <a:pt x="1062" y="3595"/>
                    <a:pt x="562" y="4166"/>
                    <a:pt x="45" y="4719"/>
                  </a:cubicBezTo>
                  <a:cubicBezTo>
                    <a:pt x="27" y="4800"/>
                    <a:pt x="18" y="4871"/>
                    <a:pt x="0" y="4951"/>
                  </a:cubicBezTo>
                  <a:cubicBezTo>
                    <a:pt x="473" y="4327"/>
                    <a:pt x="1392" y="4202"/>
                    <a:pt x="1945" y="3649"/>
                  </a:cubicBezTo>
                  <a:cubicBezTo>
                    <a:pt x="1811" y="3444"/>
                    <a:pt x="1633" y="3274"/>
                    <a:pt x="1436" y="3140"/>
                  </a:cubicBezTo>
                  <a:lnTo>
                    <a:pt x="1436" y="3140"/>
                  </a:lnTo>
                  <a:cubicBezTo>
                    <a:pt x="1704" y="3203"/>
                    <a:pt x="1954" y="3328"/>
                    <a:pt x="2168" y="3497"/>
                  </a:cubicBezTo>
                  <a:cubicBezTo>
                    <a:pt x="2346" y="3363"/>
                    <a:pt x="2489" y="3247"/>
                    <a:pt x="2659" y="3105"/>
                  </a:cubicBezTo>
                  <a:cubicBezTo>
                    <a:pt x="3015" y="2819"/>
                    <a:pt x="3381" y="2516"/>
                    <a:pt x="3631" y="2123"/>
                  </a:cubicBezTo>
                  <a:cubicBezTo>
                    <a:pt x="3417" y="1998"/>
                    <a:pt x="3238" y="1820"/>
                    <a:pt x="3114" y="1615"/>
                  </a:cubicBezTo>
                  <a:lnTo>
                    <a:pt x="3114" y="1615"/>
                  </a:lnTo>
                  <a:cubicBezTo>
                    <a:pt x="3381" y="1695"/>
                    <a:pt x="3631" y="1820"/>
                    <a:pt x="3863" y="1981"/>
                  </a:cubicBezTo>
                  <a:cubicBezTo>
                    <a:pt x="4148" y="1365"/>
                    <a:pt x="4247" y="651"/>
                    <a:pt x="4086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3"/>
            <p:cNvSpPr/>
            <p:nvPr/>
          </p:nvSpPr>
          <p:spPr>
            <a:xfrm>
              <a:off x="5835545" y="1486892"/>
              <a:ext cx="361379" cy="453037"/>
            </a:xfrm>
            <a:custGeom>
              <a:avLst/>
              <a:gdLst/>
              <a:ahLst/>
              <a:cxnLst/>
              <a:rect l="l" t="t" r="r" b="b"/>
              <a:pathLst>
                <a:path w="3569" h="4474" extrusionOk="0">
                  <a:moveTo>
                    <a:pt x="2718" y="0"/>
                  </a:moveTo>
                  <a:cubicBezTo>
                    <a:pt x="2582" y="0"/>
                    <a:pt x="2447" y="11"/>
                    <a:pt x="2320" y="31"/>
                  </a:cubicBezTo>
                  <a:lnTo>
                    <a:pt x="2748" y="218"/>
                  </a:lnTo>
                  <a:lnTo>
                    <a:pt x="2177" y="272"/>
                  </a:lnTo>
                  <a:cubicBezTo>
                    <a:pt x="2320" y="352"/>
                    <a:pt x="2454" y="441"/>
                    <a:pt x="2579" y="540"/>
                  </a:cubicBezTo>
                  <a:cubicBezTo>
                    <a:pt x="2511" y="537"/>
                    <a:pt x="2444" y="536"/>
                    <a:pt x="2378" y="536"/>
                  </a:cubicBezTo>
                  <a:cubicBezTo>
                    <a:pt x="2162" y="536"/>
                    <a:pt x="1949" y="548"/>
                    <a:pt x="1731" y="575"/>
                  </a:cubicBezTo>
                  <a:cubicBezTo>
                    <a:pt x="1910" y="620"/>
                    <a:pt x="2079" y="700"/>
                    <a:pt x="2222" y="816"/>
                  </a:cubicBezTo>
                  <a:cubicBezTo>
                    <a:pt x="2159" y="810"/>
                    <a:pt x="2096" y="807"/>
                    <a:pt x="2032" y="807"/>
                  </a:cubicBezTo>
                  <a:cubicBezTo>
                    <a:pt x="1917" y="807"/>
                    <a:pt x="1802" y="817"/>
                    <a:pt x="1687" y="834"/>
                  </a:cubicBezTo>
                  <a:cubicBezTo>
                    <a:pt x="1820" y="861"/>
                    <a:pt x="1936" y="923"/>
                    <a:pt x="2035" y="1021"/>
                  </a:cubicBezTo>
                  <a:cubicBezTo>
                    <a:pt x="1865" y="1021"/>
                    <a:pt x="1696" y="1039"/>
                    <a:pt x="1526" y="1066"/>
                  </a:cubicBezTo>
                  <a:cubicBezTo>
                    <a:pt x="1651" y="1111"/>
                    <a:pt x="1785" y="1173"/>
                    <a:pt x="1883" y="1253"/>
                  </a:cubicBezTo>
                  <a:cubicBezTo>
                    <a:pt x="1704" y="1316"/>
                    <a:pt x="1517" y="1369"/>
                    <a:pt x="1330" y="1432"/>
                  </a:cubicBezTo>
                  <a:cubicBezTo>
                    <a:pt x="1473" y="1432"/>
                    <a:pt x="1606" y="1450"/>
                    <a:pt x="1740" y="1485"/>
                  </a:cubicBezTo>
                  <a:cubicBezTo>
                    <a:pt x="1571" y="1512"/>
                    <a:pt x="1410" y="1557"/>
                    <a:pt x="1250" y="1601"/>
                  </a:cubicBezTo>
                  <a:cubicBezTo>
                    <a:pt x="1374" y="1619"/>
                    <a:pt x="1499" y="1673"/>
                    <a:pt x="1606" y="1753"/>
                  </a:cubicBezTo>
                  <a:cubicBezTo>
                    <a:pt x="1392" y="1806"/>
                    <a:pt x="1187" y="1869"/>
                    <a:pt x="991" y="1958"/>
                  </a:cubicBezTo>
                  <a:cubicBezTo>
                    <a:pt x="1151" y="1967"/>
                    <a:pt x="1312" y="1985"/>
                    <a:pt x="1437" y="2074"/>
                  </a:cubicBezTo>
                  <a:cubicBezTo>
                    <a:pt x="1258" y="2136"/>
                    <a:pt x="1080" y="2190"/>
                    <a:pt x="902" y="2252"/>
                  </a:cubicBezTo>
                  <a:cubicBezTo>
                    <a:pt x="991" y="2288"/>
                    <a:pt x="1125" y="2333"/>
                    <a:pt x="1214" y="2359"/>
                  </a:cubicBezTo>
                  <a:cubicBezTo>
                    <a:pt x="1053" y="2440"/>
                    <a:pt x="884" y="2520"/>
                    <a:pt x="714" y="2600"/>
                  </a:cubicBezTo>
                  <a:cubicBezTo>
                    <a:pt x="786" y="2581"/>
                    <a:pt x="858" y="2572"/>
                    <a:pt x="929" y="2572"/>
                  </a:cubicBezTo>
                  <a:cubicBezTo>
                    <a:pt x="992" y="2572"/>
                    <a:pt x="1054" y="2579"/>
                    <a:pt x="1116" y="2591"/>
                  </a:cubicBezTo>
                  <a:cubicBezTo>
                    <a:pt x="919" y="2654"/>
                    <a:pt x="732" y="2734"/>
                    <a:pt x="563" y="2841"/>
                  </a:cubicBezTo>
                  <a:cubicBezTo>
                    <a:pt x="643" y="2824"/>
                    <a:pt x="728" y="2814"/>
                    <a:pt x="811" y="2814"/>
                  </a:cubicBezTo>
                  <a:cubicBezTo>
                    <a:pt x="857" y="2814"/>
                    <a:pt x="902" y="2817"/>
                    <a:pt x="946" y="2823"/>
                  </a:cubicBezTo>
                  <a:cubicBezTo>
                    <a:pt x="795" y="2886"/>
                    <a:pt x="652" y="2948"/>
                    <a:pt x="500" y="3011"/>
                  </a:cubicBezTo>
                  <a:cubicBezTo>
                    <a:pt x="589" y="3055"/>
                    <a:pt x="679" y="3100"/>
                    <a:pt x="759" y="3162"/>
                  </a:cubicBezTo>
                  <a:cubicBezTo>
                    <a:pt x="768" y="3171"/>
                    <a:pt x="777" y="3180"/>
                    <a:pt x="777" y="3189"/>
                  </a:cubicBezTo>
                  <a:cubicBezTo>
                    <a:pt x="786" y="3207"/>
                    <a:pt x="768" y="3225"/>
                    <a:pt x="750" y="3234"/>
                  </a:cubicBezTo>
                  <a:cubicBezTo>
                    <a:pt x="580" y="3341"/>
                    <a:pt x="402" y="3421"/>
                    <a:pt x="215" y="3466"/>
                  </a:cubicBezTo>
                  <a:cubicBezTo>
                    <a:pt x="277" y="3483"/>
                    <a:pt x="340" y="3492"/>
                    <a:pt x="411" y="3501"/>
                  </a:cubicBezTo>
                  <a:cubicBezTo>
                    <a:pt x="420" y="3510"/>
                    <a:pt x="429" y="3510"/>
                    <a:pt x="429" y="3519"/>
                  </a:cubicBezTo>
                  <a:cubicBezTo>
                    <a:pt x="429" y="3523"/>
                    <a:pt x="430" y="3525"/>
                    <a:pt x="431" y="3526"/>
                  </a:cubicBezTo>
                  <a:lnTo>
                    <a:pt x="431" y="3526"/>
                  </a:lnTo>
                  <a:cubicBezTo>
                    <a:pt x="351" y="3561"/>
                    <a:pt x="264" y="3582"/>
                    <a:pt x="170" y="3582"/>
                  </a:cubicBezTo>
                  <a:cubicBezTo>
                    <a:pt x="128" y="3582"/>
                    <a:pt x="138" y="3570"/>
                    <a:pt x="131" y="3570"/>
                  </a:cubicBezTo>
                  <a:cubicBezTo>
                    <a:pt x="127" y="3570"/>
                    <a:pt x="120" y="3573"/>
                    <a:pt x="99" y="3582"/>
                  </a:cubicBezTo>
                  <a:cubicBezTo>
                    <a:pt x="125" y="3626"/>
                    <a:pt x="54" y="3680"/>
                    <a:pt x="108" y="3698"/>
                  </a:cubicBezTo>
                  <a:cubicBezTo>
                    <a:pt x="117" y="3698"/>
                    <a:pt x="134" y="3707"/>
                    <a:pt x="143" y="3715"/>
                  </a:cubicBezTo>
                  <a:cubicBezTo>
                    <a:pt x="152" y="3724"/>
                    <a:pt x="152" y="3742"/>
                    <a:pt x="152" y="3751"/>
                  </a:cubicBezTo>
                  <a:cubicBezTo>
                    <a:pt x="179" y="4001"/>
                    <a:pt x="90" y="4242"/>
                    <a:pt x="1" y="4474"/>
                  </a:cubicBezTo>
                  <a:cubicBezTo>
                    <a:pt x="152" y="4269"/>
                    <a:pt x="286" y="4037"/>
                    <a:pt x="393" y="3805"/>
                  </a:cubicBezTo>
                  <a:cubicBezTo>
                    <a:pt x="447" y="3885"/>
                    <a:pt x="500" y="3974"/>
                    <a:pt x="554" y="4054"/>
                  </a:cubicBezTo>
                  <a:cubicBezTo>
                    <a:pt x="607" y="3894"/>
                    <a:pt x="625" y="3715"/>
                    <a:pt x="607" y="3537"/>
                  </a:cubicBezTo>
                  <a:lnTo>
                    <a:pt x="607" y="3537"/>
                  </a:lnTo>
                  <a:cubicBezTo>
                    <a:pt x="696" y="3635"/>
                    <a:pt x="768" y="3760"/>
                    <a:pt x="821" y="3885"/>
                  </a:cubicBezTo>
                  <a:cubicBezTo>
                    <a:pt x="830" y="3680"/>
                    <a:pt x="830" y="3466"/>
                    <a:pt x="795" y="3260"/>
                  </a:cubicBezTo>
                  <a:lnTo>
                    <a:pt x="795" y="3260"/>
                  </a:lnTo>
                  <a:cubicBezTo>
                    <a:pt x="919" y="3359"/>
                    <a:pt x="1026" y="3475"/>
                    <a:pt x="1125" y="3599"/>
                  </a:cubicBezTo>
                  <a:cubicBezTo>
                    <a:pt x="1116" y="3376"/>
                    <a:pt x="1071" y="3144"/>
                    <a:pt x="1000" y="2930"/>
                  </a:cubicBezTo>
                  <a:cubicBezTo>
                    <a:pt x="1099" y="2896"/>
                    <a:pt x="1200" y="2883"/>
                    <a:pt x="1302" y="2883"/>
                  </a:cubicBezTo>
                  <a:cubicBezTo>
                    <a:pt x="1494" y="2883"/>
                    <a:pt x="1690" y="2931"/>
                    <a:pt x="1883" y="2984"/>
                  </a:cubicBezTo>
                  <a:cubicBezTo>
                    <a:pt x="1749" y="2770"/>
                    <a:pt x="1571" y="2591"/>
                    <a:pt x="1357" y="2467"/>
                  </a:cubicBezTo>
                  <a:lnTo>
                    <a:pt x="1357" y="2467"/>
                  </a:lnTo>
                  <a:cubicBezTo>
                    <a:pt x="1499" y="2475"/>
                    <a:pt x="1606" y="2493"/>
                    <a:pt x="1722" y="2574"/>
                  </a:cubicBezTo>
                  <a:lnTo>
                    <a:pt x="2106" y="2841"/>
                  </a:lnTo>
                  <a:cubicBezTo>
                    <a:pt x="1963" y="2547"/>
                    <a:pt x="1776" y="2270"/>
                    <a:pt x="1562" y="2020"/>
                  </a:cubicBezTo>
                  <a:lnTo>
                    <a:pt x="1562" y="2020"/>
                  </a:lnTo>
                  <a:cubicBezTo>
                    <a:pt x="1874" y="2172"/>
                    <a:pt x="2151" y="2404"/>
                    <a:pt x="2356" y="2698"/>
                  </a:cubicBezTo>
                  <a:cubicBezTo>
                    <a:pt x="2240" y="2315"/>
                    <a:pt x="2061" y="1949"/>
                    <a:pt x="1812" y="1637"/>
                  </a:cubicBezTo>
                  <a:lnTo>
                    <a:pt x="1812" y="1637"/>
                  </a:lnTo>
                  <a:cubicBezTo>
                    <a:pt x="2124" y="1904"/>
                    <a:pt x="2374" y="2226"/>
                    <a:pt x="2623" y="2538"/>
                  </a:cubicBezTo>
                  <a:cubicBezTo>
                    <a:pt x="2543" y="2145"/>
                    <a:pt x="2365" y="1771"/>
                    <a:pt x="2106" y="1450"/>
                  </a:cubicBezTo>
                  <a:lnTo>
                    <a:pt x="2106" y="1450"/>
                  </a:lnTo>
                  <a:cubicBezTo>
                    <a:pt x="2427" y="1699"/>
                    <a:pt x="2721" y="1994"/>
                    <a:pt x="2971" y="2315"/>
                  </a:cubicBezTo>
                  <a:cubicBezTo>
                    <a:pt x="2784" y="1922"/>
                    <a:pt x="2597" y="1530"/>
                    <a:pt x="2409" y="1146"/>
                  </a:cubicBezTo>
                  <a:lnTo>
                    <a:pt x="2409" y="1146"/>
                  </a:lnTo>
                  <a:cubicBezTo>
                    <a:pt x="2784" y="1244"/>
                    <a:pt x="3114" y="1423"/>
                    <a:pt x="3417" y="1673"/>
                  </a:cubicBezTo>
                  <a:cubicBezTo>
                    <a:pt x="3275" y="1423"/>
                    <a:pt x="3096" y="1191"/>
                    <a:pt x="2900" y="986"/>
                  </a:cubicBezTo>
                  <a:lnTo>
                    <a:pt x="2900" y="986"/>
                  </a:lnTo>
                  <a:cubicBezTo>
                    <a:pt x="3114" y="1066"/>
                    <a:pt x="3310" y="1209"/>
                    <a:pt x="3453" y="1396"/>
                  </a:cubicBezTo>
                  <a:cubicBezTo>
                    <a:pt x="3391" y="1137"/>
                    <a:pt x="3275" y="896"/>
                    <a:pt x="3114" y="682"/>
                  </a:cubicBezTo>
                  <a:lnTo>
                    <a:pt x="3114" y="682"/>
                  </a:lnTo>
                  <a:cubicBezTo>
                    <a:pt x="3301" y="816"/>
                    <a:pt x="3462" y="995"/>
                    <a:pt x="3569" y="1200"/>
                  </a:cubicBezTo>
                  <a:cubicBezTo>
                    <a:pt x="3560" y="816"/>
                    <a:pt x="3489" y="433"/>
                    <a:pt x="3355" y="76"/>
                  </a:cubicBezTo>
                  <a:cubicBezTo>
                    <a:pt x="3157" y="26"/>
                    <a:pt x="2936" y="0"/>
                    <a:pt x="2718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3"/>
            <p:cNvSpPr/>
            <p:nvPr/>
          </p:nvSpPr>
          <p:spPr>
            <a:xfrm>
              <a:off x="5807598" y="1441124"/>
              <a:ext cx="476101" cy="532223"/>
            </a:xfrm>
            <a:custGeom>
              <a:avLst/>
              <a:gdLst/>
              <a:ahLst/>
              <a:cxnLst/>
              <a:rect l="l" t="t" r="r" b="b"/>
              <a:pathLst>
                <a:path w="4702" h="5256" extrusionOk="0">
                  <a:moveTo>
                    <a:pt x="4370" y="1"/>
                  </a:moveTo>
                  <a:cubicBezTo>
                    <a:pt x="4306" y="1"/>
                    <a:pt x="4242" y="23"/>
                    <a:pt x="4184" y="55"/>
                  </a:cubicBezTo>
                  <a:cubicBezTo>
                    <a:pt x="3105" y="617"/>
                    <a:pt x="2275" y="1571"/>
                    <a:pt x="1677" y="2633"/>
                  </a:cubicBezTo>
                  <a:cubicBezTo>
                    <a:pt x="1365" y="3177"/>
                    <a:pt x="1106" y="3757"/>
                    <a:pt x="696" y="4230"/>
                  </a:cubicBezTo>
                  <a:cubicBezTo>
                    <a:pt x="419" y="4551"/>
                    <a:pt x="71" y="4845"/>
                    <a:pt x="0" y="5256"/>
                  </a:cubicBezTo>
                  <a:cubicBezTo>
                    <a:pt x="205" y="4890"/>
                    <a:pt x="526" y="4667"/>
                    <a:pt x="794" y="4346"/>
                  </a:cubicBezTo>
                  <a:cubicBezTo>
                    <a:pt x="1017" y="4078"/>
                    <a:pt x="1187" y="3784"/>
                    <a:pt x="1365" y="3489"/>
                  </a:cubicBezTo>
                  <a:cubicBezTo>
                    <a:pt x="1766" y="2803"/>
                    <a:pt x="2186" y="2125"/>
                    <a:pt x="2730" y="1554"/>
                  </a:cubicBezTo>
                  <a:cubicBezTo>
                    <a:pt x="3265" y="974"/>
                    <a:pt x="3943" y="501"/>
                    <a:pt x="4701" y="305"/>
                  </a:cubicBezTo>
                  <a:cubicBezTo>
                    <a:pt x="4675" y="189"/>
                    <a:pt x="4594" y="99"/>
                    <a:pt x="4496" y="37"/>
                  </a:cubicBezTo>
                  <a:cubicBezTo>
                    <a:pt x="4456" y="12"/>
                    <a:pt x="4413" y="1"/>
                    <a:pt x="4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34"/>
          <p:cNvSpPr txBox="1">
            <a:spLocks noGrp="1"/>
          </p:cNvSpPr>
          <p:nvPr>
            <p:ph type="title"/>
          </p:nvPr>
        </p:nvSpPr>
        <p:spPr>
          <a:xfrm>
            <a:off x="719999" y="3333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Câu 1</a:t>
            </a:r>
            <a:endParaRPr sz="3200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045;p65">
            <a:extLst>
              <a:ext uri="{FF2B5EF4-FFF2-40B4-BE49-F238E27FC236}">
                <a16:creationId xmlns:a16="http://schemas.microsoft.com/office/drawing/2014/main" id="{749BB41A-A2B7-A9F3-B902-22CE53821466}"/>
              </a:ext>
            </a:extLst>
          </p:cNvPr>
          <p:cNvSpPr/>
          <p:nvPr/>
        </p:nvSpPr>
        <p:spPr>
          <a:xfrm>
            <a:off x="1931017" y="397186"/>
            <a:ext cx="5281965" cy="572700"/>
          </a:xfrm>
          <a:prstGeom prst="roundRect">
            <a:avLst>
              <a:gd name="adj" fmla="val 9575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5201;p59">
            <a:extLst>
              <a:ext uri="{FF2B5EF4-FFF2-40B4-BE49-F238E27FC236}">
                <a16:creationId xmlns:a16="http://schemas.microsoft.com/office/drawing/2014/main" id="{10DB93AB-ACFE-8DFD-3331-6E48B0534272}"/>
              </a:ext>
            </a:extLst>
          </p:cNvPr>
          <p:cNvGrpSpPr/>
          <p:nvPr/>
        </p:nvGrpSpPr>
        <p:grpSpPr>
          <a:xfrm rot="21390360">
            <a:off x="7455736" y="11348"/>
            <a:ext cx="666820" cy="1333634"/>
            <a:chOff x="3623348" y="3280884"/>
            <a:chExt cx="701399" cy="1402792"/>
          </a:xfrm>
        </p:grpSpPr>
        <p:sp>
          <p:nvSpPr>
            <p:cNvPr id="8" name="Google Shape;5202;p59">
              <a:extLst>
                <a:ext uri="{FF2B5EF4-FFF2-40B4-BE49-F238E27FC236}">
                  <a16:creationId xmlns:a16="http://schemas.microsoft.com/office/drawing/2014/main" id="{8ACCD025-2FF6-2A93-92C3-BC916243C719}"/>
                </a:ext>
              </a:extLst>
            </p:cNvPr>
            <p:cNvSpPr/>
            <p:nvPr/>
          </p:nvSpPr>
          <p:spPr>
            <a:xfrm>
              <a:off x="3814947" y="3280884"/>
              <a:ext cx="478472" cy="1401507"/>
            </a:xfrm>
            <a:custGeom>
              <a:avLst/>
              <a:gdLst/>
              <a:ahLst/>
              <a:cxnLst/>
              <a:rect l="l" t="t" r="r" b="b"/>
              <a:pathLst>
                <a:path w="4078" h="11945" extrusionOk="0">
                  <a:moveTo>
                    <a:pt x="1023" y="1"/>
                  </a:moveTo>
                  <a:cubicBezTo>
                    <a:pt x="662" y="1"/>
                    <a:pt x="264" y="162"/>
                    <a:pt x="179" y="539"/>
                  </a:cubicBezTo>
                  <a:cubicBezTo>
                    <a:pt x="125" y="816"/>
                    <a:pt x="259" y="1084"/>
                    <a:pt x="339" y="1351"/>
                  </a:cubicBezTo>
                  <a:cubicBezTo>
                    <a:pt x="357" y="1449"/>
                    <a:pt x="384" y="1548"/>
                    <a:pt x="375" y="1646"/>
                  </a:cubicBezTo>
                  <a:cubicBezTo>
                    <a:pt x="366" y="1735"/>
                    <a:pt x="330" y="1824"/>
                    <a:pt x="295" y="1913"/>
                  </a:cubicBezTo>
                  <a:cubicBezTo>
                    <a:pt x="179" y="2217"/>
                    <a:pt x="72" y="2538"/>
                    <a:pt x="54" y="2868"/>
                  </a:cubicBezTo>
                  <a:cubicBezTo>
                    <a:pt x="0" y="3483"/>
                    <a:pt x="250" y="4117"/>
                    <a:pt x="705" y="4527"/>
                  </a:cubicBezTo>
                  <a:cubicBezTo>
                    <a:pt x="884" y="4688"/>
                    <a:pt x="1187" y="4920"/>
                    <a:pt x="1437" y="4938"/>
                  </a:cubicBezTo>
                  <a:cubicBezTo>
                    <a:pt x="1454" y="4938"/>
                    <a:pt x="1481" y="4946"/>
                    <a:pt x="1499" y="4964"/>
                  </a:cubicBezTo>
                  <a:cubicBezTo>
                    <a:pt x="1508" y="4973"/>
                    <a:pt x="1508" y="4991"/>
                    <a:pt x="1499" y="5009"/>
                  </a:cubicBezTo>
                  <a:cubicBezTo>
                    <a:pt x="1481" y="5874"/>
                    <a:pt x="1312" y="6740"/>
                    <a:pt x="1374" y="7596"/>
                  </a:cubicBezTo>
                  <a:cubicBezTo>
                    <a:pt x="1374" y="7658"/>
                    <a:pt x="1383" y="7712"/>
                    <a:pt x="1428" y="7748"/>
                  </a:cubicBezTo>
                  <a:cubicBezTo>
                    <a:pt x="1440" y="7760"/>
                    <a:pt x="1460" y="7766"/>
                    <a:pt x="1479" y="7766"/>
                  </a:cubicBezTo>
                  <a:cubicBezTo>
                    <a:pt x="1515" y="7766"/>
                    <a:pt x="1553" y="7747"/>
                    <a:pt x="1553" y="7712"/>
                  </a:cubicBezTo>
                  <a:cubicBezTo>
                    <a:pt x="1553" y="7962"/>
                    <a:pt x="1562" y="8203"/>
                    <a:pt x="1570" y="8452"/>
                  </a:cubicBezTo>
                  <a:cubicBezTo>
                    <a:pt x="1606" y="8988"/>
                    <a:pt x="1660" y="9523"/>
                    <a:pt x="1758" y="10049"/>
                  </a:cubicBezTo>
                  <a:cubicBezTo>
                    <a:pt x="1856" y="10567"/>
                    <a:pt x="2008" y="11057"/>
                    <a:pt x="2141" y="11566"/>
                  </a:cubicBezTo>
                  <a:cubicBezTo>
                    <a:pt x="2177" y="11673"/>
                    <a:pt x="2222" y="11780"/>
                    <a:pt x="2293" y="11869"/>
                  </a:cubicBezTo>
                  <a:cubicBezTo>
                    <a:pt x="2311" y="11896"/>
                    <a:pt x="2338" y="11923"/>
                    <a:pt x="2364" y="11932"/>
                  </a:cubicBezTo>
                  <a:cubicBezTo>
                    <a:pt x="2380" y="11940"/>
                    <a:pt x="2396" y="11944"/>
                    <a:pt x="2412" y="11944"/>
                  </a:cubicBezTo>
                  <a:cubicBezTo>
                    <a:pt x="2430" y="11944"/>
                    <a:pt x="2448" y="11937"/>
                    <a:pt x="2463" y="11923"/>
                  </a:cubicBezTo>
                  <a:cubicBezTo>
                    <a:pt x="2480" y="11914"/>
                    <a:pt x="2489" y="11887"/>
                    <a:pt x="2498" y="11860"/>
                  </a:cubicBezTo>
                  <a:cubicBezTo>
                    <a:pt x="2543" y="11735"/>
                    <a:pt x="2579" y="11602"/>
                    <a:pt x="2587" y="11468"/>
                  </a:cubicBezTo>
                  <a:cubicBezTo>
                    <a:pt x="2650" y="11637"/>
                    <a:pt x="2721" y="11825"/>
                    <a:pt x="2882" y="11914"/>
                  </a:cubicBezTo>
                  <a:cubicBezTo>
                    <a:pt x="2894" y="11920"/>
                    <a:pt x="2912" y="11926"/>
                    <a:pt x="2927" y="11926"/>
                  </a:cubicBezTo>
                  <a:cubicBezTo>
                    <a:pt x="2933" y="11926"/>
                    <a:pt x="2939" y="11925"/>
                    <a:pt x="2944" y="11923"/>
                  </a:cubicBezTo>
                  <a:cubicBezTo>
                    <a:pt x="2989" y="11914"/>
                    <a:pt x="3007" y="11860"/>
                    <a:pt x="3007" y="11807"/>
                  </a:cubicBezTo>
                  <a:cubicBezTo>
                    <a:pt x="3016" y="11486"/>
                    <a:pt x="2918" y="11138"/>
                    <a:pt x="2882" y="10816"/>
                  </a:cubicBezTo>
                  <a:cubicBezTo>
                    <a:pt x="2864" y="10647"/>
                    <a:pt x="2846" y="10469"/>
                    <a:pt x="2837" y="10290"/>
                  </a:cubicBezTo>
                  <a:cubicBezTo>
                    <a:pt x="2828" y="10121"/>
                    <a:pt x="2846" y="9942"/>
                    <a:pt x="2828" y="9773"/>
                  </a:cubicBezTo>
                  <a:lnTo>
                    <a:pt x="2828" y="9773"/>
                  </a:lnTo>
                  <a:cubicBezTo>
                    <a:pt x="2882" y="10201"/>
                    <a:pt x="2962" y="10629"/>
                    <a:pt x="3060" y="11048"/>
                  </a:cubicBezTo>
                  <a:cubicBezTo>
                    <a:pt x="3096" y="11218"/>
                    <a:pt x="3141" y="11387"/>
                    <a:pt x="3203" y="11548"/>
                  </a:cubicBezTo>
                  <a:cubicBezTo>
                    <a:pt x="3248" y="11646"/>
                    <a:pt x="3301" y="11735"/>
                    <a:pt x="3390" y="11780"/>
                  </a:cubicBezTo>
                  <a:cubicBezTo>
                    <a:pt x="3425" y="11797"/>
                    <a:pt x="3455" y="11805"/>
                    <a:pt x="3483" y="11805"/>
                  </a:cubicBezTo>
                  <a:cubicBezTo>
                    <a:pt x="3597" y="11805"/>
                    <a:pt x="3652" y="11671"/>
                    <a:pt x="3667" y="11548"/>
                  </a:cubicBezTo>
                  <a:cubicBezTo>
                    <a:pt x="3703" y="11619"/>
                    <a:pt x="3720" y="11691"/>
                    <a:pt x="3756" y="11762"/>
                  </a:cubicBezTo>
                  <a:cubicBezTo>
                    <a:pt x="3779" y="11824"/>
                    <a:pt x="3843" y="11873"/>
                    <a:pt x="3906" y="11873"/>
                  </a:cubicBezTo>
                  <a:cubicBezTo>
                    <a:pt x="3916" y="11873"/>
                    <a:pt x="3925" y="11872"/>
                    <a:pt x="3935" y="11869"/>
                  </a:cubicBezTo>
                  <a:cubicBezTo>
                    <a:pt x="3997" y="11851"/>
                    <a:pt x="4024" y="11780"/>
                    <a:pt x="4042" y="11709"/>
                  </a:cubicBezTo>
                  <a:cubicBezTo>
                    <a:pt x="4077" y="11548"/>
                    <a:pt x="4059" y="11379"/>
                    <a:pt x="4050" y="11209"/>
                  </a:cubicBezTo>
                  <a:cubicBezTo>
                    <a:pt x="3979" y="10522"/>
                    <a:pt x="3881" y="9835"/>
                    <a:pt x="3765" y="9148"/>
                  </a:cubicBezTo>
                  <a:cubicBezTo>
                    <a:pt x="3631" y="8408"/>
                    <a:pt x="3480" y="7676"/>
                    <a:pt x="3328" y="6945"/>
                  </a:cubicBezTo>
                  <a:cubicBezTo>
                    <a:pt x="3248" y="6579"/>
                    <a:pt x="3176" y="6213"/>
                    <a:pt x="3096" y="5847"/>
                  </a:cubicBezTo>
                  <a:cubicBezTo>
                    <a:pt x="3033" y="5517"/>
                    <a:pt x="2926" y="5178"/>
                    <a:pt x="2926" y="4848"/>
                  </a:cubicBezTo>
                  <a:cubicBezTo>
                    <a:pt x="2926" y="4750"/>
                    <a:pt x="2944" y="4652"/>
                    <a:pt x="2962" y="4563"/>
                  </a:cubicBezTo>
                  <a:cubicBezTo>
                    <a:pt x="3051" y="4099"/>
                    <a:pt x="3158" y="3582"/>
                    <a:pt x="3114" y="3100"/>
                  </a:cubicBezTo>
                  <a:cubicBezTo>
                    <a:pt x="3078" y="2698"/>
                    <a:pt x="2953" y="2359"/>
                    <a:pt x="2677" y="2029"/>
                  </a:cubicBezTo>
                  <a:cubicBezTo>
                    <a:pt x="2570" y="1895"/>
                    <a:pt x="2445" y="1780"/>
                    <a:pt x="2355" y="1637"/>
                  </a:cubicBezTo>
                  <a:cubicBezTo>
                    <a:pt x="2168" y="1325"/>
                    <a:pt x="2168" y="932"/>
                    <a:pt x="1999" y="611"/>
                  </a:cubicBezTo>
                  <a:cubicBezTo>
                    <a:pt x="1856" y="325"/>
                    <a:pt x="1588" y="111"/>
                    <a:pt x="1285" y="31"/>
                  </a:cubicBezTo>
                  <a:cubicBezTo>
                    <a:pt x="1204" y="11"/>
                    <a:pt x="1115" y="1"/>
                    <a:pt x="1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03;p59">
              <a:extLst>
                <a:ext uri="{FF2B5EF4-FFF2-40B4-BE49-F238E27FC236}">
                  <a16:creationId xmlns:a16="http://schemas.microsoft.com/office/drawing/2014/main" id="{9B29D278-1B6D-3284-9499-B98CD408C555}"/>
                </a:ext>
              </a:extLst>
            </p:cNvPr>
            <p:cNvSpPr/>
            <p:nvPr/>
          </p:nvSpPr>
          <p:spPr>
            <a:xfrm>
              <a:off x="3984488" y="3819306"/>
              <a:ext cx="232431" cy="582191"/>
            </a:xfrm>
            <a:custGeom>
              <a:avLst/>
              <a:gdLst/>
              <a:ahLst/>
              <a:cxnLst/>
              <a:rect l="l" t="t" r="r" b="b"/>
              <a:pathLst>
                <a:path w="1981" h="4962" extrusionOk="0">
                  <a:moveTo>
                    <a:pt x="973" y="1"/>
                  </a:moveTo>
                  <a:cubicBezTo>
                    <a:pt x="991" y="357"/>
                    <a:pt x="1098" y="696"/>
                    <a:pt x="1125" y="1053"/>
                  </a:cubicBezTo>
                  <a:cubicBezTo>
                    <a:pt x="1160" y="1374"/>
                    <a:pt x="1125" y="1713"/>
                    <a:pt x="955" y="1981"/>
                  </a:cubicBezTo>
                  <a:cubicBezTo>
                    <a:pt x="946" y="1990"/>
                    <a:pt x="937" y="2008"/>
                    <a:pt x="928" y="2008"/>
                  </a:cubicBezTo>
                  <a:cubicBezTo>
                    <a:pt x="923" y="2011"/>
                    <a:pt x="917" y="2012"/>
                    <a:pt x="912" y="2012"/>
                  </a:cubicBezTo>
                  <a:cubicBezTo>
                    <a:pt x="882" y="2012"/>
                    <a:pt x="856" y="1975"/>
                    <a:pt x="848" y="1945"/>
                  </a:cubicBezTo>
                  <a:cubicBezTo>
                    <a:pt x="812" y="1821"/>
                    <a:pt x="777" y="1687"/>
                    <a:pt x="750" y="1562"/>
                  </a:cubicBezTo>
                  <a:cubicBezTo>
                    <a:pt x="732" y="1633"/>
                    <a:pt x="705" y="1713"/>
                    <a:pt x="687" y="1794"/>
                  </a:cubicBezTo>
                  <a:cubicBezTo>
                    <a:pt x="679" y="1829"/>
                    <a:pt x="670" y="1865"/>
                    <a:pt x="634" y="1874"/>
                  </a:cubicBezTo>
                  <a:cubicBezTo>
                    <a:pt x="629" y="1875"/>
                    <a:pt x="625" y="1875"/>
                    <a:pt x="620" y="1875"/>
                  </a:cubicBezTo>
                  <a:cubicBezTo>
                    <a:pt x="582" y="1875"/>
                    <a:pt x="552" y="1844"/>
                    <a:pt x="536" y="1812"/>
                  </a:cubicBezTo>
                  <a:cubicBezTo>
                    <a:pt x="393" y="1589"/>
                    <a:pt x="313" y="1330"/>
                    <a:pt x="286" y="1071"/>
                  </a:cubicBezTo>
                  <a:cubicBezTo>
                    <a:pt x="250" y="812"/>
                    <a:pt x="250" y="545"/>
                    <a:pt x="259" y="286"/>
                  </a:cubicBezTo>
                  <a:lnTo>
                    <a:pt x="259" y="286"/>
                  </a:lnTo>
                  <a:cubicBezTo>
                    <a:pt x="241" y="322"/>
                    <a:pt x="215" y="357"/>
                    <a:pt x="197" y="393"/>
                  </a:cubicBezTo>
                  <a:cubicBezTo>
                    <a:pt x="152" y="393"/>
                    <a:pt x="117" y="295"/>
                    <a:pt x="99" y="268"/>
                  </a:cubicBezTo>
                  <a:cubicBezTo>
                    <a:pt x="99" y="268"/>
                    <a:pt x="81" y="393"/>
                    <a:pt x="81" y="402"/>
                  </a:cubicBezTo>
                  <a:cubicBezTo>
                    <a:pt x="81" y="473"/>
                    <a:pt x="81" y="536"/>
                    <a:pt x="81" y="598"/>
                  </a:cubicBezTo>
                  <a:cubicBezTo>
                    <a:pt x="81" y="723"/>
                    <a:pt x="81" y="857"/>
                    <a:pt x="81" y="991"/>
                  </a:cubicBezTo>
                  <a:cubicBezTo>
                    <a:pt x="72" y="1250"/>
                    <a:pt x="63" y="1517"/>
                    <a:pt x="54" y="1776"/>
                  </a:cubicBezTo>
                  <a:cubicBezTo>
                    <a:pt x="27" y="2168"/>
                    <a:pt x="1" y="2570"/>
                    <a:pt x="125" y="2945"/>
                  </a:cubicBezTo>
                  <a:cubicBezTo>
                    <a:pt x="143" y="3007"/>
                    <a:pt x="170" y="3078"/>
                    <a:pt x="188" y="3141"/>
                  </a:cubicBezTo>
                  <a:cubicBezTo>
                    <a:pt x="206" y="3212"/>
                    <a:pt x="215" y="3284"/>
                    <a:pt x="232" y="3364"/>
                  </a:cubicBezTo>
                  <a:cubicBezTo>
                    <a:pt x="304" y="3721"/>
                    <a:pt x="384" y="4078"/>
                    <a:pt x="500" y="4425"/>
                  </a:cubicBezTo>
                  <a:cubicBezTo>
                    <a:pt x="545" y="4550"/>
                    <a:pt x="598" y="4684"/>
                    <a:pt x="687" y="4791"/>
                  </a:cubicBezTo>
                  <a:cubicBezTo>
                    <a:pt x="764" y="4884"/>
                    <a:pt x="888" y="4961"/>
                    <a:pt x="1015" y="4961"/>
                  </a:cubicBezTo>
                  <a:cubicBezTo>
                    <a:pt x="1022" y="4961"/>
                    <a:pt x="1029" y="4961"/>
                    <a:pt x="1035" y="4961"/>
                  </a:cubicBezTo>
                  <a:cubicBezTo>
                    <a:pt x="1217" y="4943"/>
                    <a:pt x="1366" y="4800"/>
                    <a:pt x="1538" y="4800"/>
                  </a:cubicBezTo>
                  <a:cubicBezTo>
                    <a:pt x="1543" y="4800"/>
                    <a:pt x="1548" y="4800"/>
                    <a:pt x="1553" y="4800"/>
                  </a:cubicBezTo>
                  <a:cubicBezTo>
                    <a:pt x="1596" y="4800"/>
                    <a:pt x="1644" y="4812"/>
                    <a:pt x="1689" y="4812"/>
                  </a:cubicBezTo>
                  <a:cubicBezTo>
                    <a:pt x="1701" y="4812"/>
                    <a:pt x="1712" y="4811"/>
                    <a:pt x="1722" y="4809"/>
                  </a:cubicBezTo>
                  <a:cubicBezTo>
                    <a:pt x="1829" y="4782"/>
                    <a:pt x="1883" y="4657"/>
                    <a:pt x="1901" y="4550"/>
                  </a:cubicBezTo>
                  <a:cubicBezTo>
                    <a:pt x="1972" y="4238"/>
                    <a:pt x="1981" y="3926"/>
                    <a:pt x="1972" y="3605"/>
                  </a:cubicBezTo>
                  <a:cubicBezTo>
                    <a:pt x="1945" y="2650"/>
                    <a:pt x="1704" y="1713"/>
                    <a:pt x="1455" y="795"/>
                  </a:cubicBezTo>
                  <a:cubicBezTo>
                    <a:pt x="1401" y="572"/>
                    <a:pt x="1348" y="357"/>
                    <a:pt x="1285" y="143"/>
                  </a:cubicBezTo>
                  <a:lnTo>
                    <a:pt x="1178" y="331"/>
                  </a:lnTo>
                  <a:cubicBezTo>
                    <a:pt x="1187" y="313"/>
                    <a:pt x="1000" y="36"/>
                    <a:pt x="973" y="1"/>
                  </a:cubicBezTo>
                  <a:close/>
                </a:path>
              </a:pathLst>
            </a:custGeom>
            <a:solidFill>
              <a:srgbClr val="3F423C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04;p59">
              <a:extLst>
                <a:ext uri="{FF2B5EF4-FFF2-40B4-BE49-F238E27FC236}">
                  <a16:creationId xmlns:a16="http://schemas.microsoft.com/office/drawing/2014/main" id="{D9109C8F-6902-B09B-FBDA-69B1852E7BF7}"/>
                </a:ext>
              </a:extLst>
            </p:cNvPr>
            <p:cNvSpPr/>
            <p:nvPr/>
          </p:nvSpPr>
          <p:spPr>
            <a:xfrm>
              <a:off x="3816003" y="3280884"/>
              <a:ext cx="477416" cy="1401507"/>
            </a:xfrm>
            <a:custGeom>
              <a:avLst/>
              <a:gdLst/>
              <a:ahLst/>
              <a:cxnLst/>
              <a:rect l="l" t="t" r="r" b="b"/>
              <a:pathLst>
                <a:path w="4069" h="11945" extrusionOk="0">
                  <a:moveTo>
                    <a:pt x="1874" y="7685"/>
                  </a:moveTo>
                  <a:cubicBezTo>
                    <a:pt x="1869" y="7710"/>
                    <a:pt x="1866" y="7736"/>
                    <a:pt x="1863" y="7762"/>
                  </a:cubicBezTo>
                  <a:lnTo>
                    <a:pt x="1863" y="7762"/>
                  </a:lnTo>
                  <a:cubicBezTo>
                    <a:pt x="1868" y="7736"/>
                    <a:pt x="1871" y="7710"/>
                    <a:pt x="1874" y="7685"/>
                  </a:cubicBezTo>
                  <a:close/>
                  <a:moveTo>
                    <a:pt x="1014" y="1"/>
                  </a:moveTo>
                  <a:cubicBezTo>
                    <a:pt x="653" y="1"/>
                    <a:pt x="255" y="162"/>
                    <a:pt x="170" y="539"/>
                  </a:cubicBezTo>
                  <a:cubicBezTo>
                    <a:pt x="116" y="816"/>
                    <a:pt x="250" y="1084"/>
                    <a:pt x="330" y="1351"/>
                  </a:cubicBezTo>
                  <a:cubicBezTo>
                    <a:pt x="348" y="1449"/>
                    <a:pt x="375" y="1548"/>
                    <a:pt x="366" y="1646"/>
                  </a:cubicBezTo>
                  <a:cubicBezTo>
                    <a:pt x="357" y="1735"/>
                    <a:pt x="321" y="1824"/>
                    <a:pt x="286" y="1913"/>
                  </a:cubicBezTo>
                  <a:cubicBezTo>
                    <a:pt x="170" y="2226"/>
                    <a:pt x="0" y="2573"/>
                    <a:pt x="179" y="2904"/>
                  </a:cubicBezTo>
                  <a:cubicBezTo>
                    <a:pt x="186" y="2918"/>
                    <a:pt x="193" y="2933"/>
                    <a:pt x="210" y="2933"/>
                  </a:cubicBezTo>
                  <a:cubicBezTo>
                    <a:pt x="214" y="2933"/>
                    <a:pt x="218" y="2932"/>
                    <a:pt x="223" y="2930"/>
                  </a:cubicBezTo>
                  <a:cubicBezTo>
                    <a:pt x="232" y="2930"/>
                    <a:pt x="241" y="2921"/>
                    <a:pt x="250" y="2912"/>
                  </a:cubicBezTo>
                  <a:cubicBezTo>
                    <a:pt x="295" y="2841"/>
                    <a:pt x="321" y="2770"/>
                    <a:pt x="330" y="2689"/>
                  </a:cubicBezTo>
                  <a:cubicBezTo>
                    <a:pt x="330" y="2805"/>
                    <a:pt x="375" y="2912"/>
                    <a:pt x="437" y="3011"/>
                  </a:cubicBezTo>
                  <a:cubicBezTo>
                    <a:pt x="451" y="3031"/>
                    <a:pt x="476" y="3052"/>
                    <a:pt x="499" y="3052"/>
                  </a:cubicBezTo>
                  <a:cubicBezTo>
                    <a:pt x="505" y="3052"/>
                    <a:pt x="512" y="3050"/>
                    <a:pt x="518" y="3046"/>
                  </a:cubicBezTo>
                  <a:cubicBezTo>
                    <a:pt x="527" y="3037"/>
                    <a:pt x="536" y="3028"/>
                    <a:pt x="536" y="3011"/>
                  </a:cubicBezTo>
                  <a:cubicBezTo>
                    <a:pt x="589" y="2895"/>
                    <a:pt x="616" y="2779"/>
                    <a:pt x="625" y="2654"/>
                  </a:cubicBezTo>
                  <a:cubicBezTo>
                    <a:pt x="643" y="2716"/>
                    <a:pt x="678" y="2788"/>
                    <a:pt x="723" y="2841"/>
                  </a:cubicBezTo>
                  <a:cubicBezTo>
                    <a:pt x="750" y="2788"/>
                    <a:pt x="776" y="2734"/>
                    <a:pt x="803" y="2681"/>
                  </a:cubicBezTo>
                  <a:cubicBezTo>
                    <a:pt x="812" y="2797"/>
                    <a:pt x="857" y="2912"/>
                    <a:pt x="910" y="3011"/>
                  </a:cubicBezTo>
                  <a:cubicBezTo>
                    <a:pt x="919" y="3028"/>
                    <a:pt x="928" y="3046"/>
                    <a:pt x="955" y="3046"/>
                  </a:cubicBezTo>
                  <a:cubicBezTo>
                    <a:pt x="973" y="3046"/>
                    <a:pt x="990" y="3028"/>
                    <a:pt x="1008" y="3002"/>
                  </a:cubicBezTo>
                  <a:cubicBezTo>
                    <a:pt x="1053" y="2921"/>
                    <a:pt x="1089" y="2823"/>
                    <a:pt x="1106" y="2725"/>
                  </a:cubicBezTo>
                  <a:cubicBezTo>
                    <a:pt x="1115" y="2779"/>
                    <a:pt x="1142" y="2823"/>
                    <a:pt x="1178" y="2859"/>
                  </a:cubicBezTo>
                  <a:cubicBezTo>
                    <a:pt x="1184" y="2865"/>
                    <a:pt x="1190" y="2872"/>
                    <a:pt x="1200" y="2872"/>
                  </a:cubicBezTo>
                  <a:cubicBezTo>
                    <a:pt x="1204" y="2872"/>
                    <a:pt x="1208" y="2870"/>
                    <a:pt x="1214" y="2868"/>
                  </a:cubicBezTo>
                  <a:cubicBezTo>
                    <a:pt x="1222" y="2868"/>
                    <a:pt x="1231" y="2850"/>
                    <a:pt x="1231" y="2841"/>
                  </a:cubicBezTo>
                  <a:cubicBezTo>
                    <a:pt x="1267" y="2743"/>
                    <a:pt x="1294" y="2645"/>
                    <a:pt x="1312" y="2547"/>
                  </a:cubicBezTo>
                  <a:cubicBezTo>
                    <a:pt x="1321" y="2591"/>
                    <a:pt x="1338" y="2636"/>
                    <a:pt x="1347" y="2672"/>
                  </a:cubicBezTo>
                  <a:cubicBezTo>
                    <a:pt x="1355" y="2695"/>
                    <a:pt x="1369" y="2718"/>
                    <a:pt x="1391" y="2718"/>
                  </a:cubicBezTo>
                  <a:cubicBezTo>
                    <a:pt x="1394" y="2718"/>
                    <a:pt x="1397" y="2717"/>
                    <a:pt x="1401" y="2716"/>
                  </a:cubicBezTo>
                  <a:cubicBezTo>
                    <a:pt x="1410" y="2716"/>
                    <a:pt x="1419" y="2707"/>
                    <a:pt x="1419" y="2698"/>
                  </a:cubicBezTo>
                  <a:cubicBezTo>
                    <a:pt x="1454" y="2654"/>
                    <a:pt x="1472" y="2600"/>
                    <a:pt x="1481" y="2538"/>
                  </a:cubicBezTo>
                  <a:cubicBezTo>
                    <a:pt x="1481" y="2573"/>
                    <a:pt x="1490" y="2600"/>
                    <a:pt x="1517" y="2618"/>
                  </a:cubicBezTo>
                  <a:lnTo>
                    <a:pt x="1579" y="2520"/>
                  </a:lnTo>
                  <a:lnTo>
                    <a:pt x="1579" y="2520"/>
                  </a:lnTo>
                  <a:cubicBezTo>
                    <a:pt x="1570" y="2618"/>
                    <a:pt x="1579" y="2716"/>
                    <a:pt x="1606" y="2814"/>
                  </a:cubicBezTo>
                  <a:cubicBezTo>
                    <a:pt x="1606" y="2832"/>
                    <a:pt x="1615" y="2850"/>
                    <a:pt x="1633" y="2859"/>
                  </a:cubicBezTo>
                  <a:cubicBezTo>
                    <a:pt x="1660" y="2859"/>
                    <a:pt x="1677" y="2841"/>
                    <a:pt x="1695" y="2814"/>
                  </a:cubicBezTo>
                  <a:cubicBezTo>
                    <a:pt x="1740" y="2725"/>
                    <a:pt x="1767" y="2627"/>
                    <a:pt x="1767" y="2520"/>
                  </a:cubicBezTo>
                  <a:cubicBezTo>
                    <a:pt x="1767" y="2582"/>
                    <a:pt x="1793" y="2645"/>
                    <a:pt x="1847" y="2681"/>
                  </a:cubicBezTo>
                  <a:cubicBezTo>
                    <a:pt x="1874" y="2627"/>
                    <a:pt x="1892" y="2565"/>
                    <a:pt x="1883" y="2502"/>
                  </a:cubicBezTo>
                  <a:lnTo>
                    <a:pt x="1883" y="2502"/>
                  </a:lnTo>
                  <a:cubicBezTo>
                    <a:pt x="1892" y="2547"/>
                    <a:pt x="1918" y="2591"/>
                    <a:pt x="1954" y="2609"/>
                  </a:cubicBezTo>
                  <a:cubicBezTo>
                    <a:pt x="1990" y="2573"/>
                    <a:pt x="2007" y="2529"/>
                    <a:pt x="2007" y="2484"/>
                  </a:cubicBezTo>
                  <a:cubicBezTo>
                    <a:pt x="2007" y="2521"/>
                    <a:pt x="2045" y="2540"/>
                    <a:pt x="2078" y="2540"/>
                  </a:cubicBezTo>
                  <a:cubicBezTo>
                    <a:pt x="2084" y="2540"/>
                    <a:pt x="2091" y="2539"/>
                    <a:pt x="2097" y="2538"/>
                  </a:cubicBezTo>
                  <a:cubicBezTo>
                    <a:pt x="2141" y="2520"/>
                    <a:pt x="2159" y="2475"/>
                    <a:pt x="2177" y="2440"/>
                  </a:cubicBezTo>
                  <a:cubicBezTo>
                    <a:pt x="2195" y="2395"/>
                    <a:pt x="2204" y="2359"/>
                    <a:pt x="2239" y="2333"/>
                  </a:cubicBezTo>
                  <a:lnTo>
                    <a:pt x="2239" y="2333"/>
                  </a:lnTo>
                  <a:cubicBezTo>
                    <a:pt x="2195" y="2520"/>
                    <a:pt x="2257" y="2716"/>
                    <a:pt x="2346" y="2895"/>
                  </a:cubicBezTo>
                  <a:cubicBezTo>
                    <a:pt x="2436" y="3064"/>
                    <a:pt x="2561" y="3225"/>
                    <a:pt x="2632" y="3403"/>
                  </a:cubicBezTo>
                  <a:cubicBezTo>
                    <a:pt x="2694" y="3555"/>
                    <a:pt x="2730" y="3724"/>
                    <a:pt x="2721" y="3894"/>
                  </a:cubicBezTo>
                  <a:cubicBezTo>
                    <a:pt x="2703" y="4251"/>
                    <a:pt x="2489" y="4643"/>
                    <a:pt x="2605" y="5000"/>
                  </a:cubicBezTo>
                  <a:cubicBezTo>
                    <a:pt x="2605" y="5009"/>
                    <a:pt x="2614" y="5018"/>
                    <a:pt x="2614" y="5018"/>
                  </a:cubicBezTo>
                  <a:cubicBezTo>
                    <a:pt x="2623" y="5018"/>
                    <a:pt x="2632" y="5009"/>
                    <a:pt x="2632" y="5000"/>
                  </a:cubicBezTo>
                  <a:cubicBezTo>
                    <a:pt x="2641" y="4946"/>
                    <a:pt x="2650" y="4884"/>
                    <a:pt x="2668" y="4830"/>
                  </a:cubicBezTo>
                  <a:cubicBezTo>
                    <a:pt x="2766" y="5107"/>
                    <a:pt x="2837" y="5393"/>
                    <a:pt x="2926" y="5678"/>
                  </a:cubicBezTo>
                  <a:cubicBezTo>
                    <a:pt x="3114" y="6222"/>
                    <a:pt x="3212" y="6784"/>
                    <a:pt x="3283" y="7346"/>
                  </a:cubicBezTo>
                  <a:cubicBezTo>
                    <a:pt x="3337" y="7837"/>
                    <a:pt x="3328" y="8336"/>
                    <a:pt x="3310" y="8827"/>
                  </a:cubicBezTo>
                  <a:cubicBezTo>
                    <a:pt x="3301" y="8774"/>
                    <a:pt x="3283" y="8720"/>
                    <a:pt x="3256" y="8675"/>
                  </a:cubicBezTo>
                  <a:lnTo>
                    <a:pt x="3256" y="8675"/>
                  </a:lnTo>
                  <a:cubicBezTo>
                    <a:pt x="3265" y="8836"/>
                    <a:pt x="3274" y="9006"/>
                    <a:pt x="3265" y="9166"/>
                  </a:cubicBezTo>
                  <a:cubicBezTo>
                    <a:pt x="3221" y="8988"/>
                    <a:pt x="3158" y="8818"/>
                    <a:pt x="3069" y="8667"/>
                  </a:cubicBezTo>
                  <a:cubicBezTo>
                    <a:pt x="3060" y="8765"/>
                    <a:pt x="3060" y="8872"/>
                    <a:pt x="3051" y="8970"/>
                  </a:cubicBezTo>
                  <a:cubicBezTo>
                    <a:pt x="3033" y="8845"/>
                    <a:pt x="3016" y="8720"/>
                    <a:pt x="2998" y="8586"/>
                  </a:cubicBezTo>
                  <a:lnTo>
                    <a:pt x="2998" y="8586"/>
                  </a:lnTo>
                  <a:cubicBezTo>
                    <a:pt x="2900" y="8836"/>
                    <a:pt x="3024" y="9113"/>
                    <a:pt x="2944" y="9362"/>
                  </a:cubicBezTo>
                  <a:cubicBezTo>
                    <a:pt x="2917" y="9229"/>
                    <a:pt x="2891" y="9104"/>
                    <a:pt x="2873" y="8970"/>
                  </a:cubicBezTo>
                  <a:cubicBezTo>
                    <a:pt x="2864" y="9113"/>
                    <a:pt x="2855" y="9264"/>
                    <a:pt x="2748" y="9353"/>
                  </a:cubicBezTo>
                  <a:cubicBezTo>
                    <a:pt x="2735" y="9360"/>
                    <a:pt x="2727" y="9366"/>
                    <a:pt x="2717" y="9366"/>
                  </a:cubicBezTo>
                  <a:cubicBezTo>
                    <a:pt x="2713" y="9366"/>
                    <a:pt x="2709" y="9365"/>
                    <a:pt x="2703" y="9362"/>
                  </a:cubicBezTo>
                  <a:cubicBezTo>
                    <a:pt x="2685" y="9362"/>
                    <a:pt x="2685" y="9345"/>
                    <a:pt x="2677" y="9336"/>
                  </a:cubicBezTo>
                  <a:cubicBezTo>
                    <a:pt x="2632" y="9255"/>
                    <a:pt x="2596" y="9166"/>
                    <a:pt x="2587" y="9068"/>
                  </a:cubicBezTo>
                  <a:lnTo>
                    <a:pt x="2578" y="9211"/>
                  </a:lnTo>
                  <a:cubicBezTo>
                    <a:pt x="2578" y="9229"/>
                    <a:pt x="2578" y="9246"/>
                    <a:pt x="2570" y="9255"/>
                  </a:cubicBezTo>
                  <a:cubicBezTo>
                    <a:pt x="2562" y="9267"/>
                    <a:pt x="2553" y="9272"/>
                    <a:pt x="2542" y="9272"/>
                  </a:cubicBezTo>
                  <a:cubicBezTo>
                    <a:pt x="2512" y="9272"/>
                    <a:pt x="2473" y="9235"/>
                    <a:pt x="2454" y="9202"/>
                  </a:cubicBezTo>
                  <a:cubicBezTo>
                    <a:pt x="2391" y="9095"/>
                    <a:pt x="2346" y="8970"/>
                    <a:pt x="2320" y="8845"/>
                  </a:cubicBezTo>
                  <a:cubicBezTo>
                    <a:pt x="2311" y="8970"/>
                    <a:pt x="2311" y="9095"/>
                    <a:pt x="2302" y="9220"/>
                  </a:cubicBezTo>
                  <a:cubicBezTo>
                    <a:pt x="2284" y="9175"/>
                    <a:pt x="2266" y="9121"/>
                    <a:pt x="2248" y="9077"/>
                  </a:cubicBezTo>
                  <a:lnTo>
                    <a:pt x="2248" y="9077"/>
                  </a:lnTo>
                  <a:cubicBezTo>
                    <a:pt x="2257" y="9104"/>
                    <a:pt x="2266" y="9139"/>
                    <a:pt x="2257" y="9166"/>
                  </a:cubicBezTo>
                  <a:cubicBezTo>
                    <a:pt x="2251" y="9184"/>
                    <a:pt x="2231" y="9197"/>
                    <a:pt x="2212" y="9197"/>
                  </a:cubicBezTo>
                  <a:cubicBezTo>
                    <a:pt x="2202" y="9197"/>
                    <a:pt x="2192" y="9193"/>
                    <a:pt x="2186" y="9184"/>
                  </a:cubicBezTo>
                  <a:cubicBezTo>
                    <a:pt x="2177" y="9175"/>
                    <a:pt x="2177" y="9166"/>
                    <a:pt x="2168" y="9157"/>
                  </a:cubicBezTo>
                  <a:cubicBezTo>
                    <a:pt x="2150" y="9041"/>
                    <a:pt x="2132" y="8934"/>
                    <a:pt x="2132" y="8818"/>
                  </a:cubicBezTo>
                  <a:cubicBezTo>
                    <a:pt x="2132" y="8898"/>
                    <a:pt x="2123" y="8970"/>
                    <a:pt x="2088" y="9041"/>
                  </a:cubicBezTo>
                  <a:cubicBezTo>
                    <a:pt x="2052" y="8934"/>
                    <a:pt x="2061" y="8818"/>
                    <a:pt x="2061" y="8702"/>
                  </a:cubicBezTo>
                  <a:cubicBezTo>
                    <a:pt x="2061" y="8417"/>
                    <a:pt x="2016" y="8122"/>
                    <a:pt x="1918" y="7846"/>
                  </a:cubicBezTo>
                  <a:lnTo>
                    <a:pt x="1918" y="7846"/>
                  </a:lnTo>
                  <a:cubicBezTo>
                    <a:pt x="1936" y="7962"/>
                    <a:pt x="1918" y="8078"/>
                    <a:pt x="1874" y="8185"/>
                  </a:cubicBezTo>
                  <a:cubicBezTo>
                    <a:pt x="1851" y="8042"/>
                    <a:pt x="1848" y="7899"/>
                    <a:pt x="1863" y="7762"/>
                  </a:cubicBezTo>
                  <a:lnTo>
                    <a:pt x="1863" y="7762"/>
                  </a:lnTo>
                  <a:cubicBezTo>
                    <a:pt x="1850" y="7827"/>
                    <a:pt x="1827" y="7890"/>
                    <a:pt x="1776" y="7935"/>
                  </a:cubicBezTo>
                  <a:cubicBezTo>
                    <a:pt x="1731" y="7730"/>
                    <a:pt x="1731" y="7525"/>
                    <a:pt x="1758" y="7319"/>
                  </a:cubicBezTo>
                  <a:lnTo>
                    <a:pt x="1758" y="7319"/>
                  </a:lnTo>
                  <a:cubicBezTo>
                    <a:pt x="1731" y="7409"/>
                    <a:pt x="1704" y="7498"/>
                    <a:pt x="1633" y="7560"/>
                  </a:cubicBezTo>
                  <a:cubicBezTo>
                    <a:pt x="1579" y="7212"/>
                    <a:pt x="1544" y="6856"/>
                    <a:pt x="1544" y="6499"/>
                  </a:cubicBezTo>
                  <a:cubicBezTo>
                    <a:pt x="1544" y="6383"/>
                    <a:pt x="1544" y="6267"/>
                    <a:pt x="1544" y="6151"/>
                  </a:cubicBezTo>
                  <a:cubicBezTo>
                    <a:pt x="1553" y="5776"/>
                    <a:pt x="1588" y="5393"/>
                    <a:pt x="1553" y="5027"/>
                  </a:cubicBezTo>
                  <a:cubicBezTo>
                    <a:pt x="1544" y="5000"/>
                    <a:pt x="1544" y="4973"/>
                    <a:pt x="1526" y="4955"/>
                  </a:cubicBezTo>
                  <a:cubicBezTo>
                    <a:pt x="1514" y="4938"/>
                    <a:pt x="1492" y="4932"/>
                    <a:pt x="1469" y="4932"/>
                  </a:cubicBezTo>
                  <a:cubicBezTo>
                    <a:pt x="1455" y="4932"/>
                    <a:pt x="1441" y="4934"/>
                    <a:pt x="1428" y="4938"/>
                  </a:cubicBezTo>
                  <a:cubicBezTo>
                    <a:pt x="1454" y="4938"/>
                    <a:pt x="1472" y="4946"/>
                    <a:pt x="1490" y="4964"/>
                  </a:cubicBezTo>
                  <a:cubicBezTo>
                    <a:pt x="1490" y="4973"/>
                    <a:pt x="1490" y="4982"/>
                    <a:pt x="1490" y="5000"/>
                  </a:cubicBezTo>
                  <a:cubicBezTo>
                    <a:pt x="1490" y="5161"/>
                    <a:pt x="1481" y="5330"/>
                    <a:pt x="1463" y="5500"/>
                  </a:cubicBezTo>
                  <a:cubicBezTo>
                    <a:pt x="1445" y="5740"/>
                    <a:pt x="1428" y="5972"/>
                    <a:pt x="1401" y="6213"/>
                  </a:cubicBezTo>
                  <a:cubicBezTo>
                    <a:pt x="1365" y="6677"/>
                    <a:pt x="1329" y="7141"/>
                    <a:pt x="1365" y="7596"/>
                  </a:cubicBezTo>
                  <a:cubicBezTo>
                    <a:pt x="1365" y="7658"/>
                    <a:pt x="1374" y="7712"/>
                    <a:pt x="1419" y="7748"/>
                  </a:cubicBezTo>
                  <a:cubicBezTo>
                    <a:pt x="1431" y="7760"/>
                    <a:pt x="1451" y="7766"/>
                    <a:pt x="1470" y="7766"/>
                  </a:cubicBezTo>
                  <a:cubicBezTo>
                    <a:pt x="1506" y="7766"/>
                    <a:pt x="1544" y="7747"/>
                    <a:pt x="1544" y="7712"/>
                  </a:cubicBezTo>
                  <a:cubicBezTo>
                    <a:pt x="1544" y="7962"/>
                    <a:pt x="1553" y="8203"/>
                    <a:pt x="1561" y="8452"/>
                  </a:cubicBezTo>
                  <a:cubicBezTo>
                    <a:pt x="1597" y="8988"/>
                    <a:pt x="1651" y="9523"/>
                    <a:pt x="1749" y="10049"/>
                  </a:cubicBezTo>
                  <a:cubicBezTo>
                    <a:pt x="1847" y="10567"/>
                    <a:pt x="1999" y="11057"/>
                    <a:pt x="2132" y="11566"/>
                  </a:cubicBezTo>
                  <a:cubicBezTo>
                    <a:pt x="2168" y="11673"/>
                    <a:pt x="2213" y="11780"/>
                    <a:pt x="2284" y="11869"/>
                  </a:cubicBezTo>
                  <a:cubicBezTo>
                    <a:pt x="2302" y="11896"/>
                    <a:pt x="2329" y="11923"/>
                    <a:pt x="2355" y="11932"/>
                  </a:cubicBezTo>
                  <a:cubicBezTo>
                    <a:pt x="2371" y="11940"/>
                    <a:pt x="2387" y="11944"/>
                    <a:pt x="2403" y="11944"/>
                  </a:cubicBezTo>
                  <a:cubicBezTo>
                    <a:pt x="2421" y="11944"/>
                    <a:pt x="2439" y="11937"/>
                    <a:pt x="2454" y="11923"/>
                  </a:cubicBezTo>
                  <a:cubicBezTo>
                    <a:pt x="2471" y="11914"/>
                    <a:pt x="2480" y="11887"/>
                    <a:pt x="2489" y="11860"/>
                  </a:cubicBezTo>
                  <a:cubicBezTo>
                    <a:pt x="2534" y="11735"/>
                    <a:pt x="2570" y="11602"/>
                    <a:pt x="2578" y="11468"/>
                  </a:cubicBezTo>
                  <a:cubicBezTo>
                    <a:pt x="2641" y="11637"/>
                    <a:pt x="2712" y="11825"/>
                    <a:pt x="2873" y="11914"/>
                  </a:cubicBezTo>
                  <a:cubicBezTo>
                    <a:pt x="2885" y="11920"/>
                    <a:pt x="2903" y="11926"/>
                    <a:pt x="2918" y="11926"/>
                  </a:cubicBezTo>
                  <a:cubicBezTo>
                    <a:pt x="2924" y="11926"/>
                    <a:pt x="2930" y="11925"/>
                    <a:pt x="2935" y="11923"/>
                  </a:cubicBezTo>
                  <a:cubicBezTo>
                    <a:pt x="2980" y="11914"/>
                    <a:pt x="2998" y="11860"/>
                    <a:pt x="2998" y="11807"/>
                  </a:cubicBezTo>
                  <a:cubicBezTo>
                    <a:pt x="3007" y="11486"/>
                    <a:pt x="2909" y="11138"/>
                    <a:pt x="2873" y="10816"/>
                  </a:cubicBezTo>
                  <a:cubicBezTo>
                    <a:pt x="2855" y="10647"/>
                    <a:pt x="2837" y="10469"/>
                    <a:pt x="2828" y="10290"/>
                  </a:cubicBezTo>
                  <a:cubicBezTo>
                    <a:pt x="2819" y="10121"/>
                    <a:pt x="2837" y="9942"/>
                    <a:pt x="2819" y="9773"/>
                  </a:cubicBezTo>
                  <a:lnTo>
                    <a:pt x="2819" y="9773"/>
                  </a:lnTo>
                  <a:cubicBezTo>
                    <a:pt x="2873" y="10201"/>
                    <a:pt x="2953" y="10629"/>
                    <a:pt x="3051" y="11048"/>
                  </a:cubicBezTo>
                  <a:cubicBezTo>
                    <a:pt x="3087" y="11218"/>
                    <a:pt x="3132" y="11387"/>
                    <a:pt x="3194" y="11548"/>
                  </a:cubicBezTo>
                  <a:cubicBezTo>
                    <a:pt x="3239" y="11646"/>
                    <a:pt x="3292" y="11735"/>
                    <a:pt x="3381" y="11780"/>
                  </a:cubicBezTo>
                  <a:cubicBezTo>
                    <a:pt x="3416" y="11797"/>
                    <a:pt x="3446" y="11805"/>
                    <a:pt x="3474" y="11805"/>
                  </a:cubicBezTo>
                  <a:cubicBezTo>
                    <a:pt x="3588" y="11805"/>
                    <a:pt x="3643" y="11671"/>
                    <a:pt x="3658" y="11548"/>
                  </a:cubicBezTo>
                  <a:cubicBezTo>
                    <a:pt x="3694" y="11619"/>
                    <a:pt x="3711" y="11691"/>
                    <a:pt x="3747" y="11762"/>
                  </a:cubicBezTo>
                  <a:cubicBezTo>
                    <a:pt x="3770" y="11824"/>
                    <a:pt x="3834" y="11873"/>
                    <a:pt x="3897" y="11873"/>
                  </a:cubicBezTo>
                  <a:cubicBezTo>
                    <a:pt x="3907" y="11873"/>
                    <a:pt x="3916" y="11872"/>
                    <a:pt x="3926" y="11869"/>
                  </a:cubicBezTo>
                  <a:cubicBezTo>
                    <a:pt x="3988" y="11851"/>
                    <a:pt x="4015" y="11780"/>
                    <a:pt x="4033" y="11709"/>
                  </a:cubicBezTo>
                  <a:cubicBezTo>
                    <a:pt x="4068" y="11548"/>
                    <a:pt x="4050" y="11379"/>
                    <a:pt x="4041" y="11209"/>
                  </a:cubicBezTo>
                  <a:cubicBezTo>
                    <a:pt x="3970" y="10522"/>
                    <a:pt x="3872" y="9835"/>
                    <a:pt x="3756" y="9148"/>
                  </a:cubicBezTo>
                  <a:cubicBezTo>
                    <a:pt x="3622" y="8408"/>
                    <a:pt x="3471" y="7676"/>
                    <a:pt x="3319" y="6945"/>
                  </a:cubicBezTo>
                  <a:cubicBezTo>
                    <a:pt x="3239" y="6579"/>
                    <a:pt x="3167" y="6213"/>
                    <a:pt x="3087" y="5847"/>
                  </a:cubicBezTo>
                  <a:cubicBezTo>
                    <a:pt x="3024" y="5517"/>
                    <a:pt x="2917" y="5178"/>
                    <a:pt x="2917" y="4848"/>
                  </a:cubicBezTo>
                  <a:cubicBezTo>
                    <a:pt x="2917" y="4750"/>
                    <a:pt x="2935" y="4652"/>
                    <a:pt x="2953" y="4563"/>
                  </a:cubicBezTo>
                  <a:cubicBezTo>
                    <a:pt x="3042" y="4099"/>
                    <a:pt x="3149" y="3582"/>
                    <a:pt x="3105" y="3100"/>
                  </a:cubicBezTo>
                  <a:cubicBezTo>
                    <a:pt x="3069" y="2698"/>
                    <a:pt x="2944" y="2359"/>
                    <a:pt x="2668" y="2029"/>
                  </a:cubicBezTo>
                  <a:cubicBezTo>
                    <a:pt x="2561" y="1895"/>
                    <a:pt x="2436" y="1780"/>
                    <a:pt x="2346" y="1637"/>
                  </a:cubicBezTo>
                  <a:cubicBezTo>
                    <a:pt x="2159" y="1325"/>
                    <a:pt x="2159" y="932"/>
                    <a:pt x="1990" y="611"/>
                  </a:cubicBezTo>
                  <a:cubicBezTo>
                    <a:pt x="1847" y="325"/>
                    <a:pt x="1579" y="111"/>
                    <a:pt x="1276" y="31"/>
                  </a:cubicBezTo>
                  <a:cubicBezTo>
                    <a:pt x="1195" y="11"/>
                    <a:pt x="1106" y="1"/>
                    <a:pt x="10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05;p59">
              <a:extLst>
                <a:ext uri="{FF2B5EF4-FFF2-40B4-BE49-F238E27FC236}">
                  <a16:creationId xmlns:a16="http://schemas.microsoft.com/office/drawing/2014/main" id="{E6A75B3E-A784-5FDB-C182-207B6400E728}"/>
                </a:ext>
              </a:extLst>
            </p:cNvPr>
            <p:cNvSpPr/>
            <p:nvPr/>
          </p:nvSpPr>
          <p:spPr>
            <a:xfrm>
              <a:off x="3971933" y="3860841"/>
              <a:ext cx="321484" cy="822835"/>
            </a:xfrm>
            <a:custGeom>
              <a:avLst/>
              <a:gdLst/>
              <a:ahLst/>
              <a:cxnLst/>
              <a:rect l="l" t="t" r="r" b="b"/>
              <a:pathLst>
                <a:path w="2740" h="7013" extrusionOk="0">
                  <a:moveTo>
                    <a:pt x="554" y="2751"/>
                  </a:moveTo>
                  <a:cubicBezTo>
                    <a:pt x="552" y="2760"/>
                    <a:pt x="550" y="2769"/>
                    <a:pt x="548" y="2777"/>
                  </a:cubicBezTo>
                  <a:lnTo>
                    <a:pt x="548" y="2777"/>
                  </a:lnTo>
                  <a:cubicBezTo>
                    <a:pt x="550" y="2769"/>
                    <a:pt x="552" y="2760"/>
                    <a:pt x="554" y="2751"/>
                  </a:cubicBezTo>
                  <a:close/>
                  <a:moveTo>
                    <a:pt x="126" y="0"/>
                  </a:moveTo>
                  <a:cubicBezTo>
                    <a:pt x="117" y="0"/>
                    <a:pt x="108" y="1"/>
                    <a:pt x="99" y="3"/>
                  </a:cubicBezTo>
                  <a:cubicBezTo>
                    <a:pt x="125" y="3"/>
                    <a:pt x="152" y="12"/>
                    <a:pt x="161" y="30"/>
                  </a:cubicBezTo>
                  <a:cubicBezTo>
                    <a:pt x="161" y="39"/>
                    <a:pt x="161" y="57"/>
                    <a:pt x="161" y="66"/>
                  </a:cubicBezTo>
                  <a:cubicBezTo>
                    <a:pt x="161" y="235"/>
                    <a:pt x="152" y="405"/>
                    <a:pt x="143" y="565"/>
                  </a:cubicBezTo>
                  <a:cubicBezTo>
                    <a:pt x="125" y="806"/>
                    <a:pt x="99" y="1047"/>
                    <a:pt x="72" y="1279"/>
                  </a:cubicBezTo>
                  <a:cubicBezTo>
                    <a:pt x="36" y="1743"/>
                    <a:pt x="0" y="2207"/>
                    <a:pt x="36" y="2671"/>
                  </a:cubicBezTo>
                  <a:cubicBezTo>
                    <a:pt x="36" y="2724"/>
                    <a:pt x="45" y="2787"/>
                    <a:pt x="90" y="2823"/>
                  </a:cubicBezTo>
                  <a:cubicBezTo>
                    <a:pt x="102" y="2835"/>
                    <a:pt x="122" y="2841"/>
                    <a:pt x="141" y="2841"/>
                  </a:cubicBezTo>
                  <a:cubicBezTo>
                    <a:pt x="177" y="2841"/>
                    <a:pt x="215" y="2821"/>
                    <a:pt x="215" y="2787"/>
                  </a:cubicBezTo>
                  <a:cubicBezTo>
                    <a:pt x="215" y="3028"/>
                    <a:pt x="224" y="3277"/>
                    <a:pt x="232" y="3518"/>
                  </a:cubicBezTo>
                  <a:cubicBezTo>
                    <a:pt x="268" y="4054"/>
                    <a:pt x="322" y="4589"/>
                    <a:pt x="420" y="5115"/>
                  </a:cubicBezTo>
                  <a:cubicBezTo>
                    <a:pt x="518" y="5633"/>
                    <a:pt x="670" y="6132"/>
                    <a:pt x="812" y="6632"/>
                  </a:cubicBezTo>
                  <a:cubicBezTo>
                    <a:pt x="839" y="6739"/>
                    <a:pt x="884" y="6855"/>
                    <a:pt x="955" y="6944"/>
                  </a:cubicBezTo>
                  <a:cubicBezTo>
                    <a:pt x="973" y="6962"/>
                    <a:pt x="1000" y="6989"/>
                    <a:pt x="1026" y="7006"/>
                  </a:cubicBezTo>
                  <a:cubicBezTo>
                    <a:pt x="1041" y="7010"/>
                    <a:pt x="1056" y="7012"/>
                    <a:pt x="1070" y="7012"/>
                  </a:cubicBezTo>
                  <a:cubicBezTo>
                    <a:pt x="1090" y="7012"/>
                    <a:pt x="1109" y="7008"/>
                    <a:pt x="1125" y="6998"/>
                  </a:cubicBezTo>
                  <a:cubicBezTo>
                    <a:pt x="1142" y="6980"/>
                    <a:pt x="1151" y="6953"/>
                    <a:pt x="1160" y="6926"/>
                  </a:cubicBezTo>
                  <a:cubicBezTo>
                    <a:pt x="1214" y="6801"/>
                    <a:pt x="1241" y="6667"/>
                    <a:pt x="1249" y="6534"/>
                  </a:cubicBezTo>
                  <a:cubicBezTo>
                    <a:pt x="1312" y="6712"/>
                    <a:pt x="1383" y="6899"/>
                    <a:pt x="1544" y="6980"/>
                  </a:cubicBezTo>
                  <a:cubicBezTo>
                    <a:pt x="1556" y="6986"/>
                    <a:pt x="1574" y="6992"/>
                    <a:pt x="1589" y="6992"/>
                  </a:cubicBezTo>
                  <a:cubicBezTo>
                    <a:pt x="1595" y="6992"/>
                    <a:pt x="1601" y="6991"/>
                    <a:pt x="1606" y="6989"/>
                  </a:cubicBezTo>
                  <a:cubicBezTo>
                    <a:pt x="1651" y="6980"/>
                    <a:pt x="1669" y="6926"/>
                    <a:pt x="1669" y="6882"/>
                  </a:cubicBezTo>
                  <a:cubicBezTo>
                    <a:pt x="1678" y="6551"/>
                    <a:pt x="1588" y="6212"/>
                    <a:pt x="1544" y="5882"/>
                  </a:cubicBezTo>
                  <a:cubicBezTo>
                    <a:pt x="1526" y="5713"/>
                    <a:pt x="1508" y="5534"/>
                    <a:pt x="1499" y="5365"/>
                  </a:cubicBezTo>
                  <a:cubicBezTo>
                    <a:pt x="1490" y="5195"/>
                    <a:pt x="1508" y="5008"/>
                    <a:pt x="1490" y="4839"/>
                  </a:cubicBezTo>
                  <a:lnTo>
                    <a:pt x="1490" y="4839"/>
                  </a:lnTo>
                  <a:cubicBezTo>
                    <a:pt x="1544" y="5267"/>
                    <a:pt x="1624" y="5695"/>
                    <a:pt x="1722" y="6114"/>
                  </a:cubicBezTo>
                  <a:cubicBezTo>
                    <a:pt x="1758" y="6284"/>
                    <a:pt x="1803" y="6453"/>
                    <a:pt x="1865" y="6614"/>
                  </a:cubicBezTo>
                  <a:cubicBezTo>
                    <a:pt x="1910" y="6712"/>
                    <a:pt x="1963" y="6810"/>
                    <a:pt x="2052" y="6855"/>
                  </a:cubicBezTo>
                  <a:cubicBezTo>
                    <a:pt x="2084" y="6869"/>
                    <a:pt x="2113" y="6875"/>
                    <a:pt x="2139" y="6875"/>
                  </a:cubicBezTo>
                  <a:cubicBezTo>
                    <a:pt x="2260" y="6875"/>
                    <a:pt x="2322" y="6740"/>
                    <a:pt x="2329" y="6623"/>
                  </a:cubicBezTo>
                  <a:cubicBezTo>
                    <a:pt x="2373" y="6685"/>
                    <a:pt x="2382" y="6766"/>
                    <a:pt x="2418" y="6828"/>
                  </a:cubicBezTo>
                  <a:cubicBezTo>
                    <a:pt x="2448" y="6888"/>
                    <a:pt x="2503" y="6941"/>
                    <a:pt x="2562" y="6941"/>
                  </a:cubicBezTo>
                  <a:cubicBezTo>
                    <a:pt x="2573" y="6941"/>
                    <a:pt x="2585" y="6939"/>
                    <a:pt x="2597" y="6935"/>
                  </a:cubicBezTo>
                  <a:cubicBezTo>
                    <a:pt x="2659" y="6917"/>
                    <a:pt x="2686" y="6846"/>
                    <a:pt x="2704" y="6783"/>
                  </a:cubicBezTo>
                  <a:cubicBezTo>
                    <a:pt x="2739" y="6614"/>
                    <a:pt x="2730" y="6444"/>
                    <a:pt x="2712" y="6284"/>
                  </a:cubicBezTo>
                  <a:cubicBezTo>
                    <a:pt x="2650" y="5588"/>
                    <a:pt x="2543" y="4901"/>
                    <a:pt x="2427" y="4214"/>
                  </a:cubicBezTo>
                  <a:cubicBezTo>
                    <a:pt x="2293" y="3483"/>
                    <a:pt x="2142" y="2751"/>
                    <a:pt x="1990" y="2020"/>
                  </a:cubicBezTo>
                  <a:cubicBezTo>
                    <a:pt x="1919" y="1698"/>
                    <a:pt x="1811" y="1359"/>
                    <a:pt x="1785" y="1029"/>
                  </a:cubicBezTo>
                  <a:lnTo>
                    <a:pt x="1785" y="1029"/>
                  </a:lnTo>
                  <a:cubicBezTo>
                    <a:pt x="1803" y="1261"/>
                    <a:pt x="1811" y="1493"/>
                    <a:pt x="1847" y="1716"/>
                  </a:cubicBezTo>
                  <a:cubicBezTo>
                    <a:pt x="1892" y="1948"/>
                    <a:pt x="1927" y="2180"/>
                    <a:pt x="1954" y="2421"/>
                  </a:cubicBezTo>
                  <a:cubicBezTo>
                    <a:pt x="2017" y="2912"/>
                    <a:pt x="1999" y="3402"/>
                    <a:pt x="1990" y="3902"/>
                  </a:cubicBezTo>
                  <a:cubicBezTo>
                    <a:pt x="1981" y="3839"/>
                    <a:pt x="1954" y="3786"/>
                    <a:pt x="1927" y="3741"/>
                  </a:cubicBezTo>
                  <a:lnTo>
                    <a:pt x="1927" y="3741"/>
                  </a:lnTo>
                  <a:cubicBezTo>
                    <a:pt x="1945" y="3902"/>
                    <a:pt x="1945" y="4071"/>
                    <a:pt x="1936" y="4232"/>
                  </a:cubicBezTo>
                  <a:cubicBezTo>
                    <a:pt x="1901" y="4063"/>
                    <a:pt x="1829" y="3893"/>
                    <a:pt x="1740" y="3732"/>
                  </a:cubicBezTo>
                  <a:cubicBezTo>
                    <a:pt x="1731" y="3839"/>
                    <a:pt x="1731" y="3938"/>
                    <a:pt x="1731" y="4045"/>
                  </a:cubicBezTo>
                  <a:cubicBezTo>
                    <a:pt x="1704" y="3911"/>
                    <a:pt x="1687" y="3786"/>
                    <a:pt x="1669" y="3661"/>
                  </a:cubicBezTo>
                  <a:lnTo>
                    <a:pt x="1669" y="3661"/>
                  </a:lnTo>
                  <a:cubicBezTo>
                    <a:pt x="1580" y="3902"/>
                    <a:pt x="1695" y="4187"/>
                    <a:pt x="1615" y="4428"/>
                  </a:cubicBezTo>
                  <a:cubicBezTo>
                    <a:pt x="1588" y="4303"/>
                    <a:pt x="1571" y="4170"/>
                    <a:pt x="1544" y="4036"/>
                  </a:cubicBezTo>
                  <a:cubicBezTo>
                    <a:pt x="1544" y="4178"/>
                    <a:pt x="1526" y="4339"/>
                    <a:pt x="1419" y="4419"/>
                  </a:cubicBezTo>
                  <a:cubicBezTo>
                    <a:pt x="1406" y="4426"/>
                    <a:pt x="1398" y="4432"/>
                    <a:pt x="1388" y="4432"/>
                  </a:cubicBezTo>
                  <a:cubicBezTo>
                    <a:pt x="1384" y="4432"/>
                    <a:pt x="1380" y="4431"/>
                    <a:pt x="1374" y="4428"/>
                  </a:cubicBezTo>
                  <a:cubicBezTo>
                    <a:pt x="1365" y="4428"/>
                    <a:pt x="1356" y="4410"/>
                    <a:pt x="1348" y="4402"/>
                  </a:cubicBezTo>
                  <a:cubicBezTo>
                    <a:pt x="1303" y="4321"/>
                    <a:pt x="1276" y="4232"/>
                    <a:pt x="1258" y="4143"/>
                  </a:cubicBezTo>
                  <a:cubicBezTo>
                    <a:pt x="1258" y="4187"/>
                    <a:pt x="1258" y="4232"/>
                    <a:pt x="1258" y="4277"/>
                  </a:cubicBezTo>
                  <a:cubicBezTo>
                    <a:pt x="1258" y="4294"/>
                    <a:pt x="1249" y="4312"/>
                    <a:pt x="1241" y="4321"/>
                  </a:cubicBezTo>
                  <a:cubicBezTo>
                    <a:pt x="1233" y="4334"/>
                    <a:pt x="1222" y="4340"/>
                    <a:pt x="1210" y="4340"/>
                  </a:cubicBezTo>
                  <a:cubicBezTo>
                    <a:pt x="1180" y="4340"/>
                    <a:pt x="1143" y="4308"/>
                    <a:pt x="1125" y="4277"/>
                  </a:cubicBezTo>
                  <a:cubicBezTo>
                    <a:pt x="1062" y="4161"/>
                    <a:pt x="1017" y="4036"/>
                    <a:pt x="991" y="3911"/>
                  </a:cubicBezTo>
                  <a:cubicBezTo>
                    <a:pt x="991" y="4036"/>
                    <a:pt x="982" y="4161"/>
                    <a:pt x="973" y="4286"/>
                  </a:cubicBezTo>
                  <a:cubicBezTo>
                    <a:pt x="955" y="4241"/>
                    <a:pt x="937" y="4196"/>
                    <a:pt x="919" y="4143"/>
                  </a:cubicBezTo>
                  <a:lnTo>
                    <a:pt x="919" y="4143"/>
                  </a:lnTo>
                  <a:cubicBezTo>
                    <a:pt x="928" y="4170"/>
                    <a:pt x="937" y="4205"/>
                    <a:pt x="928" y="4232"/>
                  </a:cubicBezTo>
                  <a:cubicBezTo>
                    <a:pt x="922" y="4251"/>
                    <a:pt x="897" y="4266"/>
                    <a:pt x="877" y="4266"/>
                  </a:cubicBezTo>
                  <a:cubicBezTo>
                    <a:pt x="869" y="4266"/>
                    <a:pt x="862" y="4264"/>
                    <a:pt x="857" y="4259"/>
                  </a:cubicBezTo>
                  <a:cubicBezTo>
                    <a:pt x="848" y="4250"/>
                    <a:pt x="848" y="4232"/>
                    <a:pt x="848" y="4223"/>
                  </a:cubicBezTo>
                  <a:cubicBezTo>
                    <a:pt x="821" y="4116"/>
                    <a:pt x="803" y="4000"/>
                    <a:pt x="803" y="3884"/>
                  </a:cubicBezTo>
                  <a:cubicBezTo>
                    <a:pt x="803" y="3964"/>
                    <a:pt x="794" y="4045"/>
                    <a:pt x="759" y="4116"/>
                  </a:cubicBezTo>
                  <a:cubicBezTo>
                    <a:pt x="723" y="4009"/>
                    <a:pt x="732" y="3884"/>
                    <a:pt x="732" y="3777"/>
                  </a:cubicBezTo>
                  <a:cubicBezTo>
                    <a:pt x="732" y="3483"/>
                    <a:pt x="687" y="3188"/>
                    <a:pt x="589" y="2912"/>
                  </a:cubicBezTo>
                  <a:lnTo>
                    <a:pt x="589" y="2912"/>
                  </a:lnTo>
                  <a:cubicBezTo>
                    <a:pt x="607" y="3028"/>
                    <a:pt x="589" y="3144"/>
                    <a:pt x="545" y="3251"/>
                  </a:cubicBezTo>
                  <a:cubicBezTo>
                    <a:pt x="519" y="3090"/>
                    <a:pt x="518" y="2937"/>
                    <a:pt x="548" y="2777"/>
                  </a:cubicBezTo>
                  <a:lnTo>
                    <a:pt x="548" y="2777"/>
                  </a:lnTo>
                  <a:cubicBezTo>
                    <a:pt x="532" y="2859"/>
                    <a:pt x="511" y="2945"/>
                    <a:pt x="447" y="3001"/>
                  </a:cubicBezTo>
                  <a:cubicBezTo>
                    <a:pt x="402" y="2796"/>
                    <a:pt x="402" y="2591"/>
                    <a:pt x="429" y="2394"/>
                  </a:cubicBezTo>
                  <a:lnTo>
                    <a:pt x="429" y="2394"/>
                  </a:lnTo>
                  <a:cubicBezTo>
                    <a:pt x="402" y="2475"/>
                    <a:pt x="375" y="2564"/>
                    <a:pt x="313" y="2626"/>
                  </a:cubicBezTo>
                  <a:cubicBezTo>
                    <a:pt x="250" y="2278"/>
                    <a:pt x="215" y="1921"/>
                    <a:pt x="215" y="1565"/>
                  </a:cubicBezTo>
                  <a:cubicBezTo>
                    <a:pt x="215" y="1449"/>
                    <a:pt x="215" y="1333"/>
                    <a:pt x="215" y="1217"/>
                  </a:cubicBezTo>
                  <a:cubicBezTo>
                    <a:pt x="224" y="851"/>
                    <a:pt x="259" y="467"/>
                    <a:pt x="224" y="93"/>
                  </a:cubicBezTo>
                  <a:cubicBezTo>
                    <a:pt x="215" y="75"/>
                    <a:pt x="215" y="48"/>
                    <a:pt x="197" y="30"/>
                  </a:cubicBezTo>
                  <a:cubicBezTo>
                    <a:pt x="183" y="10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06;p59">
              <a:extLst>
                <a:ext uri="{FF2B5EF4-FFF2-40B4-BE49-F238E27FC236}">
                  <a16:creationId xmlns:a16="http://schemas.microsoft.com/office/drawing/2014/main" id="{AE2EECEC-1C15-4D36-65B2-5FAE066FA66C}"/>
                </a:ext>
              </a:extLst>
            </p:cNvPr>
            <p:cNvSpPr/>
            <p:nvPr/>
          </p:nvSpPr>
          <p:spPr>
            <a:xfrm>
              <a:off x="3972989" y="4059009"/>
              <a:ext cx="200165" cy="623374"/>
            </a:xfrm>
            <a:custGeom>
              <a:avLst/>
              <a:gdLst/>
              <a:ahLst/>
              <a:cxnLst/>
              <a:rect l="l" t="t" r="r" b="b"/>
              <a:pathLst>
                <a:path w="1706" h="5313" extrusionOk="0">
                  <a:moveTo>
                    <a:pt x="1428" y="4720"/>
                  </a:moveTo>
                  <a:cubicBezTo>
                    <a:pt x="1430" y="4733"/>
                    <a:pt x="1433" y="4746"/>
                    <a:pt x="1436" y="4759"/>
                  </a:cubicBezTo>
                  <a:lnTo>
                    <a:pt x="1436" y="4759"/>
                  </a:lnTo>
                  <a:cubicBezTo>
                    <a:pt x="1434" y="4746"/>
                    <a:pt x="1431" y="4733"/>
                    <a:pt x="1428" y="4720"/>
                  </a:cubicBezTo>
                  <a:close/>
                  <a:moveTo>
                    <a:pt x="45" y="1"/>
                  </a:moveTo>
                  <a:cubicBezTo>
                    <a:pt x="9" y="322"/>
                    <a:pt x="0" y="643"/>
                    <a:pt x="27" y="964"/>
                  </a:cubicBezTo>
                  <a:cubicBezTo>
                    <a:pt x="27" y="1026"/>
                    <a:pt x="36" y="1080"/>
                    <a:pt x="81" y="1116"/>
                  </a:cubicBezTo>
                  <a:cubicBezTo>
                    <a:pt x="93" y="1128"/>
                    <a:pt x="113" y="1134"/>
                    <a:pt x="132" y="1134"/>
                  </a:cubicBezTo>
                  <a:cubicBezTo>
                    <a:pt x="168" y="1134"/>
                    <a:pt x="206" y="1115"/>
                    <a:pt x="206" y="1080"/>
                  </a:cubicBezTo>
                  <a:cubicBezTo>
                    <a:pt x="206" y="1330"/>
                    <a:pt x="215" y="1571"/>
                    <a:pt x="223" y="1820"/>
                  </a:cubicBezTo>
                  <a:cubicBezTo>
                    <a:pt x="259" y="2356"/>
                    <a:pt x="313" y="2891"/>
                    <a:pt x="411" y="3417"/>
                  </a:cubicBezTo>
                  <a:cubicBezTo>
                    <a:pt x="509" y="3935"/>
                    <a:pt x="661" y="4425"/>
                    <a:pt x="794" y="4934"/>
                  </a:cubicBezTo>
                  <a:cubicBezTo>
                    <a:pt x="830" y="5041"/>
                    <a:pt x="875" y="5148"/>
                    <a:pt x="946" y="5237"/>
                  </a:cubicBezTo>
                  <a:cubicBezTo>
                    <a:pt x="964" y="5264"/>
                    <a:pt x="991" y="5291"/>
                    <a:pt x="1017" y="5300"/>
                  </a:cubicBezTo>
                  <a:cubicBezTo>
                    <a:pt x="1033" y="5308"/>
                    <a:pt x="1049" y="5312"/>
                    <a:pt x="1065" y="5312"/>
                  </a:cubicBezTo>
                  <a:cubicBezTo>
                    <a:pt x="1083" y="5312"/>
                    <a:pt x="1101" y="5305"/>
                    <a:pt x="1116" y="5291"/>
                  </a:cubicBezTo>
                  <a:cubicBezTo>
                    <a:pt x="1133" y="5282"/>
                    <a:pt x="1142" y="5255"/>
                    <a:pt x="1151" y="5228"/>
                  </a:cubicBezTo>
                  <a:cubicBezTo>
                    <a:pt x="1196" y="5104"/>
                    <a:pt x="1231" y="4970"/>
                    <a:pt x="1240" y="4837"/>
                  </a:cubicBezTo>
                  <a:lnTo>
                    <a:pt x="1240" y="4837"/>
                  </a:lnTo>
                  <a:cubicBezTo>
                    <a:pt x="1232" y="4962"/>
                    <a:pt x="1401" y="5202"/>
                    <a:pt x="1508" y="5264"/>
                  </a:cubicBezTo>
                  <a:cubicBezTo>
                    <a:pt x="1530" y="5276"/>
                    <a:pt x="1551" y="5281"/>
                    <a:pt x="1570" y="5281"/>
                  </a:cubicBezTo>
                  <a:cubicBezTo>
                    <a:pt x="1654" y="5281"/>
                    <a:pt x="1706" y="5183"/>
                    <a:pt x="1633" y="5103"/>
                  </a:cubicBezTo>
                  <a:cubicBezTo>
                    <a:pt x="1536" y="5006"/>
                    <a:pt x="1468" y="4887"/>
                    <a:pt x="1436" y="4759"/>
                  </a:cubicBezTo>
                  <a:lnTo>
                    <a:pt x="1436" y="4759"/>
                  </a:lnTo>
                  <a:cubicBezTo>
                    <a:pt x="1454" y="4855"/>
                    <a:pt x="1451" y="4956"/>
                    <a:pt x="1428" y="5050"/>
                  </a:cubicBezTo>
                  <a:cubicBezTo>
                    <a:pt x="1276" y="4862"/>
                    <a:pt x="1214" y="4631"/>
                    <a:pt x="1178" y="4399"/>
                  </a:cubicBezTo>
                  <a:cubicBezTo>
                    <a:pt x="1142" y="4167"/>
                    <a:pt x="1124" y="3926"/>
                    <a:pt x="1062" y="3703"/>
                  </a:cubicBezTo>
                  <a:cubicBezTo>
                    <a:pt x="1054" y="3687"/>
                    <a:pt x="1040" y="3665"/>
                    <a:pt x="1025" y="3665"/>
                  </a:cubicBezTo>
                  <a:cubicBezTo>
                    <a:pt x="1022" y="3665"/>
                    <a:pt x="1020" y="3666"/>
                    <a:pt x="1017" y="3667"/>
                  </a:cubicBezTo>
                  <a:cubicBezTo>
                    <a:pt x="1017" y="3685"/>
                    <a:pt x="1008" y="3703"/>
                    <a:pt x="1008" y="3730"/>
                  </a:cubicBezTo>
                  <a:cubicBezTo>
                    <a:pt x="964" y="3471"/>
                    <a:pt x="919" y="3212"/>
                    <a:pt x="866" y="2953"/>
                  </a:cubicBezTo>
                  <a:cubicBezTo>
                    <a:pt x="803" y="2614"/>
                    <a:pt x="750" y="2275"/>
                    <a:pt x="661" y="1936"/>
                  </a:cubicBezTo>
                  <a:cubicBezTo>
                    <a:pt x="580" y="1615"/>
                    <a:pt x="491" y="1258"/>
                    <a:pt x="330" y="973"/>
                  </a:cubicBezTo>
                  <a:cubicBezTo>
                    <a:pt x="286" y="1026"/>
                    <a:pt x="215" y="1062"/>
                    <a:pt x="161" y="1098"/>
                  </a:cubicBezTo>
                  <a:cubicBezTo>
                    <a:pt x="125" y="732"/>
                    <a:pt x="81" y="366"/>
                    <a:pt x="45" y="1"/>
                  </a:cubicBezTo>
                  <a:close/>
                </a:path>
              </a:pathLst>
            </a:custGeom>
            <a:solidFill>
              <a:srgbClr val="9FC389">
                <a:alpha val="45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07;p59">
              <a:extLst>
                <a:ext uri="{FF2B5EF4-FFF2-40B4-BE49-F238E27FC236}">
                  <a16:creationId xmlns:a16="http://schemas.microsoft.com/office/drawing/2014/main" id="{5C87AFE5-0AC2-56CB-198C-AD76E7282166}"/>
                </a:ext>
              </a:extLst>
            </p:cNvPr>
            <p:cNvSpPr/>
            <p:nvPr/>
          </p:nvSpPr>
          <p:spPr>
            <a:xfrm>
              <a:off x="3836888" y="3281236"/>
              <a:ext cx="342369" cy="370763"/>
            </a:xfrm>
            <a:custGeom>
              <a:avLst/>
              <a:gdLst/>
              <a:ahLst/>
              <a:cxnLst/>
              <a:rect l="l" t="t" r="r" b="b"/>
              <a:pathLst>
                <a:path w="2918" h="3160" extrusionOk="0">
                  <a:moveTo>
                    <a:pt x="836" y="1"/>
                  </a:moveTo>
                  <a:cubicBezTo>
                    <a:pt x="707" y="1"/>
                    <a:pt x="578" y="21"/>
                    <a:pt x="456" y="64"/>
                  </a:cubicBezTo>
                  <a:cubicBezTo>
                    <a:pt x="349" y="99"/>
                    <a:pt x="242" y="153"/>
                    <a:pt x="161" y="233"/>
                  </a:cubicBezTo>
                  <a:cubicBezTo>
                    <a:pt x="117" y="269"/>
                    <a:pt x="81" y="305"/>
                    <a:pt x="54" y="358"/>
                  </a:cubicBezTo>
                  <a:cubicBezTo>
                    <a:pt x="47" y="379"/>
                    <a:pt x="17" y="479"/>
                    <a:pt x="41" y="479"/>
                  </a:cubicBezTo>
                  <a:cubicBezTo>
                    <a:pt x="48" y="479"/>
                    <a:pt x="57" y="473"/>
                    <a:pt x="72" y="456"/>
                  </a:cubicBezTo>
                  <a:cubicBezTo>
                    <a:pt x="134" y="385"/>
                    <a:pt x="188" y="322"/>
                    <a:pt x="250" y="260"/>
                  </a:cubicBezTo>
                  <a:lnTo>
                    <a:pt x="250" y="260"/>
                  </a:lnTo>
                  <a:cubicBezTo>
                    <a:pt x="242" y="296"/>
                    <a:pt x="242" y="349"/>
                    <a:pt x="286" y="349"/>
                  </a:cubicBezTo>
                  <a:cubicBezTo>
                    <a:pt x="295" y="349"/>
                    <a:pt x="304" y="340"/>
                    <a:pt x="313" y="331"/>
                  </a:cubicBezTo>
                  <a:cubicBezTo>
                    <a:pt x="358" y="305"/>
                    <a:pt x="402" y="269"/>
                    <a:pt x="447" y="242"/>
                  </a:cubicBezTo>
                  <a:lnTo>
                    <a:pt x="447" y="242"/>
                  </a:lnTo>
                  <a:cubicBezTo>
                    <a:pt x="429" y="269"/>
                    <a:pt x="420" y="296"/>
                    <a:pt x="411" y="322"/>
                  </a:cubicBezTo>
                  <a:cubicBezTo>
                    <a:pt x="402" y="340"/>
                    <a:pt x="402" y="358"/>
                    <a:pt x="411" y="367"/>
                  </a:cubicBezTo>
                  <a:lnTo>
                    <a:pt x="438" y="367"/>
                  </a:lnTo>
                  <a:cubicBezTo>
                    <a:pt x="536" y="340"/>
                    <a:pt x="598" y="251"/>
                    <a:pt x="688" y="206"/>
                  </a:cubicBezTo>
                  <a:cubicBezTo>
                    <a:pt x="730" y="185"/>
                    <a:pt x="776" y="175"/>
                    <a:pt x="823" y="175"/>
                  </a:cubicBezTo>
                  <a:cubicBezTo>
                    <a:pt x="915" y="175"/>
                    <a:pt x="1009" y="213"/>
                    <a:pt x="1080" y="278"/>
                  </a:cubicBezTo>
                  <a:cubicBezTo>
                    <a:pt x="1178" y="376"/>
                    <a:pt x="1232" y="528"/>
                    <a:pt x="1223" y="661"/>
                  </a:cubicBezTo>
                  <a:cubicBezTo>
                    <a:pt x="1208" y="651"/>
                    <a:pt x="1191" y="647"/>
                    <a:pt x="1173" y="647"/>
                  </a:cubicBezTo>
                  <a:cubicBezTo>
                    <a:pt x="1128" y="647"/>
                    <a:pt x="1079" y="676"/>
                    <a:pt x="1053" y="715"/>
                  </a:cubicBezTo>
                  <a:cubicBezTo>
                    <a:pt x="1018" y="777"/>
                    <a:pt x="1036" y="849"/>
                    <a:pt x="1071" y="911"/>
                  </a:cubicBezTo>
                  <a:cubicBezTo>
                    <a:pt x="1062" y="895"/>
                    <a:pt x="1045" y="888"/>
                    <a:pt x="1027" y="888"/>
                  </a:cubicBezTo>
                  <a:cubicBezTo>
                    <a:pt x="996" y="888"/>
                    <a:pt x="961" y="909"/>
                    <a:pt x="955" y="938"/>
                  </a:cubicBezTo>
                  <a:cubicBezTo>
                    <a:pt x="937" y="991"/>
                    <a:pt x="964" y="1036"/>
                    <a:pt x="1008" y="1071"/>
                  </a:cubicBezTo>
                  <a:lnTo>
                    <a:pt x="1008" y="1071"/>
                  </a:lnTo>
                  <a:cubicBezTo>
                    <a:pt x="1002" y="1067"/>
                    <a:pt x="963" y="1067"/>
                    <a:pt x="922" y="1067"/>
                  </a:cubicBezTo>
                  <a:cubicBezTo>
                    <a:pt x="879" y="1067"/>
                    <a:pt x="835" y="1067"/>
                    <a:pt x="821" y="1063"/>
                  </a:cubicBezTo>
                  <a:cubicBezTo>
                    <a:pt x="732" y="1036"/>
                    <a:pt x="661" y="1000"/>
                    <a:pt x="581" y="965"/>
                  </a:cubicBezTo>
                  <a:cubicBezTo>
                    <a:pt x="563" y="951"/>
                    <a:pt x="536" y="942"/>
                    <a:pt x="511" y="942"/>
                  </a:cubicBezTo>
                  <a:cubicBezTo>
                    <a:pt x="487" y="942"/>
                    <a:pt x="465" y="951"/>
                    <a:pt x="456" y="974"/>
                  </a:cubicBezTo>
                  <a:cubicBezTo>
                    <a:pt x="447" y="1009"/>
                    <a:pt x="482" y="1054"/>
                    <a:pt x="465" y="1081"/>
                  </a:cubicBezTo>
                  <a:cubicBezTo>
                    <a:pt x="313" y="1018"/>
                    <a:pt x="233" y="840"/>
                    <a:pt x="81" y="786"/>
                  </a:cubicBezTo>
                  <a:lnTo>
                    <a:pt x="63" y="786"/>
                  </a:lnTo>
                  <a:cubicBezTo>
                    <a:pt x="54" y="786"/>
                    <a:pt x="45" y="804"/>
                    <a:pt x="45" y="804"/>
                  </a:cubicBezTo>
                  <a:cubicBezTo>
                    <a:pt x="1" y="991"/>
                    <a:pt x="99" y="1170"/>
                    <a:pt x="152" y="1348"/>
                  </a:cubicBezTo>
                  <a:cubicBezTo>
                    <a:pt x="170" y="1446"/>
                    <a:pt x="197" y="1545"/>
                    <a:pt x="188" y="1643"/>
                  </a:cubicBezTo>
                  <a:cubicBezTo>
                    <a:pt x="170" y="1812"/>
                    <a:pt x="72" y="1955"/>
                    <a:pt x="54" y="2124"/>
                  </a:cubicBezTo>
                  <a:cubicBezTo>
                    <a:pt x="81" y="2062"/>
                    <a:pt x="117" y="2008"/>
                    <a:pt x="152" y="1955"/>
                  </a:cubicBezTo>
                  <a:lnTo>
                    <a:pt x="152" y="1955"/>
                  </a:lnTo>
                  <a:cubicBezTo>
                    <a:pt x="126" y="2071"/>
                    <a:pt x="117" y="2196"/>
                    <a:pt x="126" y="2321"/>
                  </a:cubicBezTo>
                  <a:cubicBezTo>
                    <a:pt x="143" y="2294"/>
                    <a:pt x="161" y="2276"/>
                    <a:pt x="179" y="2249"/>
                  </a:cubicBezTo>
                  <a:cubicBezTo>
                    <a:pt x="179" y="2294"/>
                    <a:pt x="197" y="2347"/>
                    <a:pt x="224" y="2383"/>
                  </a:cubicBezTo>
                  <a:cubicBezTo>
                    <a:pt x="268" y="2276"/>
                    <a:pt x="304" y="2169"/>
                    <a:pt x="349" y="2062"/>
                  </a:cubicBezTo>
                  <a:lnTo>
                    <a:pt x="349" y="2062"/>
                  </a:lnTo>
                  <a:cubicBezTo>
                    <a:pt x="322" y="2196"/>
                    <a:pt x="313" y="2330"/>
                    <a:pt x="340" y="2463"/>
                  </a:cubicBezTo>
                  <a:cubicBezTo>
                    <a:pt x="411" y="2347"/>
                    <a:pt x="473" y="2214"/>
                    <a:pt x="509" y="2080"/>
                  </a:cubicBezTo>
                  <a:lnTo>
                    <a:pt x="509" y="2080"/>
                  </a:lnTo>
                  <a:cubicBezTo>
                    <a:pt x="491" y="2178"/>
                    <a:pt x="491" y="2267"/>
                    <a:pt x="527" y="2356"/>
                  </a:cubicBezTo>
                  <a:cubicBezTo>
                    <a:pt x="581" y="2240"/>
                    <a:pt x="616" y="2116"/>
                    <a:pt x="634" y="1991"/>
                  </a:cubicBezTo>
                  <a:lnTo>
                    <a:pt x="634" y="1991"/>
                  </a:lnTo>
                  <a:cubicBezTo>
                    <a:pt x="625" y="2124"/>
                    <a:pt x="634" y="2258"/>
                    <a:pt x="670" y="2392"/>
                  </a:cubicBezTo>
                  <a:cubicBezTo>
                    <a:pt x="670" y="2419"/>
                    <a:pt x="688" y="2446"/>
                    <a:pt x="705" y="2446"/>
                  </a:cubicBezTo>
                  <a:cubicBezTo>
                    <a:pt x="723" y="2437"/>
                    <a:pt x="732" y="2419"/>
                    <a:pt x="741" y="2401"/>
                  </a:cubicBezTo>
                  <a:cubicBezTo>
                    <a:pt x="776" y="2323"/>
                    <a:pt x="795" y="2240"/>
                    <a:pt x="806" y="2151"/>
                  </a:cubicBezTo>
                  <a:lnTo>
                    <a:pt x="806" y="2151"/>
                  </a:lnTo>
                  <a:cubicBezTo>
                    <a:pt x="807" y="2207"/>
                    <a:pt x="823" y="2262"/>
                    <a:pt x="848" y="2312"/>
                  </a:cubicBezTo>
                  <a:cubicBezTo>
                    <a:pt x="876" y="2269"/>
                    <a:pt x="899" y="2222"/>
                    <a:pt x="912" y="2172"/>
                  </a:cubicBezTo>
                  <a:lnTo>
                    <a:pt x="912" y="2172"/>
                  </a:lnTo>
                  <a:cubicBezTo>
                    <a:pt x="902" y="2233"/>
                    <a:pt x="905" y="2299"/>
                    <a:pt x="920" y="2365"/>
                  </a:cubicBezTo>
                  <a:cubicBezTo>
                    <a:pt x="928" y="2383"/>
                    <a:pt x="937" y="2410"/>
                    <a:pt x="955" y="2437"/>
                  </a:cubicBezTo>
                  <a:cubicBezTo>
                    <a:pt x="966" y="2448"/>
                    <a:pt x="984" y="2455"/>
                    <a:pt x="1000" y="2455"/>
                  </a:cubicBezTo>
                  <a:cubicBezTo>
                    <a:pt x="1010" y="2455"/>
                    <a:pt x="1020" y="2452"/>
                    <a:pt x="1027" y="2446"/>
                  </a:cubicBezTo>
                  <a:cubicBezTo>
                    <a:pt x="1053" y="2428"/>
                    <a:pt x="1062" y="2401"/>
                    <a:pt x="1062" y="2374"/>
                  </a:cubicBezTo>
                  <a:cubicBezTo>
                    <a:pt x="1071" y="2278"/>
                    <a:pt x="1071" y="2182"/>
                    <a:pt x="1054" y="2085"/>
                  </a:cubicBezTo>
                  <a:lnTo>
                    <a:pt x="1054" y="2085"/>
                  </a:lnTo>
                  <a:cubicBezTo>
                    <a:pt x="1064" y="2137"/>
                    <a:pt x="1090" y="2188"/>
                    <a:pt x="1125" y="2223"/>
                  </a:cubicBezTo>
                  <a:cubicBezTo>
                    <a:pt x="1178" y="2071"/>
                    <a:pt x="1205" y="1910"/>
                    <a:pt x="1196" y="1750"/>
                  </a:cubicBezTo>
                  <a:lnTo>
                    <a:pt x="1196" y="1750"/>
                  </a:lnTo>
                  <a:cubicBezTo>
                    <a:pt x="1214" y="1875"/>
                    <a:pt x="1232" y="2000"/>
                    <a:pt x="1250" y="2116"/>
                  </a:cubicBezTo>
                  <a:cubicBezTo>
                    <a:pt x="1259" y="2187"/>
                    <a:pt x="1285" y="2276"/>
                    <a:pt x="1348" y="2303"/>
                  </a:cubicBezTo>
                  <a:cubicBezTo>
                    <a:pt x="1388" y="2190"/>
                    <a:pt x="1399" y="2063"/>
                    <a:pt x="1388" y="1941"/>
                  </a:cubicBezTo>
                  <a:lnTo>
                    <a:pt x="1388" y="1941"/>
                  </a:lnTo>
                  <a:cubicBezTo>
                    <a:pt x="1395" y="1972"/>
                    <a:pt x="1409" y="2001"/>
                    <a:pt x="1428" y="2026"/>
                  </a:cubicBezTo>
                  <a:cubicBezTo>
                    <a:pt x="1455" y="1973"/>
                    <a:pt x="1473" y="1901"/>
                    <a:pt x="1464" y="1839"/>
                  </a:cubicBezTo>
                  <a:lnTo>
                    <a:pt x="1464" y="1839"/>
                  </a:lnTo>
                  <a:cubicBezTo>
                    <a:pt x="1482" y="1857"/>
                    <a:pt x="1490" y="1875"/>
                    <a:pt x="1499" y="1892"/>
                  </a:cubicBezTo>
                  <a:cubicBezTo>
                    <a:pt x="1526" y="1866"/>
                    <a:pt x="1548" y="1834"/>
                    <a:pt x="1553" y="1802"/>
                  </a:cubicBezTo>
                  <a:lnTo>
                    <a:pt x="1553" y="1802"/>
                  </a:lnTo>
                  <a:cubicBezTo>
                    <a:pt x="1555" y="1899"/>
                    <a:pt x="1566" y="2002"/>
                    <a:pt x="1598" y="2098"/>
                  </a:cubicBezTo>
                  <a:cubicBezTo>
                    <a:pt x="1606" y="2116"/>
                    <a:pt x="1615" y="2142"/>
                    <a:pt x="1642" y="2142"/>
                  </a:cubicBezTo>
                  <a:cubicBezTo>
                    <a:pt x="1669" y="2142"/>
                    <a:pt x="1678" y="2107"/>
                    <a:pt x="1687" y="2089"/>
                  </a:cubicBezTo>
                  <a:cubicBezTo>
                    <a:pt x="1696" y="1973"/>
                    <a:pt x="1705" y="1866"/>
                    <a:pt x="1696" y="1759"/>
                  </a:cubicBezTo>
                  <a:lnTo>
                    <a:pt x="1696" y="1759"/>
                  </a:lnTo>
                  <a:cubicBezTo>
                    <a:pt x="1705" y="1821"/>
                    <a:pt x="1714" y="1884"/>
                    <a:pt x="1740" y="1937"/>
                  </a:cubicBezTo>
                  <a:cubicBezTo>
                    <a:pt x="1754" y="1964"/>
                    <a:pt x="1777" y="1991"/>
                    <a:pt x="1800" y="1991"/>
                  </a:cubicBezTo>
                  <a:cubicBezTo>
                    <a:pt x="1807" y="1991"/>
                    <a:pt x="1814" y="1988"/>
                    <a:pt x="1821" y="1982"/>
                  </a:cubicBezTo>
                  <a:cubicBezTo>
                    <a:pt x="1829" y="1973"/>
                    <a:pt x="1829" y="1955"/>
                    <a:pt x="1838" y="1946"/>
                  </a:cubicBezTo>
                  <a:cubicBezTo>
                    <a:pt x="1838" y="1910"/>
                    <a:pt x="1838" y="1866"/>
                    <a:pt x="1838" y="1830"/>
                  </a:cubicBezTo>
                  <a:cubicBezTo>
                    <a:pt x="1847" y="1937"/>
                    <a:pt x="1910" y="2044"/>
                    <a:pt x="1999" y="2089"/>
                  </a:cubicBezTo>
                  <a:cubicBezTo>
                    <a:pt x="1999" y="1982"/>
                    <a:pt x="1990" y="1866"/>
                    <a:pt x="1963" y="1759"/>
                  </a:cubicBezTo>
                  <a:lnTo>
                    <a:pt x="1963" y="1759"/>
                  </a:lnTo>
                  <a:cubicBezTo>
                    <a:pt x="2035" y="1910"/>
                    <a:pt x="2115" y="2062"/>
                    <a:pt x="2258" y="2151"/>
                  </a:cubicBezTo>
                  <a:cubicBezTo>
                    <a:pt x="2240" y="2026"/>
                    <a:pt x="2195" y="1901"/>
                    <a:pt x="2142" y="1785"/>
                  </a:cubicBezTo>
                  <a:lnTo>
                    <a:pt x="2142" y="1785"/>
                  </a:lnTo>
                  <a:cubicBezTo>
                    <a:pt x="2213" y="1866"/>
                    <a:pt x="2284" y="1955"/>
                    <a:pt x="2311" y="2053"/>
                  </a:cubicBezTo>
                  <a:cubicBezTo>
                    <a:pt x="2347" y="2160"/>
                    <a:pt x="2329" y="2276"/>
                    <a:pt x="2338" y="2392"/>
                  </a:cubicBezTo>
                  <a:cubicBezTo>
                    <a:pt x="2347" y="2499"/>
                    <a:pt x="2392" y="2624"/>
                    <a:pt x="2490" y="2669"/>
                  </a:cubicBezTo>
                  <a:cubicBezTo>
                    <a:pt x="2499" y="2615"/>
                    <a:pt x="2507" y="2553"/>
                    <a:pt x="2516" y="2499"/>
                  </a:cubicBezTo>
                  <a:cubicBezTo>
                    <a:pt x="2516" y="2651"/>
                    <a:pt x="2561" y="2802"/>
                    <a:pt x="2641" y="2936"/>
                  </a:cubicBezTo>
                  <a:cubicBezTo>
                    <a:pt x="2686" y="2883"/>
                    <a:pt x="2713" y="2811"/>
                    <a:pt x="2722" y="2740"/>
                  </a:cubicBezTo>
                  <a:cubicBezTo>
                    <a:pt x="2748" y="2892"/>
                    <a:pt x="2820" y="3034"/>
                    <a:pt x="2918" y="3159"/>
                  </a:cubicBezTo>
                  <a:cubicBezTo>
                    <a:pt x="2909" y="3061"/>
                    <a:pt x="2918" y="2972"/>
                    <a:pt x="2900" y="2874"/>
                  </a:cubicBezTo>
                  <a:cubicBezTo>
                    <a:pt x="2882" y="2776"/>
                    <a:pt x="2846" y="2669"/>
                    <a:pt x="2811" y="2570"/>
                  </a:cubicBezTo>
                  <a:cubicBezTo>
                    <a:pt x="2739" y="2374"/>
                    <a:pt x="2623" y="2187"/>
                    <a:pt x="2490" y="2026"/>
                  </a:cubicBezTo>
                  <a:cubicBezTo>
                    <a:pt x="2383" y="1892"/>
                    <a:pt x="2258" y="1777"/>
                    <a:pt x="2168" y="1634"/>
                  </a:cubicBezTo>
                  <a:cubicBezTo>
                    <a:pt x="1981" y="1322"/>
                    <a:pt x="1981" y="929"/>
                    <a:pt x="1812" y="608"/>
                  </a:cubicBezTo>
                  <a:cubicBezTo>
                    <a:pt x="1669" y="322"/>
                    <a:pt x="1401" y="108"/>
                    <a:pt x="1098" y="28"/>
                  </a:cubicBezTo>
                  <a:cubicBezTo>
                    <a:pt x="1012" y="10"/>
                    <a:pt x="924" y="1"/>
                    <a:pt x="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08;p59">
              <a:extLst>
                <a:ext uri="{FF2B5EF4-FFF2-40B4-BE49-F238E27FC236}">
                  <a16:creationId xmlns:a16="http://schemas.microsoft.com/office/drawing/2014/main" id="{65EEE849-2E34-FCAF-B28E-E427AB4ADB5F}"/>
                </a:ext>
              </a:extLst>
            </p:cNvPr>
            <p:cNvSpPr/>
            <p:nvPr/>
          </p:nvSpPr>
          <p:spPr>
            <a:xfrm>
              <a:off x="3623348" y="3889469"/>
              <a:ext cx="699404" cy="109000"/>
            </a:xfrm>
            <a:custGeom>
              <a:avLst/>
              <a:gdLst/>
              <a:ahLst/>
              <a:cxnLst/>
              <a:rect l="l" t="t" r="r" b="b"/>
              <a:pathLst>
                <a:path w="5961" h="929" extrusionOk="0">
                  <a:moveTo>
                    <a:pt x="4472" y="0"/>
                  </a:moveTo>
                  <a:cubicBezTo>
                    <a:pt x="3949" y="0"/>
                    <a:pt x="3424" y="60"/>
                    <a:pt x="2918" y="125"/>
                  </a:cubicBezTo>
                  <a:cubicBezTo>
                    <a:pt x="2677" y="161"/>
                    <a:pt x="2427" y="197"/>
                    <a:pt x="2178" y="223"/>
                  </a:cubicBezTo>
                  <a:cubicBezTo>
                    <a:pt x="2120" y="228"/>
                    <a:pt x="2062" y="229"/>
                    <a:pt x="2004" y="229"/>
                  </a:cubicBezTo>
                  <a:cubicBezTo>
                    <a:pt x="1821" y="229"/>
                    <a:pt x="1638" y="212"/>
                    <a:pt x="1455" y="206"/>
                  </a:cubicBezTo>
                  <a:cubicBezTo>
                    <a:pt x="1357" y="201"/>
                    <a:pt x="1259" y="199"/>
                    <a:pt x="1161" y="199"/>
                  </a:cubicBezTo>
                  <a:cubicBezTo>
                    <a:pt x="1062" y="199"/>
                    <a:pt x="964" y="201"/>
                    <a:pt x="866" y="206"/>
                  </a:cubicBezTo>
                  <a:cubicBezTo>
                    <a:pt x="572" y="214"/>
                    <a:pt x="268" y="250"/>
                    <a:pt x="1" y="384"/>
                  </a:cubicBezTo>
                  <a:cubicBezTo>
                    <a:pt x="1" y="446"/>
                    <a:pt x="28" y="518"/>
                    <a:pt x="63" y="571"/>
                  </a:cubicBezTo>
                  <a:cubicBezTo>
                    <a:pt x="358" y="455"/>
                    <a:pt x="670" y="393"/>
                    <a:pt x="991" y="393"/>
                  </a:cubicBezTo>
                  <a:cubicBezTo>
                    <a:pt x="875" y="429"/>
                    <a:pt x="768" y="482"/>
                    <a:pt x="661" y="553"/>
                  </a:cubicBezTo>
                  <a:cubicBezTo>
                    <a:pt x="598" y="598"/>
                    <a:pt x="536" y="643"/>
                    <a:pt x="500" y="714"/>
                  </a:cubicBezTo>
                  <a:cubicBezTo>
                    <a:pt x="465" y="776"/>
                    <a:pt x="465" y="866"/>
                    <a:pt x="509" y="928"/>
                  </a:cubicBezTo>
                  <a:cubicBezTo>
                    <a:pt x="634" y="794"/>
                    <a:pt x="813" y="714"/>
                    <a:pt x="1000" y="678"/>
                  </a:cubicBezTo>
                  <a:cubicBezTo>
                    <a:pt x="1125" y="655"/>
                    <a:pt x="1254" y="648"/>
                    <a:pt x="1384" y="648"/>
                  </a:cubicBezTo>
                  <a:cubicBezTo>
                    <a:pt x="1593" y="648"/>
                    <a:pt x="1805" y="666"/>
                    <a:pt x="2013" y="666"/>
                  </a:cubicBezTo>
                  <a:cubicBezTo>
                    <a:pt x="2074" y="666"/>
                    <a:pt x="2135" y="665"/>
                    <a:pt x="2195" y="660"/>
                  </a:cubicBezTo>
                  <a:cubicBezTo>
                    <a:pt x="2624" y="616"/>
                    <a:pt x="3052" y="536"/>
                    <a:pt x="3480" y="491"/>
                  </a:cubicBezTo>
                  <a:cubicBezTo>
                    <a:pt x="3794" y="451"/>
                    <a:pt x="4109" y="431"/>
                    <a:pt x="4427" y="431"/>
                  </a:cubicBezTo>
                  <a:cubicBezTo>
                    <a:pt x="4533" y="431"/>
                    <a:pt x="4640" y="433"/>
                    <a:pt x="4747" y="437"/>
                  </a:cubicBezTo>
                  <a:cubicBezTo>
                    <a:pt x="5148" y="446"/>
                    <a:pt x="5585" y="455"/>
                    <a:pt x="5960" y="607"/>
                  </a:cubicBezTo>
                  <a:cubicBezTo>
                    <a:pt x="5960" y="491"/>
                    <a:pt x="5951" y="375"/>
                    <a:pt x="5942" y="268"/>
                  </a:cubicBezTo>
                  <a:cubicBezTo>
                    <a:pt x="5942" y="250"/>
                    <a:pt x="5942" y="241"/>
                    <a:pt x="5933" y="223"/>
                  </a:cubicBezTo>
                  <a:cubicBezTo>
                    <a:pt x="5924" y="214"/>
                    <a:pt x="5907" y="206"/>
                    <a:pt x="5889" y="197"/>
                  </a:cubicBezTo>
                  <a:cubicBezTo>
                    <a:pt x="5431" y="51"/>
                    <a:pt x="4953" y="0"/>
                    <a:pt x="4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9;p59">
              <a:extLst>
                <a:ext uri="{FF2B5EF4-FFF2-40B4-BE49-F238E27FC236}">
                  <a16:creationId xmlns:a16="http://schemas.microsoft.com/office/drawing/2014/main" id="{8184CE2F-F383-4B94-77C9-AA57851C25FA}"/>
                </a:ext>
              </a:extLst>
            </p:cNvPr>
            <p:cNvSpPr/>
            <p:nvPr/>
          </p:nvSpPr>
          <p:spPr>
            <a:xfrm>
              <a:off x="3623348" y="3891229"/>
              <a:ext cx="701399" cy="104072"/>
            </a:xfrm>
            <a:custGeom>
              <a:avLst/>
              <a:gdLst/>
              <a:ahLst/>
              <a:cxnLst/>
              <a:rect l="l" t="t" r="r" b="b"/>
              <a:pathLst>
                <a:path w="5978" h="887" extrusionOk="0">
                  <a:moveTo>
                    <a:pt x="4003" y="0"/>
                  </a:moveTo>
                  <a:cubicBezTo>
                    <a:pt x="3952" y="0"/>
                    <a:pt x="3901" y="22"/>
                    <a:pt x="3864" y="66"/>
                  </a:cubicBezTo>
                  <a:cubicBezTo>
                    <a:pt x="3830" y="49"/>
                    <a:pt x="3794" y="41"/>
                    <a:pt x="3758" y="41"/>
                  </a:cubicBezTo>
                  <a:cubicBezTo>
                    <a:pt x="3658" y="41"/>
                    <a:pt x="3557" y="101"/>
                    <a:pt x="3525" y="199"/>
                  </a:cubicBezTo>
                  <a:cubicBezTo>
                    <a:pt x="3516" y="235"/>
                    <a:pt x="3507" y="271"/>
                    <a:pt x="3480" y="298"/>
                  </a:cubicBezTo>
                  <a:cubicBezTo>
                    <a:pt x="3462" y="306"/>
                    <a:pt x="3444" y="306"/>
                    <a:pt x="3418" y="315"/>
                  </a:cubicBezTo>
                  <a:lnTo>
                    <a:pt x="2820" y="387"/>
                  </a:lnTo>
                  <a:cubicBezTo>
                    <a:pt x="2784" y="391"/>
                    <a:pt x="2748" y="395"/>
                    <a:pt x="2713" y="395"/>
                  </a:cubicBezTo>
                  <a:cubicBezTo>
                    <a:pt x="2670" y="395"/>
                    <a:pt x="2627" y="389"/>
                    <a:pt x="2588" y="369"/>
                  </a:cubicBezTo>
                  <a:cubicBezTo>
                    <a:pt x="2517" y="333"/>
                    <a:pt x="2481" y="226"/>
                    <a:pt x="2534" y="173"/>
                  </a:cubicBezTo>
                  <a:cubicBezTo>
                    <a:pt x="2516" y="167"/>
                    <a:pt x="2497" y="164"/>
                    <a:pt x="2477" y="164"/>
                  </a:cubicBezTo>
                  <a:cubicBezTo>
                    <a:pt x="2409" y="164"/>
                    <a:pt x="2337" y="198"/>
                    <a:pt x="2302" y="253"/>
                  </a:cubicBezTo>
                  <a:cubicBezTo>
                    <a:pt x="2258" y="324"/>
                    <a:pt x="2267" y="431"/>
                    <a:pt x="2320" y="503"/>
                  </a:cubicBezTo>
                  <a:cubicBezTo>
                    <a:pt x="2249" y="422"/>
                    <a:pt x="2213" y="306"/>
                    <a:pt x="2222" y="199"/>
                  </a:cubicBezTo>
                  <a:lnTo>
                    <a:pt x="2222" y="199"/>
                  </a:lnTo>
                  <a:cubicBezTo>
                    <a:pt x="2079" y="208"/>
                    <a:pt x="1946" y="306"/>
                    <a:pt x="1901" y="449"/>
                  </a:cubicBezTo>
                  <a:cubicBezTo>
                    <a:pt x="1749" y="405"/>
                    <a:pt x="1589" y="360"/>
                    <a:pt x="1428" y="333"/>
                  </a:cubicBezTo>
                  <a:cubicBezTo>
                    <a:pt x="1240" y="296"/>
                    <a:pt x="1050" y="275"/>
                    <a:pt x="861" y="275"/>
                  </a:cubicBezTo>
                  <a:cubicBezTo>
                    <a:pt x="595" y="275"/>
                    <a:pt x="332" y="318"/>
                    <a:pt x="81" y="422"/>
                  </a:cubicBezTo>
                  <a:cubicBezTo>
                    <a:pt x="63" y="431"/>
                    <a:pt x="36" y="440"/>
                    <a:pt x="28" y="467"/>
                  </a:cubicBezTo>
                  <a:cubicBezTo>
                    <a:pt x="1" y="503"/>
                    <a:pt x="36" y="538"/>
                    <a:pt x="63" y="556"/>
                  </a:cubicBezTo>
                  <a:cubicBezTo>
                    <a:pt x="233" y="476"/>
                    <a:pt x="465" y="422"/>
                    <a:pt x="643" y="405"/>
                  </a:cubicBezTo>
                  <a:cubicBezTo>
                    <a:pt x="739" y="388"/>
                    <a:pt x="856" y="360"/>
                    <a:pt x="966" y="360"/>
                  </a:cubicBezTo>
                  <a:cubicBezTo>
                    <a:pt x="1029" y="360"/>
                    <a:pt x="1090" y="369"/>
                    <a:pt x="1143" y="396"/>
                  </a:cubicBezTo>
                  <a:cubicBezTo>
                    <a:pt x="1152" y="396"/>
                    <a:pt x="1152" y="396"/>
                    <a:pt x="1152" y="405"/>
                  </a:cubicBezTo>
                  <a:cubicBezTo>
                    <a:pt x="1152" y="414"/>
                    <a:pt x="1143" y="414"/>
                    <a:pt x="1134" y="422"/>
                  </a:cubicBezTo>
                  <a:cubicBezTo>
                    <a:pt x="911" y="476"/>
                    <a:pt x="706" y="601"/>
                    <a:pt x="536" y="761"/>
                  </a:cubicBezTo>
                  <a:cubicBezTo>
                    <a:pt x="518" y="779"/>
                    <a:pt x="491" y="797"/>
                    <a:pt x="483" y="824"/>
                  </a:cubicBezTo>
                  <a:cubicBezTo>
                    <a:pt x="470" y="870"/>
                    <a:pt x="479" y="887"/>
                    <a:pt x="499" y="887"/>
                  </a:cubicBezTo>
                  <a:cubicBezTo>
                    <a:pt x="550" y="887"/>
                    <a:pt x="671" y="783"/>
                    <a:pt x="697" y="770"/>
                  </a:cubicBezTo>
                  <a:cubicBezTo>
                    <a:pt x="795" y="717"/>
                    <a:pt x="893" y="681"/>
                    <a:pt x="1000" y="663"/>
                  </a:cubicBezTo>
                  <a:cubicBezTo>
                    <a:pt x="1125" y="640"/>
                    <a:pt x="1254" y="633"/>
                    <a:pt x="1384" y="633"/>
                  </a:cubicBezTo>
                  <a:cubicBezTo>
                    <a:pt x="1593" y="633"/>
                    <a:pt x="1805" y="651"/>
                    <a:pt x="2013" y="651"/>
                  </a:cubicBezTo>
                  <a:cubicBezTo>
                    <a:pt x="2074" y="651"/>
                    <a:pt x="2135" y="650"/>
                    <a:pt x="2195" y="645"/>
                  </a:cubicBezTo>
                  <a:cubicBezTo>
                    <a:pt x="2624" y="601"/>
                    <a:pt x="3052" y="521"/>
                    <a:pt x="3480" y="476"/>
                  </a:cubicBezTo>
                  <a:cubicBezTo>
                    <a:pt x="3794" y="436"/>
                    <a:pt x="4109" y="416"/>
                    <a:pt x="4427" y="416"/>
                  </a:cubicBezTo>
                  <a:cubicBezTo>
                    <a:pt x="4533" y="416"/>
                    <a:pt x="4640" y="418"/>
                    <a:pt x="4747" y="422"/>
                  </a:cubicBezTo>
                  <a:cubicBezTo>
                    <a:pt x="5148" y="431"/>
                    <a:pt x="5585" y="440"/>
                    <a:pt x="5960" y="592"/>
                  </a:cubicBezTo>
                  <a:cubicBezTo>
                    <a:pt x="5960" y="503"/>
                    <a:pt x="5978" y="458"/>
                    <a:pt x="5907" y="422"/>
                  </a:cubicBezTo>
                  <a:cubicBezTo>
                    <a:pt x="5853" y="378"/>
                    <a:pt x="5746" y="369"/>
                    <a:pt x="5683" y="351"/>
                  </a:cubicBezTo>
                  <a:cubicBezTo>
                    <a:pt x="5532" y="315"/>
                    <a:pt x="5371" y="298"/>
                    <a:pt x="5220" y="280"/>
                  </a:cubicBezTo>
                  <a:cubicBezTo>
                    <a:pt x="5059" y="253"/>
                    <a:pt x="4898" y="244"/>
                    <a:pt x="4747" y="235"/>
                  </a:cubicBezTo>
                  <a:cubicBezTo>
                    <a:pt x="4724" y="235"/>
                    <a:pt x="4611" y="237"/>
                    <a:pt x="4501" y="237"/>
                  </a:cubicBezTo>
                  <a:cubicBezTo>
                    <a:pt x="4392" y="237"/>
                    <a:pt x="4287" y="235"/>
                    <a:pt x="4283" y="226"/>
                  </a:cubicBezTo>
                  <a:cubicBezTo>
                    <a:pt x="4265" y="164"/>
                    <a:pt x="4229" y="101"/>
                    <a:pt x="4176" y="57"/>
                  </a:cubicBezTo>
                  <a:lnTo>
                    <a:pt x="4176" y="57"/>
                  </a:lnTo>
                  <a:cubicBezTo>
                    <a:pt x="4194" y="101"/>
                    <a:pt x="4194" y="146"/>
                    <a:pt x="4194" y="191"/>
                  </a:cubicBezTo>
                  <a:cubicBezTo>
                    <a:pt x="4194" y="119"/>
                    <a:pt x="4140" y="39"/>
                    <a:pt x="4069" y="12"/>
                  </a:cubicBezTo>
                  <a:cubicBezTo>
                    <a:pt x="4047" y="4"/>
                    <a:pt x="4025" y="0"/>
                    <a:pt x="4003" y="0"/>
                  </a:cubicBezTo>
                  <a:close/>
                </a:path>
              </a:pathLst>
            </a:custGeom>
            <a:solidFill>
              <a:srgbClr val="3F423C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10;p59">
              <a:extLst>
                <a:ext uri="{FF2B5EF4-FFF2-40B4-BE49-F238E27FC236}">
                  <a16:creationId xmlns:a16="http://schemas.microsoft.com/office/drawing/2014/main" id="{54F1EE74-6254-F783-533A-A183A7C58E3E}"/>
                </a:ext>
              </a:extLst>
            </p:cNvPr>
            <p:cNvSpPr/>
            <p:nvPr/>
          </p:nvSpPr>
          <p:spPr>
            <a:xfrm>
              <a:off x="3838999" y="3796192"/>
              <a:ext cx="120498" cy="190661"/>
            </a:xfrm>
            <a:custGeom>
              <a:avLst/>
              <a:gdLst/>
              <a:ahLst/>
              <a:cxnLst/>
              <a:rect l="l" t="t" r="r" b="b"/>
              <a:pathLst>
                <a:path w="1027" h="1625" extrusionOk="0">
                  <a:moveTo>
                    <a:pt x="955" y="55"/>
                  </a:moveTo>
                  <a:lnTo>
                    <a:pt x="955" y="55"/>
                  </a:lnTo>
                  <a:cubicBezTo>
                    <a:pt x="953" y="59"/>
                    <a:pt x="951" y="64"/>
                    <a:pt x="950" y="70"/>
                  </a:cubicBezTo>
                  <a:lnTo>
                    <a:pt x="950" y="70"/>
                  </a:lnTo>
                  <a:cubicBezTo>
                    <a:pt x="952" y="65"/>
                    <a:pt x="955" y="60"/>
                    <a:pt x="955" y="55"/>
                  </a:cubicBezTo>
                  <a:close/>
                  <a:moveTo>
                    <a:pt x="234" y="1541"/>
                  </a:moveTo>
                  <a:lnTo>
                    <a:pt x="234" y="1541"/>
                  </a:lnTo>
                  <a:cubicBezTo>
                    <a:pt x="237" y="1543"/>
                    <a:pt x="239" y="1544"/>
                    <a:pt x="241" y="1545"/>
                  </a:cubicBezTo>
                  <a:cubicBezTo>
                    <a:pt x="239" y="1543"/>
                    <a:pt x="237" y="1542"/>
                    <a:pt x="234" y="1541"/>
                  </a:cubicBezTo>
                  <a:close/>
                  <a:moveTo>
                    <a:pt x="841" y="1"/>
                  </a:moveTo>
                  <a:cubicBezTo>
                    <a:pt x="840" y="1"/>
                    <a:pt x="840" y="1"/>
                    <a:pt x="839" y="1"/>
                  </a:cubicBezTo>
                  <a:cubicBezTo>
                    <a:pt x="803" y="46"/>
                    <a:pt x="803" y="108"/>
                    <a:pt x="794" y="162"/>
                  </a:cubicBezTo>
                  <a:cubicBezTo>
                    <a:pt x="786" y="349"/>
                    <a:pt x="687" y="456"/>
                    <a:pt x="571" y="590"/>
                  </a:cubicBezTo>
                  <a:cubicBezTo>
                    <a:pt x="500" y="670"/>
                    <a:pt x="429" y="751"/>
                    <a:pt x="366" y="822"/>
                  </a:cubicBezTo>
                  <a:cubicBezTo>
                    <a:pt x="331" y="867"/>
                    <a:pt x="295" y="902"/>
                    <a:pt x="259" y="938"/>
                  </a:cubicBezTo>
                  <a:cubicBezTo>
                    <a:pt x="206" y="983"/>
                    <a:pt x="152" y="1018"/>
                    <a:pt x="108" y="1063"/>
                  </a:cubicBezTo>
                  <a:cubicBezTo>
                    <a:pt x="63" y="1099"/>
                    <a:pt x="18" y="1161"/>
                    <a:pt x="9" y="1224"/>
                  </a:cubicBezTo>
                  <a:cubicBezTo>
                    <a:pt x="1" y="1286"/>
                    <a:pt x="36" y="1366"/>
                    <a:pt x="108" y="1384"/>
                  </a:cubicBezTo>
                  <a:cubicBezTo>
                    <a:pt x="99" y="1420"/>
                    <a:pt x="108" y="1464"/>
                    <a:pt x="134" y="1491"/>
                  </a:cubicBezTo>
                  <a:cubicBezTo>
                    <a:pt x="168" y="1516"/>
                    <a:pt x="201" y="1526"/>
                    <a:pt x="234" y="1541"/>
                  </a:cubicBezTo>
                  <a:lnTo>
                    <a:pt x="234" y="1541"/>
                  </a:lnTo>
                  <a:cubicBezTo>
                    <a:pt x="190" y="1517"/>
                    <a:pt x="136" y="1427"/>
                    <a:pt x="170" y="1393"/>
                  </a:cubicBezTo>
                  <a:cubicBezTo>
                    <a:pt x="179" y="1375"/>
                    <a:pt x="197" y="1366"/>
                    <a:pt x="197" y="1357"/>
                  </a:cubicBezTo>
                  <a:cubicBezTo>
                    <a:pt x="197" y="1348"/>
                    <a:pt x="188" y="1340"/>
                    <a:pt x="179" y="1331"/>
                  </a:cubicBezTo>
                  <a:cubicBezTo>
                    <a:pt x="170" y="1313"/>
                    <a:pt x="161" y="1286"/>
                    <a:pt x="161" y="1268"/>
                  </a:cubicBezTo>
                  <a:cubicBezTo>
                    <a:pt x="161" y="1232"/>
                    <a:pt x="170" y="1206"/>
                    <a:pt x="188" y="1188"/>
                  </a:cubicBezTo>
                  <a:cubicBezTo>
                    <a:pt x="224" y="1125"/>
                    <a:pt x="304" y="1036"/>
                    <a:pt x="384" y="1027"/>
                  </a:cubicBezTo>
                  <a:lnTo>
                    <a:pt x="384" y="1027"/>
                  </a:lnTo>
                  <a:cubicBezTo>
                    <a:pt x="348" y="1152"/>
                    <a:pt x="304" y="1304"/>
                    <a:pt x="402" y="1411"/>
                  </a:cubicBezTo>
                  <a:cubicBezTo>
                    <a:pt x="420" y="1429"/>
                    <a:pt x="447" y="1447"/>
                    <a:pt x="464" y="1473"/>
                  </a:cubicBezTo>
                  <a:cubicBezTo>
                    <a:pt x="491" y="1500"/>
                    <a:pt x="500" y="1536"/>
                    <a:pt x="527" y="1563"/>
                  </a:cubicBezTo>
                  <a:cubicBezTo>
                    <a:pt x="545" y="1598"/>
                    <a:pt x="580" y="1625"/>
                    <a:pt x="616" y="1625"/>
                  </a:cubicBezTo>
                  <a:cubicBezTo>
                    <a:pt x="571" y="1580"/>
                    <a:pt x="545" y="1518"/>
                    <a:pt x="563" y="1464"/>
                  </a:cubicBezTo>
                  <a:cubicBezTo>
                    <a:pt x="563" y="1447"/>
                    <a:pt x="571" y="1429"/>
                    <a:pt x="571" y="1411"/>
                  </a:cubicBezTo>
                  <a:cubicBezTo>
                    <a:pt x="563" y="1393"/>
                    <a:pt x="554" y="1375"/>
                    <a:pt x="545" y="1357"/>
                  </a:cubicBezTo>
                  <a:cubicBezTo>
                    <a:pt x="491" y="1286"/>
                    <a:pt x="473" y="1197"/>
                    <a:pt x="482" y="1099"/>
                  </a:cubicBezTo>
                  <a:cubicBezTo>
                    <a:pt x="482" y="1072"/>
                    <a:pt x="491" y="1036"/>
                    <a:pt x="509" y="1009"/>
                  </a:cubicBezTo>
                  <a:cubicBezTo>
                    <a:pt x="554" y="956"/>
                    <a:pt x="616" y="965"/>
                    <a:pt x="679" y="956"/>
                  </a:cubicBezTo>
                  <a:cubicBezTo>
                    <a:pt x="720" y="956"/>
                    <a:pt x="762" y="964"/>
                    <a:pt x="803" y="964"/>
                  </a:cubicBezTo>
                  <a:cubicBezTo>
                    <a:pt x="824" y="964"/>
                    <a:pt x="845" y="962"/>
                    <a:pt x="866" y="956"/>
                  </a:cubicBezTo>
                  <a:lnTo>
                    <a:pt x="884" y="956"/>
                  </a:lnTo>
                  <a:cubicBezTo>
                    <a:pt x="937" y="938"/>
                    <a:pt x="982" y="938"/>
                    <a:pt x="1026" y="938"/>
                  </a:cubicBezTo>
                  <a:cubicBezTo>
                    <a:pt x="1000" y="885"/>
                    <a:pt x="919" y="840"/>
                    <a:pt x="857" y="831"/>
                  </a:cubicBezTo>
                  <a:cubicBezTo>
                    <a:pt x="826" y="827"/>
                    <a:pt x="794" y="824"/>
                    <a:pt x="763" y="824"/>
                  </a:cubicBezTo>
                  <a:cubicBezTo>
                    <a:pt x="732" y="824"/>
                    <a:pt x="701" y="827"/>
                    <a:pt x="670" y="831"/>
                  </a:cubicBezTo>
                  <a:cubicBezTo>
                    <a:pt x="662" y="835"/>
                    <a:pt x="655" y="837"/>
                    <a:pt x="648" y="837"/>
                  </a:cubicBezTo>
                  <a:cubicBezTo>
                    <a:pt x="638" y="837"/>
                    <a:pt x="630" y="833"/>
                    <a:pt x="625" y="822"/>
                  </a:cubicBezTo>
                  <a:cubicBezTo>
                    <a:pt x="616" y="813"/>
                    <a:pt x="616" y="804"/>
                    <a:pt x="616" y="795"/>
                  </a:cubicBezTo>
                  <a:cubicBezTo>
                    <a:pt x="625" y="697"/>
                    <a:pt x="723" y="617"/>
                    <a:pt x="777" y="554"/>
                  </a:cubicBezTo>
                  <a:cubicBezTo>
                    <a:pt x="830" y="483"/>
                    <a:pt x="884" y="412"/>
                    <a:pt x="910" y="323"/>
                  </a:cubicBezTo>
                  <a:cubicBezTo>
                    <a:pt x="928" y="278"/>
                    <a:pt x="937" y="233"/>
                    <a:pt x="946" y="189"/>
                  </a:cubicBezTo>
                  <a:cubicBezTo>
                    <a:pt x="954" y="158"/>
                    <a:pt x="941" y="106"/>
                    <a:pt x="950" y="70"/>
                  </a:cubicBezTo>
                  <a:lnTo>
                    <a:pt x="950" y="70"/>
                  </a:lnTo>
                  <a:cubicBezTo>
                    <a:pt x="948" y="74"/>
                    <a:pt x="946" y="78"/>
                    <a:pt x="946" y="82"/>
                  </a:cubicBezTo>
                  <a:cubicBezTo>
                    <a:pt x="946" y="91"/>
                    <a:pt x="937" y="91"/>
                    <a:pt x="937" y="91"/>
                  </a:cubicBezTo>
                  <a:cubicBezTo>
                    <a:pt x="928" y="91"/>
                    <a:pt x="928" y="91"/>
                    <a:pt x="928" y="82"/>
                  </a:cubicBezTo>
                  <a:lnTo>
                    <a:pt x="919" y="55"/>
                  </a:lnTo>
                  <a:cubicBezTo>
                    <a:pt x="919" y="82"/>
                    <a:pt x="919" y="108"/>
                    <a:pt x="910" y="135"/>
                  </a:cubicBezTo>
                  <a:cubicBezTo>
                    <a:pt x="884" y="117"/>
                    <a:pt x="875" y="100"/>
                    <a:pt x="866" y="73"/>
                  </a:cubicBezTo>
                  <a:cubicBezTo>
                    <a:pt x="857" y="64"/>
                    <a:pt x="849" y="1"/>
                    <a:pt x="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11;p59">
              <a:extLst>
                <a:ext uri="{FF2B5EF4-FFF2-40B4-BE49-F238E27FC236}">
                  <a16:creationId xmlns:a16="http://schemas.microsoft.com/office/drawing/2014/main" id="{23B0FCDC-2CB3-95B0-808A-5A4BA9006A8E}"/>
                </a:ext>
              </a:extLst>
            </p:cNvPr>
            <p:cNvSpPr/>
            <p:nvPr/>
          </p:nvSpPr>
          <p:spPr>
            <a:xfrm>
              <a:off x="4030598" y="3785633"/>
              <a:ext cx="87997" cy="177168"/>
            </a:xfrm>
            <a:custGeom>
              <a:avLst/>
              <a:gdLst/>
              <a:ahLst/>
              <a:cxnLst/>
              <a:rect l="l" t="t" r="r" b="b"/>
              <a:pathLst>
                <a:path w="750" h="1510" extrusionOk="0">
                  <a:moveTo>
                    <a:pt x="334" y="0"/>
                  </a:moveTo>
                  <a:cubicBezTo>
                    <a:pt x="305" y="0"/>
                    <a:pt x="284" y="24"/>
                    <a:pt x="277" y="47"/>
                  </a:cubicBezTo>
                  <a:cubicBezTo>
                    <a:pt x="268" y="82"/>
                    <a:pt x="268" y="118"/>
                    <a:pt x="277" y="145"/>
                  </a:cubicBezTo>
                  <a:cubicBezTo>
                    <a:pt x="312" y="314"/>
                    <a:pt x="330" y="484"/>
                    <a:pt x="330" y="653"/>
                  </a:cubicBezTo>
                  <a:cubicBezTo>
                    <a:pt x="330" y="680"/>
                    <a:pt x="330" y="707"/>
                    <a:pt x="312" y="725"/>
                  </a:cubicBezTo>
                  <a:cubicBezTo>
                    <a:pt x="303" y="743"/>
                    <a:pt x="286" y="760"/>
                    <a:pt x="268" y="769"/>
                  </a:cubicBezTo>
                  <a:cubicBezTo>
                    <a:pt x="205" y="814"/>
                    <a:pt x="134" y="850"/>
                    <a:pt x="89" y="912"/>
                  </a:cubicBezTo>
                  <a:cubicBezTo>
                    <a:pt x="27" y="983"/>
                    <a:pt x="9" y="1064"/>
                    <a:pt x="27" y="1144"/>
                  </a:cubicBezTo>
                  <a:cubicBezTo>
                    <a:pt x="9" y="1189"/>
                    <a:pt x="0" y="1242"/>
                    <a:pt x="9" y="1287"/>
                  </a:cubicBezTo>
                  <a:cubicBezTo>
                    <a:pt x="18" y="1331"/>
                    <a:pt x="54" y="1376"/>
                    <a:pt x="98" y="1403"/>
                  </a:cubicBezTo>
                  <a:cubicBezTo>
                    <a:pt x="63" y="1358"/>
                    <a:pt x="45" y="1305"/>
                    <a:pt x="54" y="1251"/>
                  </a:cubicBezTo>
                  <a:cubicBezTo>
                    <a:pt x="63" y="1233"/>
                    <a:pt x="71" y="1215"/>
                    <a:pt x="89" y="1206"/>
                  </a:cubicBezTo>
                  <a:cubicBezTo>
                    <a:pt x="98" y="1198"/>
                    <a:pt x="107" y="1198"/>
                    <a:pt x="116" y="1198"/>
                  </a:cubicBezTo>
                  <a:cubicBezTo>
                    <a:pt x="152" y="1180"/>
                    <a:pt x="143" y="1117"/>
                    <a:pt x="143" y="1082"/>
                  </a:cubicBezTo>
                  <a:cubicBezTo>
                    <a:pt x="152" y="1064"/>
                    <a:pt x="161" y="1046"/>
                    <a:pt x="170" y="1028"/>
                  </a:cubicBezTo>
                  <a:cubicBezTo>
                    <a:pt x="221" y="950"/>
                    <a:pt x="290" y="889"/>
                    <a:pt x="368" y="845"/>
                  </a:cubicBezTo>
                  <a:lnTo>
                    <a:pt x="368" y="845"/>
                  </a:lnTo>
                  <a:cubicBezTo>
                    <a:pt x="355" y="860"/>
                    <a:pt x="348" y="915"/>
                    <a:pt x="348" y="930"/>
                  </a:cubicBezTo>
                  <a:cubicBezTo>
                    <a:pt x="339" y="966"/>
                    <a:pt x="339" y="1001"/>
                    <a:pt x="339" y="1037"/>
                  </a:cubicBezTo>
                  <a:cubicBezTo>
                    <a:pt x="339" y="1108"/>
                    <a:pt x="339" y="1171"/>
                    <a:pt x="366" y="1233"/>
                  </a:cubicBezTo>
                  <a:cubicBezTo>
                    <a:pt x="375" y="1251"/>
                    <a:pt x="384" y="1278"/>
                    <a:pt x="402" y="1287"/>
                  </a:cubicBezTo>
                  <a:cubicBezTo>
                    <a:pt x="393" y="1331"/>
                    <a:pt x="402" y="1376"/>
                    <a:pt x="410" y="1412"/>
                  </a:cubicBezTo>
                  <a:cubicBezTo>
                    <a:pt x="428" y="1456"/>
                    <a:pt x="464" y="1492"/>
                    <a:pt x="500" y="1510"/>
                  </a:cubicBezTo>
                  <a:cubicBezTo>
                    <a:pt x="464" y="1465"/>
                    <a:pt x="446" y="1403"/>
                    <a:pt x="455" y="1340"/>
                  </a:cubicBezTo>
                  <a:cubicBezTo>
                    <a:pt x="455" y="1331"/>
                    <a:pt x="455" y="1322"/>
                    <a:pt x="464" y="1314"/>
                  </a:cubicBezTo>
                  <a:cubicBezTo>
                    <a:pt x="464" y="1305"/>
                    <a:pt x="473" y="1305"/>
                    <a:pt x="482" y="1296"/>
                  </a:cubicBezTo>
                  <a:cubicBezTo>
                    <a:pt x="509" y="1251"/>
                    <a:pt x="500" y="1189"/>
                    <a:pt x="482" y="1144"/>
                  </a:cubicBezTo>
                  <a:cubicBezTo>
                    <a:pt x="446" y="1046"/>
                    <a:pt x="446" y="975"/>
                    <a:pt x="482" y="876"/>
                  </a:cubicBezTo>
                  <a:cubicBezTo>
                    <a:pt x="589" y="939"/>
                    <a:pt x="651" y="1064"/>
                    <a:pt x="633" y="1180"/>
                  </a:cubicBezTo>
                  <a:cubicBezTo>
                    <a:pt x="633" y="1215"/>
                    <a:pt x="633" y="1260"/>
                    <a:pt x="660" y="1269"/>
                  </a:cubicBezTo>
                  <a:cubicBezTo>
                    <a:pt x="642" y="1322"/>
                    <a:pt x="633" y="1376"/>
                    <a:pt x="625" y="1430"/>
                  </a:cubicBezTo>
                  <a:cubicBezTo>
                    <a:pt x="651" y="1421"/>
                    <a:pt x="669" y="1385"/>
                    <a:pt x="687" y="1358"/>
                  </a:cubicBezTo>
                  <a:cubicBezTo>
                    <a:pt x="705" y="1305"/>
                    <a:pt x="732" y="1260"/>
                    <a:pt x="741" y="1215"/>
                  </a:cubicBezTo>
                  <a:cubicBezTo>
                    <a:pt x="749" y="1162"/>
                    <a:pt x="749" y="1108"/>
                    <a:pt x="741" y="1064"/>
                  </a:cubicBezTo>
                  <a:cubicBezTo>
                    <a:pt x="732" y="1001"/>
                    <a:pt x="714" y="948"/>
                    <a:pt x="678" y="894"/>
                  </a:cubicBezTo>
                  <a:cubicBezTo>
                    <a:pt x="642" y="841"/>
                    <a:pt x="589" y="805"/>
                    <a:pt x="535" y="760"/>
                  </a:cubicBezTo>
                  <a:cubicBezTo>
                    <a:pt x="517" y="752"/>
                    <a:pt x="500" y="743"/>
                    <a:pt x="491" y="725"/>
                  </a:cubicBezTo>
                  <a:cubicBezTo>
                    <a:pt x="482" y="698"/>
                    <a:pt x="482" y="680"/>
                    <a:pt x="482" y="653"/>
                  </a:cubicBezTo>
                  <a:cubicBezTo>
                    <a:pt x="473" y="555"/>
                    <a:pt x="464" y="466"/>
                    <a:pt x="455" y="368"/>
                  </a:cubicBezTo>
                  <a:cubicBezTo>
                    <a:pt x="446" y="261"/>
                    <a:pt x="437" y="154"/>
                    <a:pt x="393" y="56"/>
                  </a:cubicBezTo>
                  <a:cubicBezTo>
                    <a:pt x="384" y="29"/>
                    <a:pt x="375" y="2"/>
                    <a:pt x="348" y="2"/>
                  </a:cubicBezTo>
                  <a:cubicBezTo>
                    <a:pt x="343" y="1"/>
                    <a:pt x="33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12;p59">
              <a:extLst>
                <a:ext uri="{FF2B5EF4-FFF2-40B4-BE49-F238E27FC236}">
                  <a16:creationId xmlns:a16="http://schemas.microsoft.com/office/drawing/2014/main" id="{50090F71-73FD-39E5-020A-615109A6FA06}"/>
                </a:ext>
              </a:extLst>
            </p:cNvPr>
            <p:cNvSpPr/>
            <p:nvPr/>
          </p:nvSpPr>
          <p:spPr>
            <a:xfrm>
              <a:off x="3900715" y="3321128"/>
              <a:ext cx="57726" cy="53150"/>
            </a:xfrm>
            <a:custGeom>
              <a:avLst/>
              <a:gdLst/>
              <a:ahLst/>
              <a:cxnLst/>
              <a:rect l="l" t="t" r="r" b="b"/>
              <a:pathLst>
                <a:path w="492" h="453" extrusionOk="0">
                  <a:moveTo>
                    <a:pt x="271" y="0"/>
                  </a:moveTo>
                  <a:cubicBezTo>
                    <a:pt x="227" y="0"/>
                    <a:pt x="182" y="12"/>
                    <a:pt x="144" y="36"/>
                  </a:cubicBezTo>
                  <a:cubicBezTo>
                    <a:pt x="19" y="107"/>
                    <a:pt x="1" y="295"/>
                    <a:pt x="99" y="393"/>
                  </a:cubicBezTo>
                  <a:cubicBezTo>
                    <a:pt x="143" y="432"/>
                    <a:pt x="201" y="452"/>
                    <a:pt x="259" y="452"/>
                  </a:cubicBezTo>
                  <a:cubicBezTo>
                    <a:pt x="306" y="452"/>
                    <a:pt x="353" y="439"/>
                    <a:pt x="393" y="411"/>
                  </a:cubicBezTo>
                  <a:cubicBezTo>
                    <a:pt x="438" y="384"/>
                    <a:pt x="474" y="330"/>
                    <a:pt x="483" y="277"/>
                  </a:cubicBezTo>
                  <a:cubicBezTo>
                    <a:pt x="492" y="232"/>
                    <a:pt x="492" y="188"/>
                    <a:pt x="474" y="143"/>
                  </a:cubicBezTo>
                  <a:cubicBezTo>
                    <a:pt x="444" y="48"/>
                    <a:pt x="359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13;p59">
              <a:extLst>
                <a:ext uri="{FF2B5EF4-FFF2-40B4-BE49-F238E27FC236}">
                  <a16:creationId xmlns:a16="http://schemas.microsoft.com/office/drawing/2014/main" id="{FD0607D2-A69D-3EA0-8FDC-177F8679E21E}"/>
                </a:ext>
              </a:extLst>
            </p:cNvPr>
            <p:cNvSpPr/>
            <p:nvPr/>
          </p:nvSpPr>
          <p:spPr>
            <a:xfrm>
              <a:off x="3902827" y="3320307"/>
              <a:ext cx="56670" cy="54324"/>
            </a:xfrm>
            <a:custGeom>
              <a:avLst/>
              <a:gdLst/>
              <a:ahLst/>
              <a:cxnLst/>
              <a:rect l="l" t="t" r="r" b="b"/>
              <a:pathLst>
                <a:path w="483" h="463" extrusionOk="0">
                  <a:moveTo>
                    <a:pt x="259" y="16"/>
                  </a:moveTo>
                  <a:cubicBezTo>
                    <a:pt x="286" y="16"/>
                    <a:pt x="313" y="16"/>
                    <a:pt x="340" y="34"/>
                  </a:cubicBezTo>
                  <a:cubicBezTo>
                    <a:pt x="393" y="52"/>
                    <a:pt x="438" y="96"/>
                    <a:pt x="456" y="150"/>
                  </a:cubicBezTo>
                  <a:cubicBezTo>
                    <a:pt x="465" y="195"/>
                    <a:pt x="465" y="239"/>
                    <a:pt x="456" y="284"/>
                  </a:cubicBezTo>
                  <a:cubicBezTo>
                    <a:pt x="447" y="337"/>
                    <a:pt x="420" y="382"/>
                    <a:pt x="366" y="418"/>
                  </a:cubicBezTo>
                  <a:cubicBezTo>
                    <a:pt x="332" y="441"/>
                    <a:pt x="289" y="452"/>
                    <a:pt x="246" y="452"/>
                  </a:cubicBezTo>
                  <a:cubicBezTo>
                    <a:pt x="189" y="452"/>
                    <a:pt x="131" y="432"/>
                    <a:pt x="90" y="391"/>
                  </a:cubicBezTo>
                  <a:cubicBezTo>
                    <a:pt x="45" y="355"/>
                    <a:pt x="19" y="284"/>
                    <a:pt x="27" y="212"/>
                  </a:cubicBezTo>
                  <a:cubicBezTo>
                    <a:pt x="36" y="141"/>
                    <a:pt x="72" y="79"/>
                    <a:pt x="126" y="52"/>
                  </a:cubicBezTo>
                  <a:cubicBezTo>
                    <a:pt x="170" y="25"/>
                    <a:pt x="215" y="16"/>
                    <a:pt x="259" y="16"/>
                  </a:cubicBezTo>
                  <a:close/>
                  <a:moveTo>
                    <a:pt x="256" y="1"/>
                  </a:moveTo>
                  <a:cubicBezTo>
                    <a:pt x="210" y="1"/>
                    <a:pt x="160" y="12"/>
                    <a:pt x="117" y="34"/>
                  </a:cubicBezTo>
                  <a:cubicBezTo>
                    <a:pt x="63" y="70"/>
                    <a:pt x="19" y="132"/>
                    <a:pt x="10" y="212"/>
                  </a:cubicBezTo>
                  <a:cubicBezTo>
                    <a:pt x="1" y="284"/>
                    <a:pt x="27" y="355"/>
                    <a:pt x="81" y="409"/>
                  </a:cubicBezTo>
                  <a:cubicBezTo>
                    <a:pt x="126" y="444"/>
                    <a:pt x="179" y="462"/>
                    <a:pt x="242" y="462"/>
                  </a:cubicBezTo>
                  <a:cubicBezTo>
                    <a:pt x="286" y="462"/>
                    <a:pt x="340" y="453"/>
                    <a:pt x="375" y="427"/>
                  </a:cubicBezTo>
                  <a:cubicBezTo>
                    <a:pt x="429" y="391"/>
                    <a:pt x="456" y="346"/>
                    <a:pt x="474" y="284"/>
                  </a:cubicBezTo>
                  <a:cubicBezTo>
                    <a:pt x="482" y="239"/>
                    <a:pt x="482" y="195"/>
                    <a:pt x="465" y="150"/>
                  </a:cubicBezTo>
                  <a:cubicBezTo>
                    <a:pt x="447" y="88"/>
                    <a:pt x="402" y="43"/>
                    <a:pt x="340" y="16"/>
                  </a:cubicBezTo>
                  <a:cubicBezTo>
                    <a:pt x="315" y="6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14;p59">
              <a:extLst>
                <a:ext uri="{FF2B5EF4-FFF2-40B4-BE49-F238E27FC236}">
                  <a16:creationId xmlns:a16="http://schemas.microsoft.com/office/drawing/2014/main" id="{35938843-EC02-A095-A311-354773785391}"/>
                </a:ext>
              </a:extLst>
            </p:cNvPr>
            <p:cNvSpPr/>
            <p:nvPr/>
          </p:nvSpPr>
          <p:spPr>
            <a:xfrm>
              <a:off x="3723900" y="3336850"/>
              <a:ext cx="186437" cy="81662"/>
            </a:xfrm>
            <a:custGeom>
              <a:avLst/>
              <a:gdLst/>
              <a:ahLst/>
              <a:cxnLst/>
              <a:rect l="l" t="t" r="r" b="b"/>
              <a:pathLst>
                <a:path w="1589" h="696" extrusionOk="0">
                  <a:moveTo>
                    <a:pt x="982" y="0"/>
                  </a:moveTo>
                  <a:cubicBezTo>
                    <a:pt x="981" y="1"/>
                    <a:pt x="980" y="2"/>
                    <a:pt x="980" y="3"/>
                  </a:cubicBezTo>
                  <a:lnTo>
                    <a:pt x="980" y="3"/>
                  </a:lnTo>
                  <a:cubicBezTo>
                    <a:pt x="980" y="2"/>
                    <a:pt x="981" y="1"/>
                    <a:pt x="982" y="0"/>
                  </a:cubicBezTo>
                  <a:close/>
                  <a:moveTo>
                    <a:pt x="980" y="3"/>
                  </a:moveTo>
                  <a:lnTo>
                    <a:pt x="980" y="3"/>
                  </a:lnTo>
                  <a:cubicBezTo>
                    <a:pt x="962" y="27"/>
                    <a:pt x="936" y="36"/>
                    <a:pt x="901" y="45"/>
                  </a:cubicBezTo>
                  <a:cubicBezTo>
                    <a:pt x="866" y="48"/>
                    <a:pt x="830" y="49"/>
                    <a:pt x="794" y="49"/>
                  </a:cubicBezTo>
                  <a:cubicBezTo>
                    <a:pt x="723" y="49"/>
                    <a:pt x="651" y="45"/>
                    <a:pt x="580" y="45"/>
                  </a:cubicBezTo>
                  <a:lnTo>
                    <a:pt x="446" y="45"/>
                  </a:lnTo>
                  <a:cubicBezTo>
                    <a:pt x="321" y="54"/>
                    <a:pt x="205" y="107"/>
                    <a:pt x="89" y="161"/>
                  </a:cubicBezTo>
                  <a:cubicBezTo>
                    <a:pt x="63" y="178"/>
                    <a:pt x="27" y="205"/>
                    <a:pt x="0" y="232"/>
                  </a:cubicBezTo>
                  <a:cubicBezTo>
                    <a:pt x="27" y="223"/>
                    <a:pt x="54" y="223"/>
                    <a:pt x="80" y="223"/>
                  </a:cubicBezTo>
                  <a:cubicBezTo>
                    <a:pt x="188" y="223"/>
                    <a:pt x="295" y="241"/>
                    <a:pt x="402" y="277"/>
                  </a:cubicBezTo>
                  <a:cubicBezTo>
                    <a:pt x="669" y="348"/>
                    <a:pt x="937" y="437"/>
                    <a:pt x="1071" y="696"/>
                  </a:cubicBezTo>
                  <a:cubicBezTo>
                    <a:pt x="1106" y="660"/>
                    <a:pt x="1133" y="616"/>
                    <a:pt x="1124" y="562"/>
                  </a:cubicBezTo>
                  <a:cubicBezTo>
                    <a:pt x="1115" y="517"/>
                    <a:pt x="1106" y="473"/>
                    <a:pt x="1089" y="437"/>
                  </a:cubicBezTo>
                  <a:lnTo>
                    <a:pt x="1089" y="437"/>
                  </a:lnTo>
                  <a:cubicBezTo>
                    <a:pt x="1123" y="447"/>
                    <a:pt x="1160" y="450"/>
                    <a:pt x="1199" y="450"/>
                  </a:cubicBezTo>
                  <a:cubicBezTo>
                    <a:pt x="1272" y="450"/>
                    <a:pt x="1349" y="437"/>
                    <a:pt x="1419" y="419"/>
                  </a:cubicBezTo>
                  <a:cubicBezTo>
                    <a:pt x="1481" y="401"/>
                    <a:pt x="1544" y="384"/>
                    <a:pt x="1588" y="339"/>
                  </a:cubicBezTo>
                  <a:cubicBezTo>
                    <a:pt x="1588" y="339"/>
                    <a:pt x="1526" y="321"/>
                    <a:pt x="1517" y="321"/>
                  </a:cubicBezTo>
                  <a:cubicBezTo>
                    <a:pt x="1428" y="303"/>
                    <a:pt x="1338" y="286"/>
                    <a:pt x="1249" y="250"/>
                  </a:cubicBezTo>
                  <a:cubicBezTo>
                    <a:pt x="1160" y="223"/>
                    <a:pt x="1080" y="178"/>
                    <a:pt x="1008" y="116"/>
                  </a:cubicBezTo>
                  <a:cubicBezTo>
                    <a:pt x="991" y="90"/>
                    <a:pt x="957" y="39"/>
                    <a:pt x="98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15;p59">
              <a:extLst>
                <a:ext uri="{FF2B5EF4-FFF2-40B4-BE49-F238E27FC236}">
                  <a16:creationId xmlns:a16="http://schemas.microsoft.com/office/drawing/2014/main" id="{457FF576-A6D7-20B0-DFEB-A536460E0740}"/>
                </a:ext>
              </a:extLst>
            </p:cNvPr>
            <p:cNvSpPr/>
            <p:nvPr/>
          </p:nvSpPr>
          <p:spPr>
            <a:xfrm>
              <a:off x="3723900" y="3356913"/>
              <a:ext cx="186437" cy="61598"/>
            </a:xfrm>
            <a:custGeom>
              <a:avLst/>
              <a:gdLst/>
              <a:ahLst/>
              <a:cxnLst/>
              <a:rect l="l" t="t" r="r" b="b"/>
              <a:pathLst>
                <a:path w="1589" h="525" extrusionOk="0">
                  <a:moveTo>
                    <a:pt x="5" y="58"/>
                  </a:moveTo>
                  <a:cubicBezTo>
                    <a:pt x="3" y="59"/>
                    <a:pt x="1" y="60"/>
                    <a:pt x="0" y="61"/>
                  </a:cubicBezTo>
                  <a:cubicBezTo>
                    <a:pt x="2" y="60"/>
                    <a:pt x="3" y="59"/>
                    <a:pt x="5" y="58"/>
                  </a:cubicBezTo>
                  <a:close/>
                  <a:moveTo>
                    <a:pt x="395" y="1"/>
                  </a:moveTo>
                  <a:cubicBezTo>
                    <a:pt x="331" y="1"/>
                    <a:pt x="268" y="3"/>
                    <a:pt x="205" y="7"/>
                  </a:cubicBezTo>
                  <a:cubicBezTo>
                    <a:pt x="136" y="16"/>
                    <a:pt x="66" y="16"/>
                    <a:pt x="5" y="58"/>
                  </a:cubicBezTo>
                  <a:lnTo>
                    <a:pt x="5" y="58"/>
                  </a:lnTo>
                  <a:cubicBezTo>
                    <a:pt x="16" y="52"/>
                    <a:pt x="37" y="52"/>
                    <a:pt x="45" y="52"/>
                  </a:cubicBezTo>
                  <a:cubicBezTo>
                    <a:pt x="60" y="49"/>
                    <a:pt x="77" y="48"/>
                    <a:pt x="94" y="48"/>
                  </a:cubicBezTo>
                  <a:cubicBezTo>
                    <a:pt x="134" y="48"/>
                    <a:pt x="176" y="55"/>
                    <a:pt x="214" y="61"/>
                  </a:cubicBezTo>
                  <a:cubicBezTo>
                    <a:pt x="241" y="61"/>
                    <a:pt x="277" y="70"/>
                    <a:pt x="304" y="79"/>
                  </a:cubicBezTo>
                  <a:cubicBezTo>
                    <a:pt x="339" y="88"/>
                    <a:pt x="375" y="97"/>
                    <a:pt x="402" y="106"/>
                  </a:cubicBezTo>
                  <a:cubicBezTo>
                    <a:pt x="669" y="177"/>
                    <a:pt x="937" y="266"/>
                    <a:pt x="1071" y="525"/>
                  </a:cubicBezTo>
                  <a:cubicBezTo>
                    <a:pt x="1106" y="489"/>
                    <a:pt x="1133" y="445"/>
                    <a:pt x="1124" y="391"/>
                  </a:cubicBezTo>
                  <a:cubicBezTo>
                    <a:pt x="1115" y="346"/>
                    <a:pt x="1106" y="302"/>
                    <a:pt x="1089" y="266"/>
                  </a:cubicBezTo>
                  <a:lnTo>
                    <a:pt x="1089" y="266"/>
                  </a:lnTo>
                  <a:cubicBezTo>
                    <a:pt x="1123" y="276"/>
                    <a:pt x="1160" y="279"/>
                    <a:pt x="1199" y="279"/>
                  </a:cubicBezTo>
                  <a:cubicBezTo>
                    <a:pt x="1272" y="279"/>
                    <a:pt x="1349" y="266"/>
                    <a:pt x="1419" y="248"/>
                  </a:cubicBezTo>
                  <a:cubicBezTo>
                    <a:pt x="1454" y="239"/>
                    <a:pt x="1481" y="230"/>
                    <a:pt x="1517" y="222"/>
                  </a:cubicBezTo>
                  <a:cubicBezTo>
                    <a:pt x="1544" y="204"/>
                    <a:pt x="1570" y="186"/>
                    <a:pt x="1588" y="168"/>
                  </a:cubicBezTo>
                  <a:lnTo>
                    <a:pt x="1588" y="168"/>
                  </a:lnTo>
                  <a:cubicBezTo>
                    <a:pt x="1570" y="177"/>
                    <a:pt x="1544" y="177"/>
                    <a:pt x="1517" y="177"/>
                  </a:cubicBezTo>
                  <a:lnTo>
                    <a:pt x="1463" y="177"/>
                  </a:lnTo>
                  <a:cubicBezTo>
                    <a:pt x="1410" y="177"/>
                    <a:pt x="1347" y="168"/>
                    <a:pt x="1294" y="159"/>
                  </a:cubicBezTo>
                  <a:cubicBezTo>
                    <a:pt x="1187" y="132"/>
                    <a:pt x="1089" y="106"/>
                    <a:pt x="982" y="79"/>
                  </a:cubicBezTo>
                  <a:lnTo>
                    <a:pt x="982" y="70"/>
                  </a:lnTo>
                  <a:cubicBezTo>
                    <a:pt x="792" y="23"/>
                    <a:pt x="593" y="1"/>
                    <a:pt x="395" y="1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16;p59">
              <a:extLst>
                <a:ext uri="{FF2B5EF4-FFF2-40B4-BE49-F238E27FC236}">
                  <a16:creationId xmlns:a16="http://schemas.microsoft.com/office/drawing/2014/main" id="{F70C2DE2-C0ED-AF1B-F475-935B953DAF86}"/>
                </a:ext>
              </a:extLst>
            </p:cNvPr>
            <p:cNvSpPr/>
            <p:nvPr/>
          </p:nvSpPr>
          <p:spPr>
            <a:xfrm rot="9284451">
              <a:off x="3916981" y="3337938"/>
              <a:ext cx="28345" cy="19548"/>
            </a:xfrm>
            <a:custGeom>
              <a:avLst/>
              <a:gdLst/>
              <a:ahLst/>
              <a:cxnLst/>
              <a:rect l="l" t="t" r="r" b="b"/>
              <a:pathLst>
                <a:path w="90" h="62" extrusionOk="0">
                  <a:moveTo>
                    <a:pt x="34" y="0"/>
                  </a:moveTo>
                  <a:cubicBezTo>
                    <a:pt x="23" y="0"/>
                    <a:pt x="15" y="5"/>
                    <a:pt x="9" y="15"/>
                  </a:cubicBezTo>
                  <a:cubicBezTo>
                    <a:pt x="1" y="24"/>
                    <a:pt x="9" y="42"/>
                    <a:pt x="36" y="51"/>
                  </a:cubicBezTo>
                  <a:cubicBezTo>
                    <a:pt x="44" y="58"/>
                    <a:pt x="51" y="61"/>
                    <a:pt x="58" y="61"/>
                  </a:cubicBezTo>
                  <a:cubicBezTo>
                    <a:pt x="68" y="61"/>
                    <a:pt x="76" y="56"/>
                    <a:pt x="81" y="51"/>
                  </a:cubicBezTo>
                  <a:cubicBezTo>
                    <a:pt x="90" y="42"/>
                    <a:pt x="81" y="24"/>
                    <a:pt x="63" y="6"/>
                  </a:cubicBezTo>
                  <a:cubicBezTo>
                    <a:pt x="52" y="2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17;p59">
              <a:extLst>
                <a:ext uri="{FF2B5EF4-FFF2-40B4-BE49-F238E27FC236}">
                  <a16:creationId xmlns:a16="http://schemas.microsoft.com/office/drawing/2014/main" id="{EC78A4CC-0A34-9F35-0E2D-EF7C6A1C9E7D}"/>
                </a:ext>
              </a:extLst>
            </p:cNvPr>
            <p:cNvSpPr/>
            <p:nvPr/>
          </p:nvSpPr>
          <p:spPr>
            <a:xfrm>
              <a:off x="4139362" y="4333207"/>
              <a:ext cx="155110" cy="340726"/>
            </a:xfrm>
            <a:custGeom>
              <a:avLst/>
              <a:gdLst/>
              <a:ahLst/>
              <a:cxnLst/>
              <a:rect l="l" t="t" r="r" b="b"/>
              <a:pathLst>
                <a:path w="1322" h="2904" extrusionOk="0">
                  <a:moveTo>
                    <a:pt x="313" y="1"/>
                  </a:moveTo>
                  <a:cubicBezTo>
                    <a:pt x="233" y="108"/>
                    <a:pt x="179" y="242"/>
                    <a:pt x="170" y="367"/>
                  </a:cubicBezTo>
                  <a:cubicBezTo>
                    <a:pt x="135" y="313"/>
                    <a:pt x="99" y="242"/>
                    <a:pt x="81" y="170"/>
                  </a:cubicBezTo>
                  <a:lnTo>
                    <a:pt x="81" y="170"/>
                  </a:lnTo>
                  <a:cubicBezTo>
                    <a:pt x="1" y="813"/>
                    <a:pt x="153" y="1464"/>
                    <a:pt x="295" y="2079"/>
                  </a:cubicBezTo>
                  <a:cubicBezTo>
                    <a:pt x="331" y="2249"/>
                    <a:pt x="376" y="2418"/>
                    <a:pt x="438" y="2579"/>
                  </a:cubicBezTo>
                  <a:cubicBezTo>
                    <a:pt x="483" y="2677"/>
                    <a:pt x="536" y="2766"/>
                    <a:pt x="625" y="2811"/>
                  </a:cubicBezTo>
                  <a:cubicBezTo>
                    <a:pt x="660" y="2828"/>
                    <a:pt x="690" y="2836"/>
                    <a:pt x="718" y="2836"/>
                  </a:cubicBezTo>
                  <a:cubicBezTo>
                    <a:pt x="832" y="2836"/>
                    <a:pt x="887" y="2702"/>
                    <a:pt x="902" y="2579"/>
                  </a:cubicBezTo>
                  <a:cubicBezTo>
                    <a:pt x="938" y="2650"/>
                    <a:pt x="955" y="2722"/>
                    <a:pt x="991" y="2793"/>
                  </a:cubicBezTo>
                  <a:cubicBezTo>
                    <a:pt x="1014" y="2855"/>
                    <a:pt x="1078" y="2904"/>
                    <a:pt x="1141" y="2904"/>
                  </a:cubicBezTo>
                  <a:cubicBezTo>
                    <a:pt x="1151" y="2904"/>
                    <a:pt x="1160" y="2903"/>
                    <a:pt x="1170" y="2900"/>
                  </a:cubicBezTo>
                  <a:cubicBezTo>
                    <a:pt x="1277" y="2864"/>
                    <a:pt x="1321" y="2659"/>
                    <a:pt x="1277" y="2570"/>
                  </a:cubicBezTo>
                  <a:lnTo>
                    <a:pt x="1277" y="2570"/>
                  </a:lnTo>
                  <a:cubicBezTo>
                    <a:pt x="1285" y="2650"/>
                    <a:pt x="1277" y="2749"/>
                    <a:pt x="1196" y="2775"/>
                  </a:cubicBezTo>
                  <a:cubicBezTo>
                    <a:pt x="1192" y="2776"/>
                    <a:pt x="1187" y="2776"/>
                    <a:pt x="1183" y="2776"/>
                  </a:cubicBezTo>
                  <a:cubicBezTo>
                    <a:pt x="1126" y="2776"/>
                    <a:pt x="1078" y="2727"/>
                    <a:pt x="1045" y="2677"/>
                  </a:cubicBezTo>
                  <a:cubicBezTo>
                    <a:pt x="848" y="2401"/>
                    <a:pt x="822" y="2053"/>
                    <a:pt x="786" y="1714"/>
                  </a:cubicBezTo>
                  <a:cubicBezTo>
                    <a:pt x="741" y="1223"/>
                    <a:pt x="679" y="741"/>
                    <a:pt x="590" y="260"/>
                  </a:cubicBezTo>
                  <a:lnTo>
                    <a:pt x="590" y="260"/>
                  </a:lnTo>
                  <a:cubicBezTo>
                    <a:pt x="581" y="830"/>
                    <a:pt x="670" y="1393"/>
                    <a:pt x="750" y="1955"/>
                  </a:cubicBezTo>
                  <a:cubicBezTo>
                    <a:pt x="652" y="1589"/>
                    <a:pt x="554" y="1223"/>
                    <a:pt x="509" y="848"/>
                  </a:cubicBezTo>
                  <a:cubicBezTo>
                    <a:pt x="474" y="554"/>
                    <a:pt x="465" y="251"/>
                    <a:pt x="313" y="1"/>
                  </a:cubicBezTo>
                  <a:close/>
                </a:path>
              </a:pathLst>
            </a:custGeom>
            <a:solidFill>
              <a:srgbClr val="9FC389">
                <a:alpha val="45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图片 13">
            <a:extLst>
              <a:ext uri="{FF2B5EF4-FFF2-40B4-BE49-F238E27FC236}">
                <a16:creationId xmlns:a16="http://schemas.microsoft.com/office/drawing/2014/main" id="{82BC17C8-83D3-87B6-2C5B-AAB8E9DFB0A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98867" y="2571750"/>
            <a:ext cx="6666284" cy="3330280"/>
          </a:xfrm>
          <a:prstGeom prst="rect">
            <a:avLst/>
          </a:prstGeom>
        </p:spPr>
      </p:pic>
      <p:sp>
        <p:nvSpPr>
          <p:cNvPr id="4" name="Google Shape;1859;p45">
            <a:extLst>
              <a:ext uri="{FF2B5EF4-FFF2-40B4-BE49-F238E27FC236}">
                <a16:creationId xmlns:a16="http://schemas.microsoft.com/office/drawing/2014/main" id="{93EE02DB-52CE-D2D8-DC27-834B17164847}"/>
              </a:ext>
            </a:extLst>
          </p:cNvPr>
          <p:cNvSpPr/>
          <p:nvPr/>
        </p:nvSpPr>
        <p:spPr>
          <a:xfrm rot="10800000" flipH="1">
            <a:off x="689832" y="1497586"/>
            <a:ext cx="7684353" cy="1572572"/>
          </a:xfrm>
          <a:prstGeom prst="ellipseRibbon">
            <a:avLst>
              <a:gd name="adj1" fmla="val 30032"/>
              <a:gd name="adj2" fmla="val 75000"/>
              <a:gd name="adj3" fmla="val 12102"/>
            </a:avLst>
          </a:prstGeom>
          <a:solidFill>
            <a:srgbClr val="E9E978"/>
          </a:solidFill>
          <a:ln w="28575" cap="flat" cmpd="sng">
            <a:solidFill>
              <a:srgbClr val="E9E9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buFontTx/>
              <a:buNone/>
              <a:defRPr/>
            </a:pPr>
            <a:endParaRPr sz="1867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2775E17B-3AC1-67F9-6DC0-8EB3B2D4D8CE}"/>
              </a:ext>
            </a:extLst>
          </p:cNvPr>
          <p:cNvSpPr txBox="1"/>
          <p:nvPr/>
        </p:nvSpPr>
        <p:spPr>
          <a:xfrm>
            <a:off x="1704539" y="1497586"/>
            <a:ext cx="5654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Chỉ ra những đặc điểm của văn bản thông tin giải thích một hiện tượng tự nhiên được thể hiện qua văn bản.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189" t="19189" r="5623" b="182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525" y="257172"/>
            <a:ext cx="8512952" cy="4579429"/>
            <a:chOff x="0" y="0"/>
            <a:chExt cx="4484188" cy="2412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4188" cy="2412210"/>
            </a:xfrm>
            <a:custGeom>
              <a:avLst/>
              <a:gdLst/>
              <a:ahLst/>
              <a:cxnLst/>
              <a:rect l="l" t="t" r="r" b="b"/>
              <a:pathLst>
                <a:path w="4484188" h="2412210">
                  <a:moveTo>
                    <a:pt x="0" y="0"/>
                  </a:moveTo>
                  <a:lnTo>
                    <a:pt x="4484188" y="0"/>
                  </a:lnTo>
                  <a:lnTo>
                    <a:pt x="4484188" y="2412210"/>
                  </a:lnTo>
                  <a:lnTo>
                    <a:pt x="0" y="24122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  <a:buClrTx/>
              </a:pPr>
              <a:endParaRPr sz="9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4170" y="1402674"/>
            <a:ext cx="1760849" cy="2034856"/>
            <a:chOff x="0" y="0"/>
            <a:chExt cx="4662007" cy="50065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62007" cy="5006511"/>
            </a:xfrm>
            <a:custGeom>
              <a:avLst/>
              <a:gdLst/>
              <a:ahLst/>
              <a:cxnLst/>
              <a:rect l="l" t="t" r="r" b="b"/>
              <a:pathLst>
                <a:path w="4662007" h="5006511">
                  <a:moveTo>
                    <a:pt x="4537547" y="5006510"/>
                  </a:moveTo>
                  <a:lnTo>
                    <a:pt x="124460" y="5006510"/>
                  </a:lnTo>
                  <a:cubicBezTo>
                    <a:pt x="55880" y="5006510"/>
                    <a:pt x="0" y="4950630"/>
                    <a:pt x="0" y="48820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37547" y="0"/>
                  </a:lnTo>
                  <a:cubicBezTo>
                    <a:pt x="4606127" y="0"/>
                    <a:pt x="4662007" y="55880"/>
                    <a:pt x="4662007" y="124460"/>
                  </a:cubicBezTo>
                  <a:lnTo>
                    <a:pt x="4662007" y="4882050"/>
                  </a:lnTo>
                  <a:cubicBezTo>
                    <a:pt x="4662007" y="4950630"/>
                    <a:pt x="4606127" y="5006511"/>
                    <a:pt x="4537547" y="5006511"/>
                  </a:cubicBezTo>
                  <a:close/>
                </a:path>
              </a:pathLst>
            </a:custGeom>
            <a:solidFill>
              <a:srgbClr val="D4EC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54170" y="3607434"/>
            <a:ext cx="1760849" cy="1021716"/>
            <a:chOff x="0" y="0"/>
            <a:chExt cx="4075576" cy="21975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75576" cy="2197596"/>
            </a:xfrm>
            <a:custGeom>
              <a:avLst/>
              <a:gdLst/>
              <a:ahLst/>
              <a:cxnLst/>
              <a:rect l="l" t="t" r="r" b="b"/>
              <a:pathLst>
                <a:path w="4075576" h="2197596">
                  <a:moveTo>
                    <a:pt x="3951116" y="2197596"/>
                  </a:moveTo>
                  <a:lnTo>
                    <a:pt x="124460" y="2197596"/>
                  </a:lnTo>
                  <a:cubicBezTo>
                    <a:pt x="55880" y="2197596"/>
                    <a:pt x="0" y="2141716"/>
                    <a:pt x="0" y="20731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1116" y="0"/>
                  </a:lnTo>
                  <a:cubicBezTo>
                    <a:pt x="4019696" y="0"/>
                    <a:pt x="4075576" y="55880"/>
                    <a:pt x="4075576" y="124460"/>
                  </a:cubicBezTo>
                  <a:lnTo>
                    <a:pt x="4075576" y="2073136"/>
                  </a:lnTo>
                  <a:cubicBezTo>
                    <a:pt x="4075576" y="2141716"/>
                    <a:pt x="4019696" y="2197596"/>
                    <a:pt x="3951116" y="2197596"/>
                  </a:cubicBezTo>
                  <a:close/>
                </a:path>
              </a:pathLst>
            </a:custGeom>
            <a:solidFill>
              <a:srgbClr val="D4ECE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68876" y="371289"/>
            <a:ext cx="1746143" cy="915879"/>
            <a:chOff x="0" y="0"/>
            <a:chExt cx="1916415" cy="926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6415" cy="926310"/>
            </a:xfrm>
            <a:custGeom>
              <a:avLst/>
              <a:gdLst/>
              <a:ahLst/>
              <a:cxnLst/>
              <a:rect l="l" t="t" r="r" b="b"/>
              <a:pathLst>
                <a:path w="1916415" h="926310">
                  <a:moveTo>
                    <a:pt x="1791955" y="926310"/>
                  </a:moveTo>
                  <a:lnTo>
                    <a:pt x="124460" y="926310"/>
                  </a:lnTo>
                  <a:cubicBezTo>
                    <a:pt x="55880" y="926310"/>
                    <a:pt x="0" y="870430"/>
                    <a:pt x="0" y="801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1955" y="0"/>
                  </a:lnTo>
                  <a:cubicBezTo>
                    <a:pt x="1860535" y="0"/>
                    <a:pt x="1916415" y="55880"/>
                    <a:pt x="1916415" y="124460"/>
                  </a:cubicBezTo>
                  <a:lnTo>
                    <a:pt x="1916415" y="801850"/>
                  </a:lnTo>
                  <a:cubicBezTo>
                    <a:pt x="1916415" y="870430"/>
                    <a:pt x="1860535" y="926310"/>
                    <a:pt x="1791955" y="926310"/>
                  </a:cubicBezTo>
                  <a:close/>
                </a:path>
              </a:pathLst>
            </a:custGeom>
            <a:solidFill>
              <a:srgbClr val="C5E4B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449005" y="423640"/>
            <a:ext cx="6042417" cy="874259"/>
            <a:chOff x="0" y="0"/>
            <a:chExt cx="6614119" cy="9866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14119" cy="986619"/>
            </a:xfrm>
            <a:custGeom>
              <a:avLst/>
              <a:gdLst/>
              <a:ahLst/>
              <a:cxnLst/>
              <a:rect l="l" t="t" r="r" b="b"/>
              <a:pathLst>
                <a:path w="6614119" h="986619">
                  <a:moveTo>
                    <a:pt x="6489659" y="986619"/>
                  </a:moveTo>
                  <a:lnTo>
                    <a:pt x="124460" y="986619"/>
                  </a:lnTo>
                  <a:cubicBezTo>
                    <a:pt x="55880" y="986619"/>
                    <a:pt x="0" y="930739"/>
                    <a:pt x="0" y="862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89659" y="0"/>
                  </a:lnTo>
                  <a:cubicBezTo>
                    <a:pt x="6558238" y="0"/>
                    <a:pt x="6614119" y="55880"/>
                    <a:pt x="6614119" y="124460"/>
                  </a:cubicBezTo>
                  <a:lnTo>
                    <a:pt x="6614119" y="862159"/>
                  </a:lnTo>
                  <a:cubicBezTo>
                    <a:pt x="6614119" y="930739"/>
                    <a:pt x="6558238" y="986619"/>
                    <a:pt x="6489659" y="986619"/>
                  </a:cubicBezTo>
                  <a:close/>
                </a:path>
              </a:pathLst>
            </a:custGeom>
            <a:solidFill>
              <a:srgbClr val="036374"/>
            </a:solidFill>
          </p:spPr>
        </p:sp>
      </p:grpSp>
      <p:sp>
        <p:nvSpPr>
          <p:cNvPr id="14" name="Freeform 14"/>
          <p:cNvSpPr/>
          <p:nvPr/>
        </p:nvSpPr>
        <p:spPr>
          <a:xfrm rot="1859575">
            <a:off x="-939616" y="4032946"/>
            <a:ext cx="2223124" cy="2057400"/>
          </a:xfrm>
          <a:custGeom>
            <a:avLst/>
            <a:gdLst/>
            <a:ahLst/>
            <a:cxnLst/>
            <a:rect l="l" t="t" r="r" b="b"/>
            <a:pathLst>
              <a:path w="4446248" h="4114800">
                <a:moveTo>
                  <a:pt x="0" y="0"/>
                </a:moveTo>
                <a:lnTo>
                  <a:pt x="4446247" y="0"/>
                </a:lnTo>
                <a:lnTo>
                  <a:pt x="44462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449005" y="1402674"/>
            <a:ext cx="6042417" cy="2034856"/>
            <a:chOff x="0" y="0"/>
            <a:chExt cx="14419969" cy="50065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419969" cy="5006511"/>
            </a:xfrm>
            <a:custGeom>
              <a:avLst/>
              <a:gdLst/>
              <a:ahLst/>
              <a:cxnLst/>
              <a:rect l="l" t="t" r="r" b="b"/>
              <a:pathLst>
                <a:path w="14419969" h="5006511">
                  <a:moveTo>
                    <a:pt x="14295509" y="5006510"/>
                  </a:moveTo>
                  <a:lnTo>
                    <a:pt x="124460" y="5006510"/>
                  </a:lnTo>
                  <a:cubicBezTo>
                    <a:pt x="55880" y="5006510"/>
                    <a:pt x="0" y="4950630"/>
                    <a:pt x="0" y="48820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295509" y="0"/>
                  </a:lnTo>
                  <a:cubicBezTo>
                    <a:pt x="14364089" y="0"/>
                    <a:pt x="14419969" y="55880"/>
                    <a:pt x="14419969" y="124460"/>
                  </a:cubicBezTo>
                  <a:lnTo>
                    <a:pt x="14419969" y="4882050"/>
                  </a:lnTo>
                  <a:cubicBezTo>
                    <a:pt x="14419969" y="4950630"/>
                    <a:pt x="14364089" y="5006511"/>
                    <a:pt x="14295509" y="5006511"/>
                  </a:cubicBezTo>
                  <a:close/>
                </a:path>
              </a:pathLst>
            </a:custGeom>
            <a:solidFill>
              <a:srgbClr val="D4ECED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449005" y="3607434"/>
            <a:ext cx="6042417" cy="1021716"/>
            <a:chOff x="0" y="0"/>
            <a:chExt cx="12606090" cy="21975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06090" cy="2197596"/>
            </a:xfrm>
            <a:custGeom>
              <a:avLst/>
              <a:gdLst/>
              <a:ahLst/>
              <a:cxnLst/>
              <a:rect l="l" t="t" r="r" b="b"/>
              <a:pathLst>
                <a:path w="12606090" h="2197596">
                  <a:moveTo>
                    <a:pt x="12481630" y="2197596"/>
                  </a:moveTo>
                  <a:lnTo>
                    <a:pt x="124460" y="2197596"/>
                  </a:lnTo>
                  <a:cubicBezTo>
                    <a:pt x="55880" y="2197596"/>
                    <a:pt x="0" y="2141716"/>
                    <a:pt x="0" y="20731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81630" y="0"/>
                  </a:lnTo>
                  <a:cubicBezTo>
                    <a:pt x="12550210" y="0"/>
                    <a:pt x="12606090" y="55880"/>
                    <a:pt x="12606090" y="124460"/>
                  </a:cubicBezTo>
                  <a:lnTo>
                    <a:pt x="12606090" y="2073136"/>
                  </a:lnTo>
                  <a:cubicBezTo>
                    <a:pt x="12606090" y="2141716"/>
                    <a:pt x="12550210" y="2197596"/>
                    <a:pt x="12481630" y="2197596"/>
                  </a:cubicBezTo>
                  <a:close/>
                </a:path>
              </a:pathLst>
            </a:custGeom>
            <a:solidFill>
              <a:srgbClr val="D4ECED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554170" y="461740"/>
            <a:ext cx="174614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1537"/>
              </a:lnSpc>
              <a:buClrTx/>
            </a:pPr>
            <a:r>
              <a:rPr lang="en-US" sz="1600" i="1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yếu tố cần xác định của VB thông tin giải thích một hiện tượng tự nhiên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92194" y="553679"/>
            <a:ext cx="4937576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800" i="1" kern="1200">
                <a:solidFill>
                  <a:srgbClr val="F2F2F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 điểm của yếu tố thể hiện trong VB Những điều bí ẩn trong tập tính di cư của các loài chim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8876" y="1927213"/>
            <a:ext cx="1894835" cy="24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 trúc của VB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8623" y="3850512"/>
            <a:ext cx="1385929" cy="49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sử dụng từ ngữ của VB</a:t>
            </a:r>
          </a:p>
        </p:txBody>
      </p:sp>
      <p:sp>
        <p:nvSpPr>
          <p:cNvPr id="30" name="Google Shape;1096;p26">
            <a:extLst>
              <a:ext uri="{FF2B5EF4-FFF2-40B4-BE49-F238E27FC236}">
                <a16:creationId xmlns:a16="http://schemas.microsoft.com/office/drawing/2014/main" id="{E3105696-FF2F-E4FD-924E-A437DB7D82C9}"/>
              </a:ext>
            </a:extLst>
          </p:cNvPr>
          <p:cNvSpPr/>
          <p:nvPr/>
        </p:nvSpPr>
        <p:spPr>
          <a:xfrm>
            <a:off x="0" y="4712337"/>
            <a:ext cx="9144000" cy="12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122;p26">
            <a:extLst>
              <a:ext uri="{FF2B5EF4-FFF2-40B4-BE49-F238E27FC236}">
                <a16:creationId xmlns:a16="http://schemas.microsoft.com/office/drawing/2014/main" id="{9D1EAD2F-38BA-82D7-FE8B-3CC2DE07F722}"/>
              </a:ext>
            </a:extLst>
          </p:cNvPr>
          <p:cNvGrpSpPr/>
          <p:nvPr/>
        </p:nvGrpSpPr>
        <p:grpSpPr>
          <a:xfrm flipH="1">
            <a:off x="-125447" y="3558379"/>
            <a:ext cx="1054786" cy="1588787"/>
            <a:chOff x="787238" y="-257675"/>
            <a:chExt cx="1302525" cy="1961950"/>
          </a:xfrm>
        </p:grpSpPr>
        <p:sp>
          <p:nvSpPr>
            <p:cNvPr id="33" name="Google Shape;1123;p26">
              <a:extLst>
                <a:ext uri="{FF2B5EF4-FFF2-40B4-BE49-F238E27FC236}">
                  <a16:creationId xmlns:a16="http://schemas.microsoft.com/office/drawing/2014/main" id="{6F5A5D77-F10C-2C22-4BEA-317E1CC7AF26}"/>
                </a:ext>
              </a:extLst>
            </p:cNvPr>
            <p:cNvSpPr/>
            <p:nvPr/>
          </p:nvSpPr>
          <p:spPr>
            <a:xfrm>
              <a:off x="864663" y="134975"/>
              <a:ext cx="415875" cy="946800"/>
            </a:xfrm>
            <a:custGeom>
              <a:avLst/>
              <a:gdLst/>
              <a:ahLst/>
              <a:cxnLst/>
              <a:rect l="l" t="t" r="r" b="b"/>
              <a:pathLst>
                <a:path w="16635" h="37872" extrusionOk="0">
                  <a:moveTo>
                    <a:pt x="16635" y="0"/>
                  </a:moveTo>
                  <a:cubicBezTo>
                    <a:pt x="16635" y="0"/>
                    <a:pt x="1" y="3076"/>
                    <a:pt x="1947" y="37872"/>
                  </a:cubicBezTo>
                  <a:lnTo>
                    <a:pt x="16635" y="19187"/>
                  </a:lnTo>
                  <a:lnTo>
                    <a:pt x="16635" y="0"/>
                  </a:lnTo>
                  <a:close/>
                </a:path>
              </a:pathLst>
            </a:custGeom>
            <a:solidFill>
              <a:srgbClr val="527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24;p26">
              <a:extLst>
                <a:ext uri="{FF2B5EF4-FFF2-40B4-BE49-F238E27FC236}">
                  <a16:creationId xmlns:a16="http://schemas.microsoft.com/office/drawing/2014/main" id="{857A2C22-D2E0-CC4A-ECE2-DDE9E1757F98}"/>
                </a:ext>
              </a:extLst>
            </p:cNvPr>
            <p:cNvSpPr/>
            <p:nvPr/>
          </p:nvSpPr>
          <p:spPr>
            <a:xfrm>
              <a:off x="937888" y="134975"/>
              <a:ext cx="356775" cy="722925"/>
            </a:xfrm>
            <a:custGeom>
              <a:avLst/>
              <a:gdLst/>
              <a:ahLst/>
              <a:cxnLst/>
              <a:rect l="l" t="t" r="r" b="b"/>
              <a:pathLst>
                <a:path w="14271" h="28917" extrusionOk="0">
                  <a:moveTo>
                    <a:pt x="13706" y="0"/>
                  </a:moveTo>
                  <a:cubicBezTo>
                    <a:pt x="13706" y="0"/>
                    <a:pt x="4081" y="4185"/>
                    <a:pt x="1" y="28917"/>
                  </a:cubicBezTo>
                  <a:lnTo>
                    <a:pt x="14271" y="1570"/>
                  </a:lnTo>
                  <a:lnTo>
                    <a:pt x="13706" y="0"/>
                  </a:lnTo>
                  <a:close/>
                </a:path>
              </a:pathLst>
            </a:custGeom>
            <a:solidFill>
              <a:srgbClr val="527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25;p26">
              <a:extLst>
                <a:ext uri="{FF2B5EF4-FFF2-40B4-BE49-F238E27FC236}">
                  <a16:creationId xmlns:a16="http://schemas.microsoft.com/office/drawing/2014/main" id="{E60915D4-0A7C-53AF-A32B-811A65E2458F}"/>
                </a:ext>
              </a:extLst>
            </p:cNvPr>
            <p:cNvSpPr/>
            <p:nvPr/>
          </p:nvSpPr>
          <p:spPr>
            <a:xfrm>
              <a:off x="898138" y="474975"/>
              <a:ext cx="336375" cy="710900"/>
            </a:xfrm>
            <a:custGeom>
              <a:avLst/>
              <a:gdLst/>
              <a:ahLst/>
              <a:cxnLst/>
              <a:rect l="l" t="t" r="r" b="b"/>
              <a:pathLst>
                <a:path w="13455" h="28436" extrusionOk="0">
                  <a:moveTo>
                    <a:pt x="7429" y="1"/>
                  </a:moveTo>
                  <a:cubicBezTo>
                    <a:pt x="7429" y="1"/>
                    <a:pt x="1" y="9918"/>
                    <a:pt x="649" y="28436"/>
                  </a:cubicBezTo>
                  <a:lnTo>
                    <a:pt x="13455" y="10128"/>
                  </a:lnTo>
                  <a:lnTo>
                    <a:pt x="7429" y="1"/>
                  </a:lnTo>
                  <a:close/>
                </a:path>
              </a:pathLst>
            </a:custGeom>
            <a:solidFill>
              <a:srgbClr val="3E6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26;p26">
              <a:extLst>
                <a:ext uri="{FF2B5EF4-FFF2-40B4-BE49-F238E27FC236}">
                  <a16:creationId xmlns:a16="http://schemas.microsoft.com/office/drawing/2014/main" id="{67AB9B03-F9F6-DEA7-B36A-7C66F4302668}"/>
                </a:ext>
              </a:extLst>
            </p:cNvPr>
            <p:cNvSpPr/>
            <p:nvPr/>
          </p:nvSpPr>
          <p:spPr>
            <a:xfrm>
              <a:off x="913838" y="474975"/>
              <a:ext cx="184150" cy="607850"/>
            </a:xfrm>
            <a:custGeom>
              <a:avLst/>
              <a:gdLst/>
              <a:ahLst/>
              <a:cxnLst/>
              <a:rect l="l" t="t" r="r" b="b"/>
              <a:pathLst>
                <a:path w="7366" h="24314" extrusionOk="0">
                  <a:moveTo>
                    <a:pt x="6801" y="1"/>
                  </a:moveTo>
                  <a:cubicBezTo>
                    <a:pt x="6801" y="1"/>
                    <a:pt x="461" y="8454"/>
                    <a:pt x="0" y="24314"/>
                  </a:cubicBezTo>
                  <a:cubicBezTo>
                    <a:pt x="0" y="24251"/>
                    <a:pt x="2888" y="6947"/>
                    <a:pt x="7366" y="963"/>
                  </a:cubicBezTo>
                  <a:lnTo>
                    <a:pt x="6801" y="1"/>
                  </a:lnTo>
                  <a:close/>
                </a:path>
              </a:pathLst>
            </a:custGeom>
            <a:solidFill>
              <a:srgbClr val="2E4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27;p26">
              <a:extLst>
                <a:ext uri="{FF2B5EF4-FFF2-40B4-BE49-F238E27FC236}">
                  <a16:creationId xmlns:a16="http://schemas.microsoft.com/office/drawing/2014/main" id="{E3ECAF9A-D094-8C98-BE31-922C71F0C62C}"/>
                </a:ext>
              </a:extLst>
            </p:cNvPr>
            <p:cNvSpPr/>
            <p:nvPr/>
          </p:nvSpPr>
          <p:spPr>
            <a:xfrm>
              <a:off x="860488" y="981850"/>
              <a:ext cx="400175" cy="650225"/>
            </a:xfrm>
            <a:custGeom>
              <a:avLst/>
              <a:gdLst/>
              <a:ahLst/>
              <a:cxnLst/>
              <a:rect l="l" t="t" r="r" b="b"/>
              <a:pathLst>
                <a:path w="16007" h="26009" extrusionOk="0">
                  <a:moveTo>
                    <a:pt x="9060" y="1"/>
                  </a:moveTo>
                  <a:lnTo>
                    <a:pt x="0" y="24983"/>
                  </a:lnTo>
                  <a:lnTo>
                    <a:pt x="0" y="26009"/>
                  </a:lnTo>
                  <a:lnTo>
                    <a:pt x="1046" y="25737"/>
                  </a:lnTo>
                  <a:lnTo>
                    <a:pt x="15358" y="3327"/>
                  </a:lnTo>
                  <a:lnTo>
                    <a:pt x="16007" y="900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27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8;p26">
              <a:extLst>
                <a:ext uri="{FF2B5EF4-FFF2-40B4-BE49-F238E27FC236}">
                  <a16:creationId xmlns:a16="http://schemas.microsoft.com/office/drawing/2014/main" id="{A1A5D07D-CACD-ACB9-7451-BE1FFD6FB2F0}"/>
                </a:ext>
              </a:extLst>
            </p:cNvPr>
            <p:cNvSpPr/>
            <p:nvPr/>
          </p:nvSpPr>
          <p:spPr>
            <a:xfrm>
              <a:off x="925338" y="136550"/>
              <a:ext cx="358350" cy="547700"/>
            </a:xfrm>
            <a:custGeom>
              <a:avLst/>
              <a:gdLst/>
              <a:ahLst/>
              <a:cxnLst/>
              <a:rect l="l" t="t" r="r" b="b"/>
              <a:pathLst>
                <a:path w="14334" h="21908" extrusionOk="0">
                  <a:moveTo>
                    <a:pt x="14333" y="0"/>
                  </a:moveTo>
                  <a:lnTo>
                    <a:pt x="14333" y="0"/>
                  </a:lnTo>
                  <a:cubicBezTo>
                    <a:pt x="14333" y="0"/>
                    <a:pt x="2805" y="1695"/>
                    <a:pt x="1" y="21907"/>
                  </a:cubicBezTo>
                  <a:cubicBezTo>
                    <a:pt x="1" y="21907"/>
                    <a:pt x="9521" y="15023"/>
                    <a:pt x="14333" y="0"/>
                  </a:cubicBezTo>
                  <a:close/>
                </a:path>
              </a:pathLst>
            </a:custGeom>
            <a:solidFill>
              <a:srgbClr val="3E6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9;p26">
              <a:extLst>
                <a:ext uri="{FF2B5EF4-FFF2-40B4-BE49-F238E27FC236}">
                  <a16:creationId xmlns:a16="http://schemas.microsoft.com/office/drawing/2014/main" id="{1E84B819-B5E5-77C8-F331-F9909449B6C0}"/>
                </a:ext>
              </a:extLst>
            </p:cNvPr>
            <p:cNvSpPr/>
            <p:nvPr/>
          </p:nvSpPr>
          <p:spPr>
            <a:xfrm>
              <a:off x="813413" y="711425"/>
              <a:ext cx="805050" cy="971400"/>
            </a:xfrm>
            <a:custGeom>
              <a:avLst/>
              <a:gdLst/>
              <a:ahLst/>
              <a:cxnLst/>
              <a:rect l="l" t="t" r="r" b="b"/>
              <a:pathLst>
                <a:path w="32202" h="38856" extrusionOk="0">
                  <a:moveTo>
                    <a:pt x="32202" y="0"/>
                  </a:moveTo>
                  <a:lnTo>
                    <a:pt x="13768" y="272"/>
                  </a:lnTo>
                  <a:lnTo>
                    <a:pt x="10671" y="3243"/>
                  </a:lnTo>
                  <a:cubicBezTo>
                    <a:pt x="10671" y="3243"/>
                    <a:pt x="7093" y="23581"/>
                    <a:pt x="0" y="38855"/>
                  </a:cubicBezTo>
                  <a:lnTo>
                    <a:pt x="5231" y="37621"/>
                  </a:lnTo>
                  <a:cubicBezTo>
                    <a:pt x="5231" y="37621"/>
                    <a:pt x="23707" y="8558"/>
                    <a:pt x="31009" y="4750"/>
                  </a:cubicBezTo>
                  <a:lnTo>
                    <a:pt x="32202" y="0"/>
                  </a:lnTo>
                  <a:close/>
                </a:path>
              </a:pathLst>
            </a:custGeom>
            <a:solidFill>
              <a:srgbClr val="3E6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30;p26">
              <a:extLst>
                <a:ext uri="{FF2B5EF4-FFF2-40B4-BE49-F238E27FC236}">
                  <a16:creationId xmlns:a16="http://schemas.microsoft.com/office/drawing/2014/main" id="{38DAFC8F-C9C8-C5DE-2FA2-CF92EC07930A}"/>
                </a:ext>
              </a:extLst>
            </p:cNvPr>
            <p:cNvSpPr/>
            <p:nvPr/>
          </p:nvSpPr>
          <p:spPr>
            <a:xfrm>
              <a:off x="860488" y="910700"/>
              <a:ext cx="405925" cy="721375"/>
            </a:xfrm>
            <a:custGeom>
              <a:avLst/>
              <a:gdLst/>
              <a:ahLst/>
              <a:cxnLst/>
              <a:rect l="l" t="t" r="r" b="b"/>
              <a:pathLst>
                <a:path w="16237" h="28855" extrusionOk="0">
                  <a:moveTo>
                    <a:pt x="9625" y="1"/>
                  </a:moveTo>
                  <a:lnTo>
                    <a:pt x="3097" y="18456"/>
                  </a:lnTo>
                  <a:lnTo>
                    <a:pt x="0" y="28855"/>
                  </a:lnTo>
                  <a:cubicBezTo>
                    <a:pt x="63" y="28687"/>
                    <a:pt x="16237" y="1"/>
                    <a:pt x="16237" y="1"/>
                  </a:cubicBezTo>
                  <a:close/>
                </a:path>
              </a:pathLst>
            </a:custGeom>
            <a:solidFill>
              <a:srgbClr val="080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31;p26">
              <a:extLst>
                <a:ext uri="{FF2B5EF4-FFF2-40B4-BE49-F238E27FC236}">
                  <a16:creationId xmlns:a16="http://schemas.microsoft.com/office/drawing/2014/main" id="{343200F6-246F-F355-D6E8-DAE5A85AF1A0}"/>
                </a:ext>
              </a:extLst>
            </p:cNvPr>
            <p:cNvSpPr/>
            <p:nvPr/>
          </p:nvSpPr>
          <p:spPr>
            <a:xfrm>
              <a:off x="787238" y="803475"/>
              <a:ext cx="420600" cy="900800"/>
            </a:xfrm>
            <a:custGeom>
              <a:avLst/>
              <a:gdLst/>
              <a:ahLst/>
              <a:cxnLst/>
              <a:rect l="l" t="t" r="r" b="b"/>
              <a:pathLst>
                <a:path w="16824" h="36032" extrusionOk="0">
                  <a:moveTo>
                    <a:pt x="10923" y="1"/>
                  </a:moveTo>
                  <a:cubicBezTo>
                    <a:pt x="10923" y="1"/>
                    <a:pt x="5713" y="24377"/>
                    <a:pt x="1" y="36031"/>
                  </a:cubicBezTo>
                  <a:lnTo>
                    <a:pt x="1968" y="35362"/>
                  </a:lnTo>
                  <a:lnTo>
                    <a:pt x="16824" y="1193"/>
                  </a:lnTo>
                  <a:lnTo>
                    <a:pt x="10923" y="1"/>
                  </a:lnTo>
                  <a:close/>
                </a:path>
              </a:pathLst>
            </a:custGeom>
            <a:solidFill>
              <a:srgbClr val="2E4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32;p26">
              <a:extLst>
                <a:ext uri="{FF2B5EF4-FFF2-40B4-BE49-F238E27FC236}">
                  <a16:creationId xmlns:a16="http://schemas.microsoft.com/office/drawing/2014/main" id="{EC301714-F0DC-7821-3731-7F1C4CF4DFA9}"/>
                </a:ext>
              </a:extLst>
            </p:cNvPr>
            <p:cNvSpPr/>
            <p:nvPr/>
          </p:nvSpPr>
          <p:spPr>
            <a:xfrm>
              <a:off x="1261688" y="999625"/>
              <a:ext cx="255300" cy="382425"/>
            </a:xfrm>
            <a:custGeom>
              <a:avLst/>
              <a:gdLst/>
              <a:ahLst/>
              <a:cxnLst/>
              <a:rect l="l" t="t" r="r" b="b"/>
              <a:pathLst>
                <a:path w="10212" h="15297" extrusionOk="0">
                  <a:moveTo>
                    <a:pt x="1193" y="1"/>
                  </a:moveTo>
                  <a:lnTo>
                    <a:pt x="1" y="545"/>
                  </a:lnTo>
                  <a:cubicBezTo>
                    <a:pt x="1" y="545"/>
                    <a:pt x="1403" y="5901"/>
                    <a:pt x="1089" y="7241"/>
                  </a:cubicBezTo>
                  <a:cubicBezTo>
                    <a:pt x="1089" y="7241"/>
                    <a:pt x="1800" y="10274"/>
                    <a:pt x="1675" y="11174"/>
                  </a:cubicBezTo>
                  <a:cubicBezTo>
                    <a:pt x="1675" y="11174"/>
                    <a:pt x="2051" y="13078"/>
                    <a:pt x="1947" y="13434"/>
                  </a:cubicBezTo>
                  <a:cubicBezTo>
                    <a:pt x="1947" y="13434"/>
                    <a:pt x="2365" y="12681"/>
                    <a:pt x="2428" y="11174"/>
                  </a:cubicBezTo>
                  <a:lnTo>
                    <a:pt x="2742" y="9103"/>
                  </a:lnTo>
                  <a:lnTo>
                    <a:pt x="4562" y="12890"/>
                  </a:lnTo>
                  <a:cubicBezTo>
                    <a:pt x="4562" y="12890"/>
                    <a:pt x="5859" y="14271"/>
                    <a:pt x="5797" y="15296"/>
                  </a:cubicBezTo>
                  <a:cubicBezTo>
                    <a:pt x="5797" y="15296"/>
                    <a:pt x="6592" y="14438"/>
                    <a:pt x="5587" y="12848"/>
                  </a:cubicBezTo>
                  <a:lnTo>
                    <a:pt x="4206" y="8496"/>
                  </a:lnTo>
                  <a:lnTo>
                    <a:pt x="4206" y="8496"/>
                  </a:lnTo>
                  <a:cubicBezTo>
                    <a:pt x="4207" y="8496"/>
                    <a:pt x="7031" y="8894"/>
                    <a:pt x="7973" y="9751"/>
                  </a:cubicBezTo>
                  <a:cubicBezTo>
                    <a:pt x="7973" y="9751"/>
                    <a:pt x="9626" y="10400"/>
                    <a:pt x="9730" y="11865"/>
                  </a:cubicBezTo>
                  <a:cubicBezTo>
                    <a:pt x="9730" y="11865"/>
                    <a:pt x="10211" y="10086"/>
                    <a:pt x="8433" y="8894"/>
                  </a:cubicBezTo>
                  <a:cubicBezTo>
                    <a:pt x="8475" y="8894"/>
                    <a:pt x="7345" y="8161"/>
                    <a:pt x="4227" y="7513"/>
                  </a:cubicBezTo>
                  <a:cubicBezTo>
                    <a:pt x="4227" y="7513"/>
                    <a:pt x="1800" y="7241"/>
                    <a:pt x="1193" y="1"/>
                  </a:cubicBezTo>
                  <a:close/>
                </a:path>
              </a:pathLst>
            </a:custGeom>
            <a:solidFill>
              <a:srgbClr val="27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33;p26">
              <a:extLst>
                <a:ext uri="{FF2B5EF4-FFF2-40B4-BE49-F238E27FC236}">
                  <a16:creationId xmlns:a16="http://schemas.microsoft.com/office/drawing/2014/main" id="{51F7E45B-21D5-93CC-08AB-8E3AC35A7E6C}"/>
                </a:ext>
              </a:extLst>
            </p:cNvPr>
            <p:cNvSpPr/>
            <p:nvPr/>
          </p:nvSpPr>
          <p:spPr>
            <a:xfrm>
              <a:off x="1539463" y="981325"/>
              <a:ext cx="190950" cy="390250"/>
            </a:xfrm>
            <a:custGeom>
              <a:avLst/>
              <a:gdLst/>
              <a:ahLst/>
              <a:cxnLst/>
              <a:rect l="l" t="t" r="r" b="b"/>
              <a:pathLst>
                <a:path w="7638" h="15610" extrusionOk="0">
                  <a:moveTo>
                    <a:pt x="2323" y="1"/>
                  </a:moveTo>
                  <a:lnTo>
                    <a:pt x="1632" y="440"/>
                  </a:lnTo>
                  <a:cubicBezTo>
                    <a:pt x="1632" y="440"/>
                    <a:pt x="2971" y="3223"/>
                    <a:pt x="3076" y="3558"/>
                  </a:cubicBezTo>
                  <a:cubicBezTo>
                    <a:pt x="3076" y="3558"/>
                    <a:pt x="2323" y="5629"/>
                    <a:pt x="419" y="7261"/>
                  </a:cubicBezTo>
                  <a:cubicBezTo>
                    <a:pt x="419" y="7261"/>
                    <a:pt x="925" y="6953"/>
                    <a:pt x="1418" y="6953"/>
                  </a:cubicBezTo>
                  <a:cubicBezTo>
                    <a:pt x="1641" y="6953"/>
                    <a:pt x="1860" y="7016"/>
                    <a:pt x="2030" y="7198"/>
                  </a:cubicBezTo>
                  <a:lnTo>
                    <a:pt x="1276" y="8475"/>
                  </a:lnTo>
                  <a:cubicBezTo>
                    <a:pt x="1276" y="8475"/>
                    <a:pt x="0" y="9814"/>
                    <a:pt x="251" y="11697"/>
                  </a:cubicBezTo>
                  <a:cubicBezTo>
                    <a:pt x="251" y="11697"/>
                    <a:pt x="1109" y="9249"/>
                    <a:pt x="1925" y="9123"/>
                  </a:cubicBezTo>
                  <a:cubicBezTo>
                    <a:pt x="1925" y="9123"/>
                    <a:pt x="3049" y="6552"/>
                    <a:pt x="3788" y="6552"/>
                  </a:cubicBezTo>
                  <a:cubicBezTo>
                    <a:pt x="3824" y="6552"/>
                    <a:pt x="3858" y="6558"/>
                    <a:pt x="3892" y="6571"/>
                  </a:cubicBezTo>
                  <a:cubicBezTo>
                    <a:pt x="4603" y="6801"/>
                    <a:pt x="4541" y="10818"/>
                    <a:pt x="3599" y="12639"/>
                  </a:cubicBezTo>
                  <a:cubicBezTo>
                    <a:pt x="3599" y="12639"/>
                    <a:pt x="3348" y="14417"/>
                    <a:pt x="2260" y="15610"/>
                  </a:cubicBezTo>
                  <a:cubicBezTo>
                    <a:pt x="2260" y="15610"/>
                    <a:pt x="4227" y="15045"/>
                    <a:pt x="4331" y="12973"/>
                  </a:cubicBezTo>
                  <a:cubicBezTo>
                    <a:pt x="4331" y="12973"/>
                    <a:pt x="5754" y="10442"/>
                    <a:pt x="5566" y="7993"/>
                  </a:cubicBezTo>
                  <a:lnTo>
                    <a:pt x="5566" y="7993"/>
                  </a:lnTo>
                  <a:cubicBezTo>
                    <a:pt x="5566" y="7994"/>
                    <a:pt x="6528" y="10484"/>
                    <a:pt x="6549" y="11927"/>
                  </a:cubicBezTo>
                  <a:cubicBezTo>
                    <a:pt x="6549" y="11927"/>
                    <a:pt x="7030" y="12994"/>
                    <a:pt x="6528" y="14480"/>
                  </a:cubicBezTo>
                  <a:cubicBezTo>
                    <a:pt x="6528" y="14480"/>
                    <a:pt x="7637" y="13517"/>
                    <a:pt x="7365" y="11739"/>
                  </a:cubicBezTo>
                  <a:cubicBezTo>
                    <a:pt x="7365" y="11739"/>
                    <a:pt x="7533" y="7993"/>
                    <a:pt x="5796" y="6299"/>
                  </a:cubicBezTo>
                  <a:lnTo>
                    <a:pt x="4394" y="3160"/>
                  </a:lnTo>
                  <a:cubicBezTo>
                    <a:pt x="4394" y="3160"/>
                    <a:pt x="2950" y="2344"/>
                    <a:pt x="2323" y="1"/>
                  </a:cubicBezTo>
                  <a:close/>
                </a:path>
              </a:pathLst>
            </a:custGeom>
            <a:solidFill>
              <a:srgbClr val="27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34;p26">
              <a:extLst>
                <a:ext uri="{FF2B5EF4-FFF2-40B4-BE49-F238E27FC236}">
                  <a16:creationId xmlns:a16="http://schemas.microsoft.com/office/drawing/2014/main" id="{3A92F26F-4119-8E3D-F9F4-3D22DAAD4BE5}"/>
                </a:ext>
              </a:extLst>
            </p:cNvPr>
            <p:cNvSpPr/>
            <p:nvPr/>
          </p:nvSpPr>
          <p:spPr>
            <a:xfrm>
              <a:off x="993338" y="-242200"/>
              <a:ext cx="1096425" cy="1322150"/>
            </a:xfrm>
            <a:custGeom>
              <a:avLst/>
              <a:gdLst/>
              <a:ahLst/>
              <a:cxnLst/>
              <a:rect l="l" t="t" r="r" b="b"/>
              <a:pathLst>
                <a:path w="43857" h="52886" extrusionOk="0">
                  <a:moveTo>
                    <a:pt x="19935" y="0"/>
                  </a:moveTo>
                  <a:cubicBezTo>
                    <a:pt x="19889" y="0"/>
                    <a:pt x="19842" y="1"/>
                    <a:pt x="19795" y="1"/>
                  </a:cubicBezTo>
                  <a:cubicBezTo>
                    <a:pt x="12241" y="106"/>
                    <a:pt x="10777" y="7262"/>
                    <a:pt x="10777" y="7262"/>
                  </a:cubicBezTo>
                  <a:lnTo>
                    <a:pt x="11488" y="15087"/>
                  </a:lnTo>
                  <a:cubicBezTo>
                    <a:pt x="11488" y="15087"/>
                    <a:pt x="1" y="30947"/>
                    <a:pt x="1758" y="42665"/>
                  </a:cubicBezTo>
                  <a:cubicBezTo>
                    <a:pt x="2595" y="48251"/>
                    <a:pt x="7303" y="52436"/>
                    <a:pt x="12932" y="52833"/>
                  </a:cubicBezTo>
                  <a:cubicBezTo>
                    <a:pt x="13400" y="52866"/>
                    <a:pt x="13896" y="52886"/>
                    <a:pt x="14415" y="52886"/>
                  </a:cubicBezTo>
                  <a:cubicBezTo>
                    <a:pt x="17513" y="52886"/>
                    <a:pt x="21445" y="52201"/>
                    <a:pt x="25423" y="49674"/>
                  </a:cubicBezTo>
                  <a:cubicBezTo>
                    <a:pt x="34211" y="44150"/>
                    <a:pt x="43857" y="35488"/>
                    <a:pt x="30194" y="8266"/>
                  </a:cubicBezTo>
                  <a:cubicBezTo>
                    <a:pt x="30194" y="8266"/>
                    <a:pt x="27404" y="0"/>
                    <a:pt x="19935" y="0"/>
                  </a:cubicBezTo>
                  <a:close/>
                </a:path>
              </a:pathLst>
            </a:custGeom>
            <a:solidFill>
              <a:srgbClr val="527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35;p26">
              <a:extLst>
                <a:ext uri="{FF2B5EF4-FFF2-40B4-BE49-F238E27FC236}">
                  <a16:creationId xmlns:a16="http://schemas.microsoft.com/office/drawing/2014/main" id="{DBBCDAC9-F240-B490-C1A6-676940EA99C8}"/>
                </a:ext>
              </a:extLst>
            </p:cNvPr>
            <p:cNvSpPr/>
            <p:nvPr/>
          </p:nvSpPr>
          <p:spPr>
            <a:xfrm>
              <a:off x="1266913" y="-97800"/>
              <a:ext cx="303950" cy="219600"/>
            </a:xfrm>
            <a:custGeom>
              <a:avLst/>
              <a:gdLst/>
              <a:ahLst/>
              <a:cxnLst/>
              <a:rect l="l" t="t" r="r" b="b"/>
              <a:pathLst>
                <a:path w="12158" h="8784" extrusionOk="0">
                  <a:moveTo>
                    <a:pt x="12158" y="0"/>
                  </a:moveTo>
                  <a:lnTo>
                    <a:pt x="11258" y="607"/>
                  </a:lnTo>
                  <a:cubicBezTo>
                    <a:pt x="10023" y="1402"/>
                    <a:pt x="8914" y="2365"/>
                    <a:pt x="7994" y="3494"/>
                  </a:cubicBezTo>
                  <a:cubicBezTo>
                    <a:pt x="7443" y="4159"/>
                    <a:pt x="6773" y="4943"/>
                    <a:pt x="5950" y="4943"/>
                  </a:cubicBezTo>
                  <a:cubicBezTo>
                    <a:pt x="5866" y="4943"/>
                    <a:pt x="5780" y="4935"/>
                    <a:pt x="5692" y="4917"/>
                  </a:cubicBezTo>
                  <a:cubicBezTo>
                    <a:pt x="4960" y="4792"/>
                    <a:pt x="4541" y="4039"/>
                    <a:pt x="4018" y="3515"/>
                  </a:cubicBezTo>
                  <a:cubicBezTo>
                    <a:pt x="3404" y="2875"/>
                    <a:pt x="2505" y="2504"/>
                    <a:pt x="1631" y="2504"/>
                  </a:cubicBezTo>
                  <a:cubicBezTo>
                    <a:pt x="1105" y="2504"/>
                    <a:pt x="588" y="2639"/>
                    <a:pt x="147" y="2930"/>
                  </a:cubicBezTo>
                  <a:cubicBezTo>
                    <a:pt x="106" y="2971"/>
                    <a:pt x="43" y="3013"/>
                    <a:pt x="1" y="3034"/>
                  </a:cubicBezTo>
                  <a:lnTo>
                    <a:pt x="378" y="7533"/>
                  </a:lnTo>
                  <a:cubicBezTo>
                    <a:pt x="691" y="7575"/>
                    <a:pt x="1005" y="7596"/>
                    <a:pt x="1319" y="7637"/>
                  </a:cubicBezTo>
                  <a:cubicBezTo>
                    <a:pt x="2303" y="7826"/>
                    <a:pt x="3181" y="8244"/>
                    <a:pt x="4123" y="8474"/>
                  </a:cubicBezTo>
                  <a:cubicBezTo>
                    <a:pt x="4880" y="8682"/>
                    <a:pt x="5671" y="8784"/>
                    <a:pt x="6462" y="8784"/>
                  </a:cubicBezTo>
                  <a:cubicBezTo>
                    <a:pt x="7419" y="8784"/>
                    <a:pt x="8376" y="8635"/>
                    <a:pt x="9270" y="8349"/>
                  </a:cubicBezTo>
                  <a:cubicBezTo>
                    <a:pt x="9793" y="8160"/>
                    <a:pt x="10295" y="7951"/>
                    <a:pt x="10714" y="7596"/>
                  </a:cubicBezTo>
                  <a:cubicBezTo>
                    <a:pt x="11718" y="6738"/>
                    <a:pt x="11948" y="5273"/>
                    <a:pt x="11927" y="3955"/>
                  </a:cubicBezTo>
                  <a:cubicBezTo>
                    <a:pt x="11886" y="2616"/>
                    <a:pt x="11718" y="1256"/>
                    <a:pt x="12158" y="0"/>
                  </a:cubicBezTo>
                  <a:close/>
                </a:path>
              </a:pathLst>
            </a:custGeom>
            <a:solidFill>
              <a:srgbClr val="365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36;p26">
              <a:extLst>
                <a:ext uri="{FF2B5EF4-FFF2-40B4-BE49-F238E27FC236}">
                  <a16:creationId xmlns:a16="http://schemas.microsoft.com/office/drawing/2014/main" id="{1E9E694A-E2BA-F353-4094-2FBF35296E24}"/>
                </a:ext>
              </a:extLst>
            </p:cNvPr>
            <p:cNvSpPr/>
            <p:nvPr/>
          </p:nvSpPr>
          <p:spPr>
            <a:xfrm>
              <a:off x="1244963" y="-141625"/>
              <a:ext cx="336875" cy="225850"/>
            </a:xfrm>
            <a:custGeom>
              <a:avLst/>
              <a:gdLst/>
              <a:ahLst/>
              <a:cxnLst/>
              <a:rect l="l" t="t" r="r" b="b"/>
              <a:pathLst>
                <a:path w="13475" h="9034" extrusionOk="0">
                  <a:moveTo>
                    <a:pt x="6658" y="0"/>
                  </a:moveTo>
                  <a:cubicBezTo>
                    <a:pt x="5751" y="0"/>
                    <a:pt x="4835" y="270"/>
                    <a:pt x="4080" y="791"/>
                  </a:cubicBezTo>
                  <a:cubicBezTo>
                    <a:pt x="3055" y="1502"/>
                    <a:pt x="2323" y="2925"/>
                    <a:pt x="3013" y="4013"/>
                  </a:cubicBezTo>
                  <a:lnTo>
                    <a:pt x="0" y="5268"/>
                  </a:lnTo>
                  <a:cubicBezTo>
                    <a:pt x="1758" y="5394"/>
                    <a:pt x="2888" y="7152"/>
                    <a:pt x="4352" y="8114"/>
                  </a:cubicBezTo>
                  <a:cubicBezTo>
                    <a:pt x="5256" y="8724"/>
                    <a:pt x="6353" y="9034"/>
                    <a:pt x="7451" y="9034"/>
                  </a:cubicBezTo>
                  <a:cubicBezTo>
                    <a:pt x="8462" y="9034"/>
                    <a:pt x="9474" y="8771"/>
                    <a:pt x="10336" y="8240"/>
                  </a:cubicBezTo>
                  <a:cubicBezTo>
                    <a:pt x="10964" y="7842"/>
                    <a:pt x="11508" y="7319"/>
                    <a:pt x="11822" y="6670"/>
                  </a:cubicBezTo>
                  <a:cubicBezTo>
                    <a:pt x="12240" y="5833"/>
                    <a:pt x="12220" y="4850"/>
                    <a:pt x="12324" y="3908"/>
                  </a:cubicBezTo>
                  <a:cubicBezTo>
                    <a:pt x="12429" y="2967"/>
                    <a:pt x="12680" y="1962"/>
                    <a:pt x="13475" y="1418"/>
                  </a:cubicBezTo>
                  <a:lnTo>
                    <a:pt x="13475" y="1418"/>
                  </a:lnTo>
                  <a:cubicBezTo>
                    <a:pt x="13040" y="1587"/>
                    <a:pt x="12578" y="1666"/>
                    <a:pt x="12120" y="1666"/>
                  </a:cubicBezTo>
                  <a:cubicBezTo>
                    <a:pt x="11784" y="1666"/>
                    <a:pt x="11450" y="1624"/>
                    <a:pt x="11131" y="1544"/>
                  </a:cubicBezTo>
                  <a:cubicBezTo>
                    <a:pt x="10043" y="1272"/>
                    <a:pt x="9144" y="561"/>
                    <a:pt x="8056" y="226"/>
                  </a:cubicBezTo>
                  <a:cubicBezTo>
                    <a:pt x="7609" y="74"/>
                    <a:pt x="7135" y="0"/>
                    <a:pt x="66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37;p26">
              <a:extLst>
                <a:ext uri="{FF2B5EF4-FFF2-40B4-BE49-F238E27FC236}">
                  <a16:creationId xmlns:a16="http://schemas.microsoft.com/office/drawing/2014/main" id="{293B276C-D9EA-B192-3BB9-29DF81ED57ED}"/>
                </a:ext>
              </a:extLst>
            </p:cNvPr>
            <p:cNvSpPr/>
            <p:nvPr/>
          </p:nvSpPr>
          <p:spPr>
            <a:xfrm>
              <a:off x="1107913" y="-97800"/>
              <a:ext cx="239075" cy="111950"/>
            </a:xfrm>
            <a:custGeom>
              <a:avLst/>
              <a:gdLst/>
              <a:ahLst/>
              <a:cxnLst/>
              <a:rect l="l" t="t" r="r" b="b"/>
              <a:pathLst>
                <a:path w="9563" h="4478" extrusionOk="0">
                  <a:moveTo>
                    <a:pt x="5754" y="0"/>
                  </a:moveTo>
                  <a:lnTo>
                    <a:pt x="0" y="523"/>
                  </a:lnTo>
                  <a:lnTo>
                    <a:pt x="6486" y="4478"/>
                  </a:lnTo>
                  <a:lnTo>
                    <a:pt x="9562" y="1862"/>
                  </a:lnTo>
                  <a:lnTo>
                    <a:pt x="5754" y="0"/>
                  </a:lnTo>
                  <a:close/>
                </a:path>
              </a:pathLst>
            </a:custGeom>
            <a:solidFill>
              <a:srgbClr val="CA7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38;p26">
              <a:extLst>
                <a:ext uri="{FF2B5EF4-FFF2-40B4-BE49-F238E27FC236}">
                  <a16:creationId xmlns:a16="http://schemas.microsoft.com/office/drawing/2014/main" id="{AEC380BC-C78A-145A-1ADF-9A750050A590}"/>
                </a:ext>
              </a:extLst>
            </p:cNvPr>
            <p:cNvSpPr/>
            <p:nvPr/>
          </p:nvSpPr>
          <p:spPr>
            <a:xfrm>
              <a:off x="1104763" y="-127625"/>
              <a:ext cx="242225" cy="76400"/>
            </a:xfrm>
            <a:custGeom>
              <a:avLst/>
              <a:gdLst/>
              <a:ahLst/>
              <a:cxnLst/>
              <a:rect l="l" t="t" r="r" b="b"/>
              <a:pathLst>
                <a:path w="9689" h="3056" extrusionOk="0">
                  <a:moveTo>
                    <a:pt x="7449" y="1"/>
                  </a:moveTo>
                  <a:lnTo>
                    <a:pt x="1" y="1695"/>
                  </a:lnTo>
                  <a:lnTo>
                    <a:pt x="9688" y="3055"/>
                  </a:lnTo>
                  <a:lnTo>
                    <a:pt x="7449" y="1"/>
                  </a:lnTo>
                  <a:close/>
                </a:path>
              </a:pathLst>
            </a:custGeom>
            <a:solidFill>
              <a:srgbClr val="E69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39;p26">
              <a:extLst>
                <a:ext uri="{FF2B5EF4-FFF2-40B4-BE49-F238E27FC236}">
                  <a16:creationId xmlns:a16="http://schemas.microsoft.com/office/drawing/2014/main" id="{61747D35-43D8-FD85-0097-1C1C8C5E95A7}"/>
                </a:ext>
              </a:extLst>
            </p:cNvPr>
            <p:cNvSpPr/>
            <p:nvPr/>
          </p:nvSpPr>
          <p:spPr>
            <a:xfrm>
              <a:off x="1221413" y="134450"/>
              <a:ext cx="301850" cy="91050"/>
            </a:xfrm>
            <a:custGeom>
              <a:avLst/>
              <a:gdLst/>
              <a:ahLst/>
              <a:cxnLst/>
              <a:rect l="l" t="t" r="r" b="b"/>
              <a:pathLst>
                <a:path w="12074" h="3642" extrusionOk="0">
                  <a:moveTo>
                    <a:pt x="2365" y="0"/>
                  </a:moveTo>
                  <a:lnTo>
                    <a:pt x="2365" y="21"/>
                  </a:lnTo>
                  <a:cubicBezTo>
                    <a:pt x="2365" y="21"/>
                    <a:pt x="1361" y="1381"/>
                    <a:pt x="1" y="3641"/>
                  </a:cubicBezTo>
                  <a:cubicBezTo>
                    <a:pt x="4185" y="1549"/>
                    <a:pt x="12073" y="440"/>
                    <a:pt x="12073" y="440"/>
                  </a:cubicBezTo>
                  <a:lnTo>
                    <a:pt x="12073" y="440"/>
                  </a:lnTo>
                  <a:cubicBezTo>
                    <a:pt x="10496" y="569"/>
                    <a:pt x="9126" y="624"/>
                    <a:pt x="7937" y="624"/>
                  </a:cubicBezTo>
                  <a:cubicBezTo>
                    <a:pt x="5278" y="624"/>
                    <a:pt x="3522" y="347"/>
                    <a:pt x="2365" y="0"/>
                  </a:cubicBezTo>
                  <a:close/>
                </a:path>
              </a:pathLst>
            </a:custGeom>
            <a:solidFill>
              <a:srgbClr val="497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40;p26">
              <a:extLst>
                <a:ext uri="{FF2B5EF4-FFF2-40B4-BE49-F238E27FC236}">
                  <a16:creationId xmlns:a16="http://schemas.microsoft.com/office/drawing/2014/main" id="{1F84300F-C275-0852-959D-7A0190DFFA89}"/>
                </a:ext>
              </a:extLst>
            </p:cNvPr>
            <p:cNvSpPr/>
            <p:nvPr/>
          </p:nvSpPr>
          <p:spPr>
            <a:xfrm>
              <a:off x="1678063" y="-15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41;p26">
              <a:extLst>
                <a:ext uri="{FF2B5EF4-FFF2-40B4-BE49-F238E27FC236}">
                  <a16:creationId xmlns:a16="http://schemas.microsoft.com/office/drawing/2014/main" id="{494D27DA-315A-B156-BF8F-179FA853B4BF}"/>
                </a:ext>
              </a:extLst>
            </p:cNvPr>
            <p:cNvSpPr/>
            <p:nvPr/>
          </p:nvSpPr>
          <p:spPr>
            <a:xfrm>
              <a:off x="1376763" y="-94150"/>
              <a:ext cx="75350" cy="75875"/>
            </a:xfrm>
            <a:custGeom>
              <a:avLst/>
              <a:gdLst/>
              <a:ahLst/>
              <a:cxnLst/>
              <a:rect l="l" t="t" r="r" b="b"/>
              <a:pathLst>
                <a:path w="3014" h="3035" extrusionOk="0">
                  <a:moveTo>
                    <a:pt x="1507" y="1"/>
                  </a:moveTo>
                  <a:cubicBezTo>
                    <a:pt x="670" y="1"/>
                    <a:pt x="1" y="670"/>
                    <a:pt x="1" y="1507"/>
                  </a:cubicBezTo>
                  <a:cubicBezTo>
                    <a:pt x="1" y="2344"/>
                    <a:pt x="670" y="3035"/>
                    <a:pt x="1507" y="3035"/>
                  </a:cubicBezTo>
                  <a:cubicBezTo>
                    <a:pt x="2344" y="3035"/>
                    <a:pt x="3014" y="2344"/>
                    <a:pt x="3014" y="1507"/>
                  </a:cubicBezTo>
                  <a:cubicBezTo>
                    <a:pt x="3014" y="670"/>
                    <a:pt x="2344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42;p26">
              <a:extLst>
                <a:ext uri="{FF2B5EF4-FFF2-40B4-BE49-F238E27FC236}">
                  <a16:creationId xmlns:a16="http://schemas.microsoft.com/office/drawing/2014/main" id="{B0BB3979-D0FB-97BC-8EDD-F369F3B95DAF}"/>
                </a:ext>
              </a:extLst>
            </p:cNvPr>
            <p:cNvSpPr/>
            <p:nvPr/>
          </p:nvSpPr>
          <p:spPr>
            <a:xfrm>
              <a:off x="1387238" y="-83675"/>
              <a:ext cx="54950" cy="54950"/>
            </a:xfrm>
            <a:custGeom>
              <a:avLst/>
              <a:gdLst/>
              <a:ahLst/>
              <a:cxnLst/>
              <a:rect l="l" t="t" r="r" b="b"/>
              <a:pathLst>
                <a:path w="2198" h="2198" extrusionOk="0">
                  <a:moveTo>
                    <a:pt x="1088" y="0"/>
                  </a:moveTo>
                  <a:cubicBezTo>
                    <a:pt x="482" y="0"/>
                    <a:pt x="0" y="481"/>
                    <a:pt x="0" y="1088"/>
                  </a:cubicBezTo>
                  <a:cubicBezTo>
                    <a:pt x="0" y="1695"/>
                    <a:pt x="482" y="2197"/>
                    <a:pt x="1088" y="2197"/>
                  </a:cubicBezTo>
                  <a:cubicBezTo>
                    <a:pt x="1695" y="2197"/>
                    <a:pt x="2197" y="1695"/>
                    <a:pt x="2197" y="1088"/>
                  </a:cubicBezTo>
                  <a:cubicBezTo>
                    <a:pt x="2197" y="481"/>
                    <a:pt x="1695" y="0"/>
                    <a:pt x="1088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43;p26">
              <a:extLst>
                <a:ext uri="{FF2B5EF4-FFF2-40B4-BE49-F238E27FC236}">
                  <a16:creationId xmlns:a16="http://schemas.microsoft.com/office/drawing/2014/main" id="{04D32ED5-A663-BCB5-16C6-28C3715F5CAC}"/>
                </a:ext>
              </a:extLst>
            </p:cNvPr>
            <p:cNvSpPr/>
            <p:nvPr/>
          </p:nvSpPr>
          <p:spPr>
            <a:xfrm>
              <a:off x="1396138" y="-6275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209" y="0"/>
                  </a:moveTo>
                  <a:cubicBezTo>
                    <a:pt x="84" y="0"/>
                    <a:pt x="0" y="105"/>
                    <a:pt x="0" y="209"/>
                  </a:cubicBezTo>
                  <a:cubicBezTo>
                    <a:pt x="0" y="314"/>
                    <a:pt x="105" y="419"/>
                    <a:pt x="209" y="419"/>
                  </a:cubicBezTo>
                  <a:cubicBezTo>
                    <a:pt x="314" y="419"/>
                    <a:pt x="419" y="314"/>
                    <a:pt x="419" y="209"/>
                  </a:cubicBezTo>
                  <a:cubicBezTo>
                    <a:pt x="419" y="105"/>
                    <a:pt x="335" y="0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44;p26">
              <a:extLst>
                <a:ext uri="{FF2B5EF4-FFF2-40B4-BE49-F238E27FC236}">
                  <a16:creationId xmlns:a16="http://schemas.microsoft.com/office/drawing/2014/main" id="{F2A0B361-5335-A3D6-32BF-D9D0B69EE81F}"/>
                </a:ext>
              </a:extLst>
            </p:cNvPr>
            <p:cNvSpPr/>
            <p:nvPr/>
          </p:nvSpPr>
          <p:spPr>
            <a:xfrm>
              <a:off x="1290463" y="-257675"/>
              <a:ext cx="509000" cy="130075"/>
            </a:xfrm>
            <a:custGeom>
              <a:avLst/>
              <a:gdLst/>
              <a:ahLst/>
              <a:cxnLst/>
              <a:rect l="l" t="t" r="r" b="b"/>
              <a:pathLst>
                <a:path w="20360" h="5203" extrusionOk="0">
                  <a:moveTo>
                    <a:pt x="8739" y="1"/>
                  </a:moveTo>
                  <a:cubicBezTo>
                    <a:pt x="6595" y="1"/>
                    <a:pt x="4431" y="749"/>
                    <a:pt x="2658" y="1980"/>
                  </a:cubicBezTo>
                  <a:cubicBezTo>
                    <a:pt x="1486" y="2796"/>
                    <a:pt x="440" y="3863"/>
                    <a:pt x="0" y="5203"/>
                  </a:cubicBezTo>
                  <a:cubicBezTo>
                    <a:pt x="2576" y="3764"/>
                    <a:pt x="5340" y="3133"/>
                    <a:pt x="8181" y="3133"/>
                  </a:cubicBezTo>
                  <a:cubicBezTo>
                    <a:pt x="9679" y="3133"/>
                    <a:pt x="11198" y="3308"/>
                    <a:pt x="12722" y="3633"/>
                  </a:cubicBezTo>
                  <a:cubicBezTo>
                    <a:pt x="13517" y="3780"/>
                    <a:pt x="14312" y="4031"/>
                    <a:pt x="15128" y="4052"/>
                  </a:cubicBezTo>
                  <a:cubicBezTo>
                    <a:pt x="15194" y="4054"/>
                    <a:pt x="15259" y="4056"/>
                    <a:pt x="15324" y="4056"/>
                  </a:cubicBezTo>
                  <a:cubicBezTo>
                    <a:pt x="17321" y="4056"/>
                    <a:pt x="19164" y="2828"/>
                    <a:pt x="20359" y="1227"/>
                  </a:cubicBezTo>
                  <a:lnTo>
                    <a:pt x="20359" y="1227"/>
                  </a:lnTo>
                  <a:cubicBezTo>
                    <a:pt x="19247" y="1640"/>
                    <a:pt x="18064" y="1850"/>
                    <a:pt x="16883" y="1850"/>
                  </a:cubicBezTo>
                  <a:cubicBezTo>
                    <a:pt x="15731" y="1850"/>
                    <a:pt x="14581" y="1651"/>
                    <a:pt x="13496" y="1248"/>
                  </a:cubicBezTo>
                  <a:cubicBezTo>
                    <a:pt x="12806" y="997"/>
                    <a:pt x="12136" y="683"/>
                    <a:pt x="11446" y="432"/>
                  </a:cubicBezTo>
                  <a:cubicBezTo>
                    <a:pt x="10568" y="137"/>
                    <a:pt x="9655" y="1"/>
                    <a:pt x="8739" y="1"/>
                  </a:cubicBezTo>
                  <a:close/>
                </a:path>
              </a:pathLst>
            </a:custGeom>
            <a:solidFill>
              <a:srgbClr val="2E4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45;p26">
              <a:extLst>
                <a:ext uri="{FF2B5EF4-FFF2-40B4-BE49-F238E27FC236}">
                  <a16:creationId xmlns:a16="http://schemas.microsoft.com/office/drawing/2014/main" id="{5327889C-8560-EB1A-A6B5-99CE5C8CDE0C}"/>
                </a:ext>
              </a:extLst>
            </p:cNvPr>
            <p:cNvSpPr/>
            <p:nvPr/>
          </p:nvSpPr>
          <p:spPr>
            <a:xfrm>
              <a:off x="1030488" y="563375"/>
              <a:ext cx="888750" cy="517275"/>
            </a:xfrm>
            <a:custGeom>
              <a:avLst/>
              <a:gdLst/>
              <a:ahLst/>
              <a:cxnLst/>
              <a:rect l="l" t="t" r="r" b="b"/>
              <a:pathLst>
                <a:path w="35550" h="20691" extrusionOk="0">
                  <a:moveTo>
                    <a:pt x="35550" y="1"/>
                  </a:moveTo>
                  <a:cubicBezTo>
                    <a:pt x="35068" y="900"/>
                    <a:pt x="34545" y="1779"/>
                    <a:pt x="34064" y="2637"/>
                  </a:cubicBezTo>
                  <a:cubicBezTo>
                    <a:pt x="32453" y="5336"/>
                    <a:pt x="30821" y="8077"/>
                    <a:pt x="28519" y="10232"/>
                  </a:cubicBezTo>
                  <a:cubicBezTo>
                    <a:pt x="27201" y="11425"/>
                    <a:pt x="25716" y="12429"/>
                    <a:pt x="24167" y="13308"/>
                  </a:cubicBezTo>
                  <a:cubicBezTo>
                    <a:pt x="20882" y="15212"/>
                    <a:pt x="17283" y="16761"/>
                    <a:pt x="13475" y="17012"/>
                  </a:cubicBezTo>
                  <a:cubicBezTo>
                    <a:pt x="13179" y="17030"/>
                    <a:pt x="12881" y="17039"/>
                    <a:pt x="12583" y="17039"/>
                  </a:cubicBezTo>
                  <a:cubicBezTo>
                    <a:pt x="9066" y="17039"/>
                    <a:pt x="5455" y="15783"/>
                    <a:pt x="3160" y="13141"/>
                  </a:cubicBezTo>
                  <a:cubicBezTo>
                    <a:pt x="1298" y="10965"/>
                    <a:pt x="461" y="8014"/>
                    <a:pt x="419" y="5127"/>
                  </a:cubicBezTo>
                  <a:cubicBezTo>
                    <a:pt x="419" y="4792"/>
                    <a:pt x="419" y="4478"/>
                    <a:pt x="461" y="4144"/>
                  </a:cubicBezTo>
                  <a:lnTo>
                    <a:pt x="461" y="4144"/>
                  </a:lnTo>
                  <a:cubicBezTo>
                    <a:pt x="84" y="6299"/>
                    <a:pt x="0" y="8433"/>
                    <a:pt x="314" y="10462"/>
                  </a:cubicBezTo>
                  <a:cubicBezTo>
                    <a:pt x="1151" y="16070"/>
                    <a:pt x="5859" y="20255"/>
                    <a:pt x="11488" y="20631"/>
                  </a:cubicBezTo>
                  <a:cubicBezTo>
                    <a:pt x="11973" y="20669"/>
                    <a:pt x="12488" y="20690"/>
                    <a:pt x="13028" y="20690"/>
                  </a:cubicBezTo>
                  <a:cubicBezTo>
                    <a:pt x="16117" y="20690"/>
                    <a:pt x="20028" y="19983"/>
                    <a:pt x="24000" y="17472"/>
                  </a:cubicBezTo>
                  <a:cubicBezTo>
                    <a:pt x="29398" y="14040"/>
                    <a:pt x="35173" y="9437"/>
                    <a:pt x="35550" y="1"/>
                  </a:cubicBezTo>
                  <a:close/>
                </a:path>
              </a:pathLst>
            </a:custGeom>
            <a:solidFill>
              <a:srgbClr val="497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702;p19">
            <a:extLst>
              <a:ext uri="{FF2B5EF4-FFF2-40B4-BE49-F238E27FC236}">
                <a16:creationId xmlns:a16="http://schemas.microsoft.com/office/drawing/2014/main" id="{159D250B-9768-CC12-530D-F7CE81D8F9BE}"/>
              </a:ext>
            </a:extLst>
          </p:cNvPr>
          <p:cNvGrpSpPr/>
          <p:nvPr/>
        </p:nvGrpSpPr>
        <p:grpSpPr>
          <a:xfrm>
            <a:off x="7857789" y="3653320"/>
            <a:ext cx="1227354" cy="1366178"/>
            <a:chOff x="4686850" y="3764800"/>
            <a:chExt cx="1069125" cy="1190050"/>
          </a:xfrm>
        </p:grpSpPr>
        <p:sp>
          <p:nvSpPr>
            <p:cNvPr id="100" name="Google Shape;703;p19">
              <a:extLst>
                <a:ext uri="{FF2B5EF4-FFF2-40B4-BE49-F238E27FC236}">
                  <a16:creationId xmlns:a16="http://schemas.microsoft.com/office/drawing/2014/main" id="{2F7E4C46-164F-0382-64DF-96A6EF022EED}"/>
                </a:ext>
              </a:extLst>
            </p:cNvPr>
            <p:cNvSpPr/>
            <p:nvPr/>
          </p:nvSpPr>
          <p:spPr>
            <a:xfrm>
              <a:off x="4764400" y="4537850"/>
              <a:ext cx="279400" cy="331925"/>
            </a:xfrm>
            <a:custGeom>
              <a:avLst/>
              <a:gdLst/>
              <a:ahLst/>
              <a:cxnLst/>
              <a:rect l="l" t="t" r="r" b="b"/>
              <a:pathLst>
                <a:path w="11176" h="13277" extrusionOk="0">
                  <a:moveTo>
                    <a:pt x="11175" y="4637"/>
                  </a:moveTo>
                  <a:cubicBezTo>
                    <a:pt x="8740" y="6305"/>
                    <a:pt x="6806" y="8574"/>
                    <a:pt x="3670" y="11609"/>
                  </a:cubicBezTo>
                  <a:cubicBezTo>
                    <a:pt x="1969" y="13277"/>
                    <a:pt x="1" y="13244"/>
                    <a:pt x="1902" y="10408"/>
                  </a:cubicBezTo>
                  <a:cubicBezTo>
                    <a:pt x="4004" y="7139"/>
                    <a:pt x="7640" y="2069"/>
                    <a:pt x="9007" y="1"/>
                  </a:cubicBezTo>
                  <a:cubicBezTo>
                    <a:pt x="10808" y="268"/>
                    <a:pt x="11175" y="2302"/>
                    <a:pt x="11175" y="4637"/>
                  </a:cubicBezTo>
                  <a:close/>
                </a:path>
              </a:pathLst>
            </a:custGeom>
            <a:solidFill>
              <a:srgbClr val="E68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4;p19">
              <a:extLst>
                <a:ext uri="{FF2B5EF4-FFF2-40B4-BE49-F238E27FC236}">
                  <a16:creationId xmlns:a16="http://schemas.microsoft.com/office/drawing/2014/main" id="{541C8E26-0E87-B98C-94B4-12BE1E20B162}"/>
                </a:ext>
              </a:extLst>
            </p:cNvPr>
            <p:cNvSpPr/>
            <p:nvPr/>
          </p:nvSpPr>
          <p:spPr>
            <a:xfrm>
              <a:off x="5280602" y="4604566"/>
              <a:ext cx="111786" cy="168487"/>
            </a:xfrm>
            <a:custGeom>
              <a:avLst/>
              <a:gdLst/>
              <a:ahLst/>
              <a:cxnLst/>
              <a:rect l="l" t="t" r="r" b="b"/>
              <a:pathLst>
                <a:path w="4471" h="9241" fill="none" extrusionOk="0">
                  <a:moveTo>
                    <a:pt x="1" y="0"/>
                  </a:moveTo>
                  <a:cubicBezTo>
                    <a:pt x="2102" y="1268"/>
                    <a:pt x="4471" y="5805"/>
                    <a:pt x="3837" y="9240"/>
                  </a:cubicBezTo>
                </a:path>
              </a:pathLst>
            </a:custGeom>
            <a:noFill/>
            <a:ln w="40025" cap="rnd" cmpd="sng">
              <a:solidFill>
                <a:srgbClr val="E689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5;p19">
              <a:extLst>
                <a:ext uri="{FF2B5EF4-FFF2-40B4-BE49-F238E27FC236}">
                  <a16:creationId xmlns:a16="http://schemas.microsoft.com/office/drawing/2014/main" id="{E6CA156C-3A8D-8D06-E65C-78F765E0E7A5}"/>
                </a:ext>
              </a:extLst>
            </p:cNvPr>
            <p:cNvSpPr/>
            <p:nvPr/>
          </p:nvSpPr>
          <p:spPr>
            <a:xfrm>
              <a:off x="5360676" y="4687972"/>
              <a:ext cx="108425" cy="80904"/>
            </a:xfrm>
            <a:custGeom>
              <a:avLst/>
              <a:gdLst/>
              <a:ahLst/>
              <a:cxnLst/>
              <a:rect l="l" t="t" r="r" b="b"/>
              <a:pathLst>
                <a:path w="4337" h="4604" fill="none" extrusionOk="0">
                  <a:moveTo>
                    <a:pt x="0" y="500"/>
                  </a:moveTo>
                  <a:cubicBezTo>
                    <a:pt x="2402" y="0"/>
                    <a:pt x="4337" y="2635"/>
                    <a:pt x="4270" y="4603"/>
                  </a:cubicBezTo>
                </a:path>
              </a:pathLst>
            </a:custGeom>
            <a:noFill/>
            <a:ln w="40025" cap="rnd" cmpd="sng">
              <a:solidFill>
                <a:srgbClr val="E689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6;p19">
              <a:extLst>
                <a:ext uri="{FF2B5EF4-FFF2-40B4-BE49-F238E27FC236}">
                  <a16:creationId xmlns:a16="http://schemas.microsoft.com/office/drawing/2014/main" id="{5D1981A4-C904-EF2F-CC9E-BF050CC9D24B}"/>
                </a:ext>
              </a:extLst>
            </p:cNvPr>
            <p:cNvSpPr/>
            <p:nvPr/>
          </p:nvSpPr>
          <p:spPr>
            <a:xfrm>
              <a:off x="5459065" y="4575385"/>
              <a:ext cx="111786" cy="193992"/>
            </a:xfrm>
            <a:custGeom>
              <a:avLst/>
              <a:gdLst/>
              <a:ahLst/>
              <a:cxnLst/>
              <a:rect l="l" t="t" r="r" b="b"/>
              <a:pathLst>
                <a:path w="4471" h="9241" fill="none" extrusionOk="0">
                  <a:moveTo>
                    <a:pt x="0" y="1"/>
                  </a:moveTo>
                  <a:cubicBezTo>
                    <a:pt x="2068" y="1268"/>
                    <a:pt x="4470" y="5805"/>
                    <a:pt x="3836" y="9241"/>
                  </a:cubicBezTo>
                </a:path>
              </a:pathLst>
            </a:custGeom>
            <a:noFill/>
            <a:ln w="40025" cap="rnd" cmpd="sng">
              <a:solidFill>
                <a:srgbClr val="E689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7;p19">
              <a:extLst>
                <a:ext uri="{FF2B5EF4-FFF2-40B4-BE49-F238E27FC236}">
                  <a16:creationId xmlns:a16="http://schemas.microsoft.com/office/drawing/2014/main" id="{21975460-794B-B4E9-568F-064A20FAC1DD}"/>
                </a:ext>
              </a:extLst>
            </p:cNvPr>
            <p:cNvSpPr/>
            <p:nvPr/>
          </p:nvSpPr>
          <p:spPr>
            <a:xfrm>
              <a:off x="5539125" y="4657950"/>
              <a:ext cx="108425" cy="115100"/>
            </a:xfrm>
            <a:custGeom>
              <a:avLst/>
              <a:gdLst/>
              <a:ahLst/>
              <a:cxnLst/>
              <a:rect l="l" t="t" r="r" b="b"/>
              <a:pathLst>
                <a:path w="4337" h="4604" fill="none" extrusionOk="0">
                  <a:moveTo>
                    <a:pt x="1" y="501"/>
                  </a:moveTo>
                  <a:cubicBezTo>
                    <a:pt x="2369" y="0"/>
                    <a:pt x="4337" y="2635"/>
                    <a:pt x="4270" y="4604"/>
                  </a:cubicBezTo>
                </a:path>
              </a:pathLst>
            </a:custGeom>
            <a:noFill/>
            <a:ln w="40025" cap="rnd" cmpd="sng">
              <a:solidFill>
                <a:srgbClr val="E689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8;p19">
              <a:extLst>
                <a:ext uri="{FF2B5EF4-FFF2-40B4-BE49-F238E27FC236}">
                  <a16:creationId xmlns:a16="http://schemas.microsoft.com/office/drawing/2014/main" id="{5A35571B-E950-E527-5FDC-44544CCBAE89}"/>
                </a:ext>
              </a:extLst>
            </p:cNvPr>
            <p:cNvSpPr/>
            <p:nvPr/>
          </p:nvSpPr>
          <p:spPr>
            <a:xfrm>
              <a:off x="4861975" y="3764800"/>
              <a:ext cx="894000" cy="1190050"/>
            </a:xfrm>
            <a:custGeom>
              <a:avLst/>
              <a:gdLst/>
              <a:ahLst/>
              <a:cxnLst/>
              <a:rect l="l" t="t" r="r" b="b"/>
              <a:pathLst>
                <a:path w="35760" h="47602" extrusionOk="0">
                  <a:moveTo>
                    <a:pt x="16779" y="12043"/>
                  </a:moveTo>
                  <a:cubicBezTo>
                    <a:pt x="18747" y="10675"/>
                    <a:pt x="17580" y="8674"/>
                    <a:pt x="17780" y="5371"/>
                  </a:cubicBezTo>
                  <a:cubicBezTo>
                    <a:pt x="17947" y="2569"/>
                    <a:pt x="21249" y="1"/>
                    <a:pt x="26386" y="835"/>
                  </a:cubicBezTo>
                  <a:cubicBezTo>
                    <a:pt x="31356" y="1635"/>
                    <a:pt x="35459" y="6839"/>
                    <a:pt x="35626" y="15545"/>
                  </a:cubicBezTo>
                  <a:cubicBezTo>
                    <a:pt x="35759" y="20882"/>
                    <a:pt x="35192" y="25419"/>
                    <a:pt x="30255" y="29522"/>
                  </a:cubicBezTo>
                  <a:cubicBezTo>
                    <a:pt x="25752" y="33258"/>
                    <a:pt x="16879" y="34859"/>
                    <a:pt x="8240" y="37394"/>
                  </a:cubicBezTo>
                  <a:cubicBezTo>
                    <a:pt x="6172" y="38028"/>
                    <a:pt x="5204" y="40396"/>
                    <a:pt x="2936" y="44866"/>
                  </a:cubicBezTo>
                  <a:cubicBezTo>
                    <a:pt x="1869" y="47001"/>
                    <a:pt x="1" y="47601"/>
                    <a:pt x="868" y="44266"/>
                  </a:cubicBezTo>
                  <a:cubicBezTo>
                    <a:pt x="3169" y="35393"/>
                    <a:pt x="3937" y="31757"/>
                    <a:pt x="5838" y="26753"/>
                  </a:cubicBezTo>
                  <a:cubicBezTo>
                    <a:pt x="9007" y="18414"/>
                    <a:pt x="14544" y="13677"/>
                    <a:pt x="16779" y="12043"/>
                  </a:cubicBezTo>
                  <a:close/>
                </a:path>
              </a:pathLst>
            </a:custGeom>
            <a:solidFill>
              <a:srgbClr val="3A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09;p19">
              <a:extLst>
                <a:ext uri="{FF2B5EF4-FFF2-40B4-BE49-F238E27FC236}">
                  <a16:creationId xmlns:a16="http://schemas.microsoft.com/office/drawing/2014/main" id="{964B45B7-5BB7-9C65-2986-5F78A15D018C}"/>
                </a:ext>
              </a:extLst>
            </p:cNvPr>
            <p:cNvSpPr/>
            <p:nvPr/>
          </p:nvSpPr>
          <p:spPr>
            <a:xfrm>
              <a:off x="5221400" y="4062525"/>
              <a:ext cx="534575" cy="582925"/>
            </a:xfrm>
            <a:custGeom>
              <a:avLst/>
              <a:gdLst/>
              <a:ahLst/>
              <a:cxnLst/>
              <a:rect l="l" t="t" r="r" b="b"/>
              <a:pathLst>
                <a:path w="21383" h="23317" extrusionOk="0">
                  <a:moveTo>
                    <a:pt x="21249" y="3669"/>
                  </a:moveTo>
                  <a:cubicBezTo>
                    <a:pt x="21382" y="9007"/>
                    <a:pt x="20815" y="13577"/>
                    <a:pt x="15878" y="17646"/>
                  </a:cubicBezTo>
                  <a:cubicBezTo>
                    <a:pt x="13076" y="19948"/>
                    <a:pt x="8673" y="21449"/>
                    <a:pt x="3636" y="22850"/>
                  </a:cubicBezTo>
                  <a:cubicBezTo>
                    <a:pt x="1902" y="23317"/>
                    <a:pt x="0" y="20582"/>
                    <a:pt x="5504" y="18147"/>
                  </a:cubicBezTo>
                  <a:cubicBezTo>
                    <a:pt x="11008" y="15678"/>
                    <a:pt x="12343" y="9440"/>
                    <a:pt x="13410" y="5271"/>
                  </a:cubicBezTo>
                  <a:cubicBezTo>
                    <a:pt x="14511" y="1101"/>
                    <a:pt x="21216" y="0"/>
                    <a:pt x="21249" y="3669"/>
                  </a:cubicBezTo>
                  <a:close/>
                </a:path>
              </a:pathLst>
            </a:custGeom>
            <a:solidFill>
              <a:srgbClr val="FFD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0;p19">
              <a:extLst>
                <a:ext uri="{FF2B5EF4-FFF2-40B4-BE49-F238E27FC236}">
                  <a16:creationId xmlns:a16="http://schemas.microsoft.com/office/drawing/2014/main" id="{6AF36028-9800-CFC3-DFBD-79B77B121021}"/>
                </a:ext>
              </a:extLst>
            </p:cNvPr>
            <p:cNvSpPr/>
            <p:nvPr/>
          </p:nvSpPr>
          <p:spPr>
            <a:xfrm>
              <a:off x="5281450" y="3765650"/>
              <a:ext cx="442000" cy="316075"/>
            </a:xfrm>
            <a:custGeom>
              <a:avLst/>
              <a:gdLst/>
              <a:ahLst/>
              <a:cxnLst/>
              <a:rect l="l" t="t" r="r" b="b"/>
              <a:pathLst>
                <a:path w="17680" h="12643" extrusionOk="0">
                  <a:moveTo>
                    <a:pt x="0" y="12009"/>
                  </a:moveTo>
                  <a:cubicBezTo>
                    <a:pt x="1935" y="10641"/>
                    <a:pt x="801" y="8640"/>
                    <a:pt x="1001" y="5371"/>
                  </a:cubicBezTo>
                  <a:cubicBezTo>
                    <a:pt x="1168" y="2602"/>
                    <a:pt x="4470" y="0"/>
                    <a:pt x="9607" y="834"/>
                  </a:cubicBezTo>
                  <a:cubicBezTo>
                    <a:pt x="13009" y="1434"/>
                    <a:pt x="16078" y="4103"/>
                    <a:pt x="17679" y="8606"/>
                  </a:cubicBezTo>
                  <a:cubicBezTo>
                    <a:pt x="14344" y="11108"/>
                    <a:pt x="9974" y="12642"/>
                    <a:pt x="5137" y="12642"/>
                  </a:cubicBezTo>
                  <a:cubicBezTo>
                    <a:pt x="3403" y="12609"/>
                    <a:pt x="1635" y="12376"/>
                    <a:pt x="0" y="12009"/>
                  </a:cubicBezTo>
                  <a:close/>
                </a:path>
              </a:pathLst>
            </a:custGeom>
            <a:solidFill>
              <a:srgbClr val="20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1;p19">
              <a:extLst>
                <a:ext uri="{FF2B5EF4-FFF2-40B4-BE49-F238E27FC236}">
                  <a16:creationId xmlns:a16="http://schemas.microsoft.com/office/drawing/2014/main" id="{9D38614B-A06F-D060-A226-9E4E3349386B}"/>
                </a:ext>
              </a:extLst>
            </p:cNvPr>
            <p:cNvSpPr/>
            <p:nvPr/>
          </p:nvSpPr>
          <p:spPr>
            <a:xfrm>
              <a:off x="5304800" y="3764800"/>
              <a:ext cx="396975" cy="261875"/>
            </a:xfrm>
            <a:custGeom>
              <a:avLst/>
              <a:gdLst/>
              <a:ahLst/>
              <a:cxnLst/>
              <a:rect l="l" t="t" r="r" b="b"/>
              <a:pathLst>
                <a:path w="15879" h="10475" extrusionOk="0">
                  <a:moveTo>
                    <a:pt x="200" y="10208"/>
                  </a:moveTo>
                  <a:cubicBezTo>
                    <a:pt x="367" y="9007"/>
                    <a:pt x="0" y="7473"/>
                    <a:pt x="134" y="5371"/>
                  </a:cubicBezTo>
                  <a:cubicBezTo>
                    <a:pt x="300" y="2569"/>
                    <a:pt x="3569" y="1"/>
                    <a:pt x="8706" y="835"/>
                  </a:cubicBezTo>
                  <a:cubicBezTo>
                    <a:pt x="11575" y="1302"/>
                    <a:pt x="14177" y="3236"/>
                    <a:pt x="15878" y="6539"/>
                  </a:cubicBezTo>
                  <a:cubicBezTo>
                    <a:pt x="12576" y="9007"/>
                    <a:pt x="8239" y="10475"/>
                    <a:pt x="3503" y="10475"/>
                  </a:cubicBezTo>
                  <a:cubicBezTo>
                    <a:pt x="2369" y="10475"/>
                    <a:pt x="1234" y="10375"/>
                    <a:pt x="200" y="10208"/>
                  </a:cubicBezTo>
                  <a:close/>
                </a:path>
              </a:pathLst>
            </a:custGeom>
            <a:solidFill>
              <a:srgbClr val="3A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;p19">
              <a:extLst>
                <a:ext uri="{FF2B5EF4-FFF2-40B4-BE49-F238E27FC236}">
                  <a16:creationId xmlns:a16="http://schemas.microsoft.com/office/drawing/2014/main" id="{AA8E2497-E6A3-77D0-C660-FB2F18BA81E8}"/>
                </a:ext>
              </a:extLst>
            </p:cNvPr>
            <p:cNvSpPr/>
            <p:nvPr/>
          </p:nvSpPr>
          <p:spPr>
            <a:xfrm>
              <a:off x="4686850" y="3979125"/>
              <a:ext cx="785575" cy="653825"/>
            </a:xfrm>
            <a:custGeom>
              <a:avLst/>
              <a:gdLst/>
              <a:ahLst/>
              <a:cxnLst/>
              <a:rect l="l" t="t" r="r" b="b"/>
              <a:pathLst>
                <a:path w="31423" h="26153" extrusionOk="0">
                  <a:moveTo>
                    <a:pt x="29722" y="4737"/>
                  </a:moveTo>
                  <a:cubicBezTo>
                    <a:pt x="31356" y="6672"/>
                    <a:pt x="31423" y="10908"/>
                    <a:pt x="28254" y="15011"/>
                  </a:cubicBezTo>
                  <a:cubicBezTo>
                    <a:pt x="25285" y="18914"/>
                    <a:pt x="19381" y="22750"/>
                    <a:pt x="13510" y="24852"/>
                  </a:cubicBezTo>
                  <a:cubicBezTo>
                    <a:pt x="9941" y="26153"/>
                    <a:pt x="9240" y="24184"/>
                    <a:pt x="10842" y="22950"/>
                  </a:cubicBezTo>
                  <a:cubicBezTo>
                    <a:pt x="2602" y="25786"/>
                    <a:pt x="1" y="21483"/>
                    <a:pt x="3703" y="20582"/>
                  </a:cubicBezTo>
                  <a:cubicBezTo>
                    <a:pt x="5504" y="20115"/>
                    <a:pt x="7439" y="19114"/>
                    <a:pt x="9207" y="17680"/>
                  </a:cubicBezTo>
                  <a:cubicBezTo>
                    <a:pt x="5504" y="19248"/>
                    <a:pt x="2269" y="16612"/>
                    <a:pt x="8340" y="14644"/>
                  </a:cubicBezTo>
                  <a:cubicBezTo>
                    <a:pt x="16546" y="11976"/>
                    <a:pt x="22383" y="0"/>
                    <a:pt x="29722" y="4737"/>
                  </a:cubicBezTo>
                  <a:close/>
                </a:path>
              </a:pathLst>
            </a:custGeom>
            <a:solidFill>
              <a:srgbClr val="4F5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3;p19">
              <a:extLst>
                <a:ext uri="{FF2B5EF4-FFF2-40B4-BE49-F238E27FC236}">
                  <a16:creationId xmlns:a16="http://schemas.microsoft.com/office/drawing/2014/main" id="{05D41787-50EB-BC94-AE65-4116D75AA6FE}"/>
                </a:ext>
              </a:extLst>
            </p:cNvPr>
            <p:cNvSpPr/>
            <p:nvPr/>
          </p:nvSpPr>
          <p:spPr>
            <a:xfrm>
              <a:off x="4962050" y="4061675"/>
              <a:ext cx="494550" cy="417000"/>
            </a:xfrm>
            <a:custGeom>
              <a:avLst/>
              <a:gdLst/>
              <a:ahLst/>
              <a:cxnLst/>
              <a:rect l="l" t="t" r="r" b="b"/>
              <a:pathLst>
                <a:path w="19782" h="16680" extrusionOk="0">
                  <a:moveTo>
                    <a:pt x="19781" y="5371"/>
                  </a:moveTo>
                  <a:cubicBezTo>
                    <a:pt x="19714" y="7273"/>
                    <a:pt x="18914" y="9508"/>
                    <a:pt x="17246" y="11709"/>
                  </a:cubicBezTo>
                  <a:cubicBezTo>
                    <a:pt x="15945" y="13444"/>
                    <a:pt x="14077" y="15145"/>
                    <a:pt x="11876" y="16679"/>
                  </a:cubicBezTo>
                  <a:cubicBezTo>
                    <a:pt x="6872" y="16479"/>
                    <a:pt x="2602" y="14044"/>
                    <a:pt x="0" y="10141"/>
                  </a:cubicBezTo>
                  <a:cubicBezTo>
                    <a:pt x="3603" y="7573"/>
                    <a:pt x="8707" y="168"/>
                    <a:pt x="13844" y="1"/>
                  </a:cubicBezTo>
                  <a:cubicBezTo>
                    <a:pt x="15345" y="201"/>
                    <a:pt x="16879" y="801"/>
                    <a:pt x="18414" y="1802"/>
                  </a:cubicBezTo>
                  <a:cubicBezTo>
                    <a:pt x="19214" y="2769"/>
                    <a:pt x="19681" y="3970"/>
                    <a:pt x="19781" y="5371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4;p19">
              <a:extLst>
                <a:ext uri="{FF2B5EF4-FFF2-40B4-BE49-F238E27FC236}">
                  <a16:creationId xmlns:a16="http://schemas.microsoft.com/office/drawing/2014/main" id="{CA028AEA-6E5A-6441-5838-BB4AC83A3BD1}"/>
                </a:ext>
              </a:extLst>
            </p:cNvPr>
            <p:cNvSpPr/>
            <p:nvPr/>
          </p:nvSpPr>
          <p:spPr>
            <a:xfrm>
              <a:off x="5374850" y="3887400"/>
              <a:ext cx="37550" cy="37550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34" y="1501"/>
                  </a:moveTo>
                  <a:cubicBezTo>
                    <a:pt x="1168" y="1501"/>
                    <a:pt x="1501" y="1168"/>
                    <a:pt x="1501" y="767"/>
                  </a:cubicBezTo>
                  <a:cubicBezTo>
                    <a:pt x="1501" y="334"/>
                    <a:pt x="1168" y="0"/>
                    <a:pt x="734" y="0"/>
                  </a:cubicBezTo>
                  <a:cubicBezTo>
                    <a:pt x="334" y="0"/>
                    <a:pt x="0" y="334"/>
                    <a:pt x="0" y="767"/>
                  </a:cubicBezTo>
                  <a:cubicBezTo>
                    <a:pt x="34" y="1168"/>
                    <a:pt x="367" y="1501"/>
                    <a:pt x="734" y="1501"/>
                  </a:cubicBezTo>
                  <a:close/>
                </a:path>
              </a:pathLst>
            </a:custGeom>
            <a:solidFill>
              <a:srgbClr val="4F5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5;p19">
              <a:extLst>
                <a:ext uri="{FF2B5EF4-FFF2-40B4-BE49-F238E27FC236}">
                  <a16:creationId xmlns:a16="http://schemas.microsoft.com/office/drawing/2014/main" id="{9E41FC31-F928-A1B5-AAD0-243DDCC32C72}"/>
                </a:ext>
              </a:extLst>
            </p:cNvPr>
            <p:cNvSpPr/>
            <p:nvPr/>
          </p:nvSpPr>
          <p:spPr>
            <a:xfrm>
              <a:off x="5205550" y="3903225"/>
              <a:ext cx="170975" cy="106775"/>
            </a:xfrm>
            <a:custGeom>
              <a:avLst/>
              <a:gdLst/>
              <a:ahLst/>
              <a:cxnLst/>
              <a:rect l="l" t="t" r="r" b="b"/>
              <a:pathLst>
                <a:path w="6839" h="4271" extrusionOk="0">
                  <a:moveTo>
                    <a:pt x="1" y="1602"/>
                  </a:moveTo>
                  <a:cubicBezTo>
                    <a:pt x="1335" y="501"/>
                    <a:pt x="4370" y="68"/>
                    <a:pt x="5171" y="1"/>
                  </a:cubicBezTo>
                  <a:cubicBezTo>
                    <a:pt x="5938" y="635"/>
                    <a:pt x="6839" y="2236"/>
                    <a:pt x="5505" y="4037"/>
                  </a:cubicBezTo>
                  <a:cubicBezTo>
                    <a:pt x="4137" y="4271"/>
                    <a:pt x="868" y="2970"/>
                    <a:pt x="1" y="1602"/>
                  </a:cubicBezTo>
                  <a:close/>
                </a:path>
              </a:pathLst>
            </a:custGeom>
            <a:solidFill>
              <a:srgbClr val="CC7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6;p19">
              <a:extLst>
                <a:ext uri="{FF2B5EF4-FFF2-40B4-BE49-F238E27FC236}">
                  <a16:creationId xmlns:a16="http://schemas.microsoft.com/office/drawing/2014/main" id="{027A5D12-6011-A9D7-7D0C-3E7930701A6E}"/>
                </a:ext>
              </a:extLst>
            </p:cNvPr>
            <p:cNvSpPr/>
            <p:nvPr/>
          </p:nvSpPr>
          <p:spPr>
            <a:xfrm>
              <a:off x="5205550" y="3904075"/>
              <a:ext cx="153475" cy="57550"/>
            </a:xfrm>
            <a:custGeom>
              <a:avLst/>
              <a:gdLst/>
              <a:ahLst/>
              <a:cxnLst/>
              <a:rect l="l" t="t" r="r" b="b"/>
              <a:pathLst>
                <a:path w="6139" h="2302" extrusionOk="0">
                  <a:moveTo>
                    <a:pt x="1" y="1568"/>
                  </a:moveTo>
                  <a:cubicBezTo>
                    <a:pt x="1335" y="501"/>
                    <a:pt x="4337" y="100"/>
                    <a:pt x="5138" y="0"/>
                  </a:cubicBezTo>
                  <a:cubicBezTo>
                    <a:pt x="5605" y="401"/>
                    <a:pt x="6105" y="1101"/>
                    <a:pt x="6138" y="1968"/>
                  </a:cubicBezTo>
                  <a:cubicBezTo>
                    <a:pt x="3703" y="2302"/>
                    <a:pt x="835" y="1835"/>
                    <a:pt x="1" y="1568"/>
                  </a:cubicBezTo>
                  <a:close/>
                </a:path>
              </a:pathLst>
            </a:custGeom>
            <a:solidFill>
              <a:srgbClr val="E68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7;p19">
              <a:extLst>
                <a:ext uri="{FF2B5EF4-FFF2-40B4-BE49-F238E27FC236}">
                  <a16:creationId xmlns:a16="http://schemas.microsoft.com/office/drawing/2014/main" id="{8D877D3B-059E-4761-A7CC-CF201999553C}"/>
                </a:ext>
              </a:extLst>
            </p:cNvPr>
            <p:cNvSpPr/>
            <p:nvPr/>
          </p:nvSpPr>
          <p:spPr>
            <a:xfrm>
              <a:off x="5045450" y="3991625"/>
              <a:ext cx="447825" cy="403650"/>
            </a:xfrm>
            <a:custGeom>
              <a:avLst/>
              <a:gdLst/>
              <a:ahLst/>
              <a:cxnLst/>
              <a:rect l="l" t="t" r="r" b="b"/>
              <a:pathLst>
                <a:path w="17913" h="16146" extrusionOk="0">
                  <a:moveTo>
                    <a:pt x="15378" y="4237"/>
                  </a:moveTo>
                  <a:cubicBezTo>
                    <a:pt x="17913" y="6272"/>
                    <a:pt x="16712" y="11843"/>
                    <a:pt x="12676" y="15979"/>
                  </a:cubicBezTo>
                  <a:cubicBezTo>
                    <a:pt x="12009" y="16112"/>
                    <a:pt x="13410" y="16146"/>
                    <a:pt x="10608" y="16146"/>
                  </a:cubicBezTo>
                  <a:cubicBezTo>
                    <a:pt x="7839" y="16146"/>
                    <a:pt x="1935" y="14044"/>
                    <a:pt x="0" y="9941"/>
                  </a:cubicBezTo>
                  <a:cubicBezTo>
                    <a:pt x="4570" y="4838"/>
                    <a:pt x="10007" y="1"/>
                    <a:pt x="15378" y="4237"/>
                  </a:cubicBezTo>
                  <a:close/>
                </a:path>
              </a:pathLst>
            </a:custGeom>
            <a:solidFill>
              <a:srgbClr val="4F5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8;p19">
              <a:extLst>
                <a:ext uri="{FF2B5EF4-FFF2-40B4-BE49-F238E27FC236}">
                  <a16:creationId xmlns:a16="http://schemas.microsoft.com/office/drawing/2014/main" id="{E67D47C2-5703-B35F-0121-96C9D7794838}"/>
                </a:ext>
              </a:extLst>
            </p:cNvPr>
            <p:cNvSpPr/>
            <p:nvPr/>
          </p:nvSpPr>
          <p:spPr>
            <a:xfrm>
              <a:off x="5298125" y="4140075"/>
              <a:ext cx="120100" cy="110100"/>
            </a:xfrm>
            <a:custGeom>
              <a:avLst/>
              <a:gdLst/>
              <a:ahLst/>
              <a:cxnLst/>
              <a:rect l="l" t="t" r="r" b="b"/>
              <a:pathLst>
                <a:path w="4804" h="4404" extrusionOk="0">
                  <a:moveTo>
                    <a:pt x="2469" y="0"/>
                  </a:moveTo>
                  <a:cubicBezTo>
                    <a:pt x="1735" y="1968"/>
                    <a:pt x="3636" y="2969"/>
                    <a:pt x="4804" y="1668"/>
                  </a:cubicBezTo>
                  <a:cubicBezTo>
                    <a:pt x="3670" y="4404"/>
                    <a:pt x="0" y="2335"/>
                    <a:pt x="2469" y="0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9;p19">
              <a:extLst>
                <a:ext uri="{FF2B5EF4-FFF2-40B4-BE49-F238E27FC236}">
                  <a16:creationId xmlns:a16="http://schemas.microsoft.com/office/drawing/2014/main" id="{264E2480-E877-BE1D-E057-2BC33DF1BFB8}"/>
                </a:ext>
              </a:extLst>
            </p:cNvPr>
            <p:cNvSpPr/>
            <p:nvPr/>
          </p:nvSpPr>
          <p:spPr>
            <a:xfrm>
              <a:off x="5153850" y="4151750"/>
              <a:ext cx="119275" cy="110100"/>
            </a:xfrm>
            <a:custGeom>
              <a:avLst/>
              <a:gdLst/>
              <a:ahLst/>
              <a:cxnLst/>
              <a:rect l="l" t="t" r="r" b="b"/>
              <a:pathLst>
                <a:path w="4771" h="4404" extrusionOk="0">
                  <a:moveTo>
                    <a:pt x="2436" y="0"/>
                  </a:moveTo>
                  <a:cubicBezTo>
                    <a:pt x="1702" y="1935"/>
                    <a:pt x="3603" y="2936"/>
                    <a:pt x="4771" y="1668"/>
                  </a:cubicBezTo>
                  <a:cubicBezTo>
                    <a:pt x="3670" y="4404"/>
                    <a:pt x="1" y="2335"/>
                    <a:pt x="2436" y="0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20;p19">
              <a:extLst>
                <a:ext uri="{FF2B5EF4-FFF2-40B4-BE49-F238E27FC236}">
                  <a16:creationId xmlns:a16="http://schemas.microsoft.com/office/drawing/2014/main" id="{40EB57BF-4931-3CCA-FC8A-89F0E4E63BAF}"/>
                </a:ext>
              </a:extLst>
            </p:cNvPr>
            <p:cNvSpPr/>
            <p:nvPr/>
          </p:nvSpPr>
          <p:spPr>
            <a:xfrm>
              <a:off x="5235575" y="4274325"/>
              <a:ext cx="120100" cy="109275"/>
            </a:xfrm>
            <a:custGeom>
              <a:avLst/>
              <a:gdLst/>
              <a:ahLst/>
              <a:cxnLst/>
              <a:rect l="l" t="t" r="r" b="b"/>
              <a:pathLst>
                <a:path w="4804" h="4371" extrusionOk="0">
                  <a:moveTo>
                    <a:pt x="2469" y="1"/>
                  </a:moveTo>
                  <a:cubicBezTo>
                    <a:pt x="1735" y="1969"/>
                    <a:pt x="3636" y="2970"/>
                    <a:pt x="4804" y="1669"/>
                  </a:cubicBezTo>
                  <a:cubicBezTo>
                    <a:pt x="3670" y="4371"/>
                    <a:pt x="1" y="2303"/>
                    <a:pt x="2469" y="1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21;p19">
              <a:extLst>
                <a:ext uri="{FF2B5EF4-FFF2-40B4-BE49-F238E27FC236}">
                  <a16:creationId xmlns:a16="http://schemas.microsoft.com/office/drawing/2014/main" id="{A67B0289-3FD2-86F3-6A06-007DB939629C}"/>
                </a:ext>
              </a:extLst>
            </p:cNvPr>
            <p:cNvSpPr/>
            <p:nvPr/>
          </p:nvSpPr>
          <p:spPr>
            <a:xfrm>
              <a:off x="5121325" y="4381075"/>
              <a:ext cx="120125" cy="109275"/>
            </a:xfrm>
            <a:custGeom>
              <a:avLst/>
              <a:gdLst/>
              <a:ahLst/>
              <a:cxnLst/>
              <a:rect l="l" t="t" r="r" b="b"/>
              <a:pathLst>
                <a:path w="4805" h="4371" extrusionOk="0">
                  <a:moveTo>
                    <a:pt x="2469" y="1"/>
                  </a:moveTo>
                  <a:cubicBezTo>
                    <a:pt x="1702" y="1935"/>
                    <a:pt x="3637" y="2936"/>
                    <a:pt x="4804" y="1668"/>
                  </a:cubicBezTo>
                  <a:cubicBezTo>
                    <a:pt x="3670" y="4370"/>
                    <a:pt x="1" y="2269"/>
                    <a:pt x="2469" y="1"/>
                  </a:cubicBezTo>
                  <a:close/>
                </a:path>
              </a:pathLst>
            </a:custGeom>
            <a:solidFill>
              <a:srgbClr val="232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22;p19">
              <a:extLst>
                <a:ext uri="{FF2B5EF4-FFF2-40B4-BE49-F238E27FC236}">
                  <a16:creationId xmlns:a16="http://schemas.microsoft.com/office/drawing/2014/main" id="{A13819E0-C06E-787F-0755-9F184BFAE2C7}"/>
                </a:ext>
              </a:extLst>
            </p:cNvPr>
            <p:cNvSpPr/>
            <p:nvPr/>
          </p:nvSpPr>
          <p:spPr>
            <a:xfrm>
              <a:off x="4999575" y="4303525"/>
              <a:ext cx="120950" cy="110925"/>
            </a:xfrm>
            <a:custGeom>
              <a:avLst/>
              <a:gdLst/>
              <a:ahLst/>
              <a:cxnLst/>
              <a:rect l="l" t="t" r="r" b="b"/>
              <a:pathLst>
                <a:path w="4838" h="4437" extrusionOk="0">
                  <a:moveTo>
                    <a:pt x="2502" y="0"/>
                  </a:moveTo>
                  <a:cubicBezTo>
                    <a:pt x="1735" y="1968"/>
                    <a:pt x="3670" y="2969"/>
                    <a:pt x="4837" y="1668"/>
                  </a:cubicBezTo>
                  <a:cubicBezTo>
                    <a:pt x="3703" y="4437"/>
                    <a:pt x="0" y="2335"/>
                    <a:pt x="2502" y="0"/>
                  </a:cubicBezTo>
                  <a:close/>
                </a:path>
              </a:pathLst>
            </a:custGeom>
            <a:solidFill>
              <a:srgbClr val="232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23;p19">
              <a:extLst>
                <a:ext uri="{FF2B5EF4-FFF2-40B4-BE49-F238E27FC236}">
                  <a16:creationId xmlns:a16="http://schemas.microsoft.com/office/drawing/2014/main" id="{2EF44D62-2F5F-CAAA-AA3F-0BEF7B6FFEBE}"/>
                </a:ext>
              </a:extLst>
            </p:cNvPr>
            <p:cNvSpPr/>
            <p:nvPr/>
          </p:nvSpPr>
          <p:spPr>
            <a:xfrm>
              <a:off x="4926200" y="4415275"/>
              <a:ext cx="120100" cy="110100"/>
            </a:xfrm>
            <a:custGeom>
              <a:avLst/>
              <a:gdLst/>
              <a:ahLst/>
              <a:cxnLst/>
              <a:rect l="l" t="t" r="r" b="b"/>
              <a:pathLst>
                <a:path w="4804" h="4404" extrusionOk="0">
                  <a:moveTo>
                    <a:pt x="2468" y="0"/>
                  </a:moveTo>
                  <a:cubicBezTo>
                    <a:pt x="1701" y="1968"/>
                    <a:pt x="3636" y="2969"/>
                    <a:pt x="4803" y="1668"/>
                  </a:cubicBezTo>
                  <a:cubicBezTo>
                    <a:pt x="3669" y="4403"/>
                    <a:pt x="0" y="2335"/>
                    <a:pt x="2468" y="0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24;p19">
              <a:extLst>
                <a:ext uri="{FF2B5EF4-FFF2-40B4-BE49-F238E27FC236}">
                  <a16:creationId xmlns:a16="http://schemas.microsoft.com/office/drawing/2014/main" id="{B026DBA1-C3C4-D822-6D6E-230B8BF238AC}"/>
                </a:ext>
              </a:extLst>
            </p:cNvPr>
            <p:cNvSpPr/>
            <p:nvPr/>
          </p:nvSpPr>
          <p:spPr>
            <a:xfrm>
              <a:off x="5573325" y="4201775"/>
              <a:ext cx="105925" cy="83425"/>
            </a:xfrm>
            <a:custGeom>
              <a:avLst/>
              <a:gdLst/>
              <a:ahLst/>
              <a:cxnLst/>
              <a:rect l="l" t="t" r="r" b="b"/>
              <a:pathLst>
                <a:path w="4237" h="3337" extrusionOk="0">
                  <a:moveTo>
                    <a:pt x="667" y="34"/>
                  </a:moveTo>
                  <a:cubicBezTo>
                    <a:pt x="1234" y="2069"/>
                    <a:pt x="3403" y="1735"/>
                    <a:pt x="3503" y="1"/>
                  </a:cubicBezTo>
                  <a:cubicBezTo>
                    <a:pt x="4237" y="2870"/>
                    <a:pt x="0" y="3337"/>
                    <a:pt x="667" y="34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25;p19">
              <a:extLst>
                <a:ext uri="{FF2B5EF4-FFF2-40B4-BE49-F238E27FC236}">
                  <a16:creationId xmlns:a16="http://schemas.microsoft.com/office/drawing/2014/main" id="{ADCC8B77-B716-C246-DDCA-C61D70E4528A}"/>
                </a:ext>
              </a:extLst>
            </p:cNvPr>
            <p:cNvSpPr/>
            <p:nvPr/>
          </p:nvSpPr>
          <p:spPr>
            <a:xfrm>
              <a:off x="5518275" y="4361075"/>
              <a:ext cx="105100" cy="80900"/>
            </a:xfrm>
            <a:custGeom>
              <a:avLst/>
              <a:gdLst/>
              <a:ahLst/>
              <a:cxnLst/>
              <a:rect l="l" t="t" r="r" b="b"/>
              <a:pathLst>
                <a:path w="4204" h="3236" extrusionOk="0">
                  <a:moveTo>
                    <a:pt x="868" y="0"/>
                  </a:moveTo>
                  <a:cubicBezTo>
                    <a:pt x="1268" y="2068"/>
                    <a:pt x="3436" y="1901"/>
                    <a:pt x="3703" y="200"/>
                  </a:cubicBezTo>
                  <a:cubicBezTo>
                    <a:pt x="4204" y="3136"/>
                    <a:pt x="1" y="3236"/>
                    <a:pt x="868" y="0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26;p19">
              <a:extLst>
                <a:ext uri="{FF2B5EF4-FFF2-40B4-BE49-F238E27FC236}">
                  <a16:creationId xmlns:a16="http://schemas.microsoft.com/office/drawing/2014/main" id="{EE9FCC7A-0B04-EB07-C786-5EDE137239C7}"/>
                </a:ext>
              </a:extLst>
            </p:cNvPr>
            <p:cNvSpPr/>
            <p:nvPr/>
          </p:nvSpPr>
          <p:spPr>
            <a:xfrm>
              <a:off x="5623350" y="4307700"/>
              <a:ext cx="104275" cy="86750"/>
            </a:xfrm>
            <a:custGeom>
              <a:avLst/>
              <a:gdLst/>
              <a:ahLst/>
              <a:cxnLst/>
              <a:rect l="l" t="t" r="r" b="b"/>
              <a:pathLst>
                <a:path w="4171" h="3470" extrusionOk="0">
                  <a:moveTo>
                    <a:pt x="568" y="134"/>
                  </a:moveTo>
                  <a:cubicBezTo>
                    <a:pt x="1135" y="2168"/>
                    <a:pt x="3303" y="1768"/>
                    <a:pt x="3403" y="0"/>
                  </a:cubicBezTo>
                  <a:cubicBezTo>
                    <a:pt x="4170" y="2869"/>
                    <a:pt x="1" y="3469"/>
                    <a:pt x="568" y="134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27;p19">
              <a:extLst>
                <a:ext uri="{FF2B5EF4-FFF2-40B4-BE49-F238E27FC236}">
                  <a16:creationId xmlns:a16="http://schemas.microsoft.com/office/drawing/2014/main" id="{B374BE54-7DD0-1A10-4201-AAA77215E4A3}"/>
                </a:ext>
              </a:extLst>
            </p:cNvPr>
            <p:cNvSpPr/>
            <p:nvPr/>
          </p:nvSpPr>
          <p:spPr>
            <a:xfrm>
              <a:off x="5423200" y="4458625"/>
              <a:ext cx="120125" cy="110100"/>
            </a:xfrm>
            <a:custGeom>
              <a:avLst/>
              <a:gdLst/>
              <a:ahLst/>
              <a:cxnLst/>
              <a:rect l="l" t="t" r="r" b="b"/>
              <a:pathLst>
                <a:path w="4805" h="4404" extrusionOk="0">
                  <a:moveTo>
                    <a:pt x="2469" y="1"/>
                  </a:moveTo>
                  <a:cubicBezTo>
                    <a:pt x="1735" y="1969"/>
                    <a:pt x="3670" y="2970"/>
                    <a:pt x="4804" y="1635"/>
                  </a:cubicBezTo>
                  <a:cubicBezTo>
                    <a:pt x="3670" y="4404"/>
                    <a:pt x="1" y="2303"/>
                    <a:pt x="2469" y="1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28;p19">
              <a:extLst>
                <a:ext uri="{FF2B5EF4-FFF2-40B4-BE49-F238E27FC236}">
                  <a16:creationId xmlns:a16="http://schemas.microsoft.com/office/drawing/2014/main" id="{CA1FD8D1-1DF7-2EB1-B5F5-7B6A77BE5D06}"/>
                </a:ext>
              </a:extLst>
            </p:cNvPr>
            <p:cNvSpPr/>
            <p:nvPr/>
          </p:nvSpPr>
          <p:spPr>
            <a:xfrm>
              <a:off x="5323150" y="4531175"/>
              <a:ext cx="95925" cy="87600"/>
            </a:xfrm>
            <a:custGeom>
              <a:avLst/>
              <a:gdLst/>
              <a:ahLst/>
              <a:cxnLst/>
              <a:rect l="l" t="t" r="r" b="b"/>
              <a:pathLst>
                <a:path w="3837" h="3504" extrusionOk="0">
                  <a:moveTo>
                    <a:pt x="2068" y="1"/>
                  </a:moveTo>
                  <a:cubicBezTo>
                    <a:pt x="1368" y="1535"/>
                    <a:pt x="2902" y="2369"/>
                    <a:pt x="3836" y="1369"/>
                  </a:cubicBezTo>
                  <a:cubicBezTo>
                    <a:pt x="2835" y="3503"/>
                    <a:pt x="0" y="1736"/>
                    <a:pt x="2068" y="1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reeform 19">
            <a:extLst>
              <a:ext uri="{FF2B5EF4-FFF2-40B4-BE49-F238E27FC236}">
                <a16:creationId xmlns:a16="http://schemas.microsoft.com/office/drawing/2014/main" id="{51FBE261-20CB-D2D1-A10D-C7F8DF41F93E}"/>
              </a:ext>
            </a:extLst>
          </p:cNvPr>
          <p:cNvSpPr/>
          <p:nvPr/>
        </p:nvSpPr>
        <p:spPr>
          <a:xfrm>
            <a:off x="-1326769" y="-404938"/>
            <a:ext cx="2371699" cy="992903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0" y="0"/>
                </a:moveTo>
                <a:lnTo>
                  <a:pt x="6329254" y="0"/>
                </a:lnTo>
                <a:lnTo>
                  <a:pt x="6329254" y="2572416"/>
                </a:lnTo>
                <a:lnTo>
                  <a:pt x="0" y="25724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7" name="Freeform 20">
            <a:extLst>
              <a:ext uri="{FF2B5EF4-FFF2-40B4-BE49-F238E27FC236}">
                <a16:creationId xmlns:a16="http://schemas.microsoft.com/office/drawing/2014/main" id="{DDF01F3D-6EB9-926A-3CBF-3CDBC2954F7E}"/>
              </a:ext>
            </a:extLst>
          </p:cNvPr>
          <p:cNvSpPr/>
          <p:nvPr/>
        </p:nvSpPr>
        <p:spPr>
          <a:xfrm rot="20841465">
            <a:off x="8169169" y="-651968"/>
            <a:ext cx="2456365" cy="2935170"/>
          </a:xfrm>
          <a:custGeom>
            <a:avLst/>
            <a:gdLst/>
            <a:ahLst/>
            <a:cxnLst/>
            <a:rect l="l" t="t" r="r" b="b"/>
            <a:pathLst>
              <a:path w="5727948" h="8771145">
                <a:moveTo>
                  <a:pt x="0" y="0"/>
                </a:moveTo>
                <a:lnTo>
                  <a:pt x="5727947" y="0"/>
                </a:lnTo>
                <a:lnTo>
                  <a:pt x="5727947" y="8771146"/>
                </a:lnTo>
                <a:lnTo>
                  <a:pt x="0" y="8771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189" t="19189" r="5623" b="182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525" y="257172"/>
            <a:ext cx="8512952" cy="4579429"/>
            <a:chOff x="0" y="0"/>
            <a:chExt cx="4484188" cy="2412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4188" cy="2412210"/>
            </a:xfrm>
            <a:custGeom>
              <a:avLst/>
              <a:gdLst/>
              <a:ahLst/>
              <a:cxnLst/>
              <a:rect l="l" t="t" r="r" b="b"/>
              <a:pathLst>
                <a:path w="4484188" h="2412210">
                  <a:moveTo>
                    <a:pt x="0" y="0"/>
                  </a:moveTo>
                  <a:lnTo>
                    <a:pt x="4484188" y="0"/>
                  </a:lnTo>
                  <a:lnTo>
                    <a:pt x="4484188" y="2412210"/>
                  </a:lnTo>
                  <a:lnTo>
                    <a:pt x="0" y="24122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spcBef>
                  <a:spcPct val="0"/>
                </a:spcBef>
                <a:buClrTx/>
              </a:pPr>
              <a:endParaRPr sz="9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4170" y="1402674"/>
            <a:ext cx="1760849" cy="2034856"/>
            <a:chOff x="0" y="0"/>
            <a:chExt cx="4662007" cy="50065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62007" cy="5006511"/>
            </a:xfrm>
            <a:custGeom>
              <a:avLst/>
              <a:gdLst/>
              <a:ahLst/>
              <a:cxnLst/>
              <a:rect l="l" t="t" r="r" b="b"/>
              <a:pathLst>
                <a:path w="4662007" h="5006511">
                  <a:moveTo>
                    <a:pt x="4537547" y="5006510"/>
                  </a:moveTo>
                  <a:lnTo>
                    <a:pt x="124460" y="5006510"/>
                  </a:lnTo>
                  <a:cubicBezTo>
                    <a:pt x="55880" y="5006510"/>
                    <a:pt x="0" y="4950630"/>
                    <a:pt x="0" y="48820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37547" y="0"/>
                  </a:lnTo>
                  <a:cubicBezTo>
                    <a:pt x="4606127" y="0"/>
                    <a:pt x="4662007" y="55880"/>
                    <a:pt x="4662007" y="124460"/>
                  </a:cubicBezTo>
                  <a:lnTo>
                    <a:pt x="4662007" y="4882050"/>
                  </a:lnTo>
                  <a:cubicBezTo>
                    <a:pt x="4662007" y="4950630"/>
                    <a:pt x="4606127" y="5006511"/>
                    <a:pt x="4537547" y="5006511"/>
                  </a:cubicBezTo>
                  <a:close/>
                </a:path>
              </a:pathLst>
            </a:custGeom>
            <a:solidFill>
              <a:srgbClr val="D4EC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54170" y="3607434"/>
            <a:ext cx="1760849" cy="1021716"/>
            <a:chOff x="0" y="0"/>
            <a:chExt cx="4075576" cy="21975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75576" cy="2197596"/>
            </a:xfrm>
            <a:custGeom>
              <a:avLst/>
              <a:gdLst/>
              <a:ahLst/>
              <a:cxnLst/>
              <a:rect l="l" t="t" r="r" b="b"/>
              <a:pathLst>
                <a:path w="4075576" h="2197596">
                  <a:moveTo>
                    <a:pt x="3951116" y="2197596"/>
                  </a:moveTo>
                  <a:lnTo>
                    <a:pt x="124460" y="2197596"/>
                  </a:lnTo>
                  <a:cubicBezTo>
                    <a:pt x="55880" y="2197596"/>
                    <a:pt x="0" y="2141716"/>
                    <a:pt x="0" y="20731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1116" y="0"/>
                  </a:lnTo>
                  <a:cubicBezTo>
                    <a:pt x="4019696" y="0"/>
                    <a:pt x="4075576" y="55880"/>
                    <a:pt x="4075576" y="124460"/>
                  </a:cubicBezTo>
                  <a:lnTo>
                    <a:pt x="4075576" y="2073136"/>
                  </a:lnTo>
                  <a:cubicBezTo>
                    <a:pt x="4075576" y="2141716"/>
                    <a:pt x="4019696" y="2197596"/>
                    <a:pt x="3951116" y="2197596"/>
                  </a:cubicBezTo>
                  <a:close/>
                </a:path>
              </a:pathLst>
            </a:custGeom>
            <a:solidFill>
              <a:srgbClr val="D4ECE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68876" y="371289"/>
            <a:ext cx="1746143" cy="915879"/>
            <a:chOff x="0" y="0"/>
            <a:chExt cx="1916415" cy="926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6415" cy="926310"/>
            </a:xfrm>
            <a:custGeom>
              <a:avLst/>
              <a:gdLst/>
              <a:ahLst/>
              <a:cxnLst/>
              <a:rect l="l" t="t" r="r" b="b"/>
              <a:pathLst>
                <a:path w="1916415" h="926310">
                  <a:moveTo>
                    <a:pt x="1791955" y="926310"/>
                  </a:moveTo>
                  <a:lnTo>
                    <a:pt x="124460" y="926310"/>
                  </a:lnTo>
                  <a:cubicBezTo>
                    <a:pt x="55880" y="926310"/>
                    <a:pt x="0" y="870430"/>
                    <a:pt x="0" y="801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1955" y="0"/>
                  </a:lnTo>
                  <a:cubicBezTo>
                    <a:pt x="1860535" y="0"/>
                    <a:pt x="1916415" y="55880"/>
                    <a:pt x="1916415" y="124460"/>
                  </a:cubicBezTo>
                  <a:lnTo>
                    <a:pt x="1916415" y="801850"/>
                  </a:lnTo>
                  <a:cubicBezTo>
                    <a:pt x="1916415" y="870430"/>
                    <a:pt x="1860535" y="926310"/>
                    <a:pt x="1791955" y="926310"/>
                  </a:cubicBezTo>
                  <a:close/>
                </a:path>
              </a:pathLst>
            </a:custGeom>
            <a:solidFill>
              <a:srgbClr val="C5E4B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449005" y="423640"/>
            <a:ext cx="6042417" cy="874259"/>
            <a:chOff x="0" y="0"/>
            <a:chExt cx="6614119" cy="9866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14119" cy="986619"/>
            </a:xfrm>
            <a:custGeom>
              <a:avLst/>
              <a:gdLst/>
              <a:ahLst/>
              <a:cxnLst/>
              <a:rect l="l" t="t" r="r" b="b"/>
              <a:pathLst>
                <a:path w="6614119" h="986619">
                  <a:moveTo>
                    <a:pt x="6489659" y="986619"/>
                  </a:moveTo>
                  <a:lnTo>
                    <a:pt x="124460" y="986619"/>
                  </a:lnTo>
                  <a:cubicBezTo>
                    <a:pt x="55880" y="986619"/>
                    <a:pt x="0" y="930739"/>
                    <a:pt x="0" y="862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89659" y="0"/>
                  </a:lnTo>
                  <a:cubicBezTo>
                    <a:pt x="6558238" y="0"/>
                    <a:pt x="6614119" y="55880"/>
                    <a:pt x="6614119" y="124460"/>
                  </a:cubicBezTo>
                  <a:lnTo>
                    <a:pt x="6614119" y="862159"/>
                  </a:lnTo>
                  <a:cubicBezTo>
                    <a:pt x="6614119" y="930739"/>
                    <a:pt x="6558238" y="986619"/>
                    <a:pt x="6489659" y="986619"/>
                  </a:cubicBezTo>
                  <a:close/>
                </a:path>
              </a:pathLst>
            </a:custGeom>
            <a:solidFill>
              <a:srgbClr val="036374"/>
            </a:solidFill>
          </p:spPr>
        </p:sp>
      </p:grpSp>
      <p:sp>
        <p:nvSpPr>
          <p:cNvPr id="14" name="Freeform 14"/>
          <p:cNvSpPr/>
          <p:nvPr/>
        </p:nvSpPr>
        <p:spPr>
          <a:xfrm rot="1859575">
            <a:off x="-939616" y="4032946"/>
            <a:ext cx="2223124" cy="2057400"/>
          </a:xfrm>
          <a:custGeom>
            <a:avLst/>
            <a:gdLst/>
            <a:ahLst/>
            <a:cxnLst/>
            <a:rect l="l" t="t" r="r" b="b"/>
            <a:pathLst>
              <a:path w="4446248" h="4114800">
                <a:moveTo>
                  <a:pt x="0" y="0"/>
                </a:moveTo>
                <a:lnTo>
                  <a:pt x="4446247" y="0"/>
                </a:lnTo>
                <a:lnTo>
                  <a:pt x="44462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449005" y="1402674"/>
            <a:ext cx="6042417" cy="2034856"/>
            <a:chOff x="0" y="0"/>
            <a:chExt cx="14419969" cy="50065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419969" cy="5006511"/>
            </a:xfrm>
            <a:custGeom>
              <a:avLst/>
              <a:gdLst/>
              <a:ahLst/>
              <a:cxnLst/>
              <a:rect l="l" t="t" r="r" b="b"/>
              <a:pathLst>
                <a:path w="14419969" h="5006511">
                  <a:moveTo>
                    <a:pt x="14295509" y="5006510"/>
                  </a:moveTo>
                  <a:lnTo>
                    <a:pt x="124460" y="5006510"/>
                  </a:lnTo>
                  <a:cubicBezTo>
                    <a:pt x="55880" y="5006510"/>
                    <a:pt x="0" y="4950630"/>
                    <a:pt x="0" y="48820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295509" y="0"/>
                  </a:lnTo>
                  <a:cubicBezTo>
                    <a:pt x="14364089" y="0"/>
                    <a:pt x="14419969" y="55880"/>
                    <a:pt x="14419969" y="124460"/>
                  </a:cubicBezTo>
                  <a:lnTo>
                    <a:pt x="14419969" y="4882050"/>
                  </a:lnTo>
                  <a:cubicBezTo>
                    <a:pt x="14419969" y="4950630"/>
                    <a:pt x="14364089" y="5006511"/>
                    <a:pt x="14295509" y="5006511"/>
                  </a:cubicBezTo>
                  <a:close/>
                </a:path>
              </a:pathLst>
            </a:custGeom>
            <a:solidFill>
              <a:srgbClr val="D4ECED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449005" y="3607434"/>
            <a:ext cx="6042417" cy="1021716"/>
            <a:chOff x="0" y="0"/>
            <a:chExt cx="12606090" cy="21975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06090" cy="2197596"/>
            </a:xfrm>
            <a:custGeom>
              <a:avLst/>
              <a:gdLst/>
              <a:ahLst/>
              <a:cxnLst/>
              <a:rect l="l" t="t" r="r" b="b"/>
              <a:pathLst>
                <a:path w="12606090" h="2197596">
                  <a:moveTo>
                    <a:pt x="12481630" y="2197596"/>
                  </a:moveTo>
                  <a:lnTo>
                    <a:pt x="124460" y="2197596"/>
                  </a:lnTo>
                  <a:cubicBezTo>
                    <a:pt x="55880" y="2197596"/>
                    <a:pt x="0" y="2141716"/>
                    <a:pt x="0" y="20731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81630" y="0"/>
                  </a:lnTo>
                  <a:cubicBezTo>
                    <a:pt x="12550210" y="0"/>
                    <a:pt x="12606090" y="55880"/>
                    <a:pt x="12606090" y="124460"/>
                  </a:cubicBezTo>
                  <a:lnTo>
                    <a:pt x="12606090" y="2073136"/>
                  </a:lnTo>
                  <a:cubicBezTo>
                    <a:pt x="12606090" y="2141716"/>
                    <a:pt x="12550210" y="2197596"/>
                    <a:pt x="12481630" y="2197596"/>
                  </a:cubicBezTo>
                  <a:close/>
                </a:path>
              </a:pathLst>
            </a:custGeom>
            <a:solidFill>
              <a:srgbClr val="D4ECED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554170" y="461740"/>
            <a:ext cx="174614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1537"/>
              </a:lnSpc>
              <a:buClrTx/>
            </a:pPr>
            <a:r>
              <a:rPr lang="en-US" sz="1600" i="1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yếu tố cần xác định của VB thông tin giải thích một hiện tượng tự nhiên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92194" y="553679"/>
            <a:ext cx="4937576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800" i="1" kern="1200">
                <a:solidFill>
                  <a:srgbClr val="F2F2F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 điểm của yếu tố thể hiện trong VB Những điều bí ẩn trong tập tính di cư của các loài chim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8876" y="1927213"/>
            <a:ext cx="1894835" cy="24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 trúc của VB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8623" y="3850512"/>
            <a:ext cx="1385929" cy="497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sử dụng từ ngữ của VB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63710" y="1422959"/>
            <a:ext cx="1556966" cy="24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600" i="1" u="sng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Sa-pô</a:t>
            </a: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Không có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71826" y="1715433"/>
            <a:ext cx="594494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600" i="1" u="sng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mở đầu</a:t>
            </a: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Hàng tram tỉ con chim di cư mỗi năm…một phép lạ của cuộc sống.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23134" y="2201400"/>
            <a:ext cx="4676552" cy="24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=&gt; Giới thiệu khái quát về thế giới tự nhiên sẽ lí giải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515508" y="2465318"/>
            <a:ext cx="579786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696"/>
              </a:lnSpc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600" i="1" u="sng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nội dung</a:t>
            </a: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Vì sao chim di cư? …mối chiếc bay sau có thể tiết kiệm tối đa 18% lượng nhiên liệu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72856" y="2909183"/>
            <a:ext cx="5070649" cy="24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Giải thích những bí ẩn trong tập tính di cư của loài chim.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49005" y="3158507"/>
            <a:ext cx="2212405" cy="24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030"/>
              </a:lnSpc>
              <a:spcBef>
                <a:spcPct val="0"/>
              </a:spcBef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1600" i="1" u="sng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kết thúc: </a:t>
            </a: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có.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78160" y="3717787"/>
            <a:ext cx="5478629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457200">
              <a:lnSpc>
                <a:spcPts val="1667"/>
              </a:lnSpc>
              <a:buClrTx/>
            </a:pPr>
            <a:r>
              <a:rPr lang="en-US" sz="16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 dụng một số từ ngữ thuộc chuyên ngành sinh hoạt ví dụ: di cư, sinh sản, loài, di truyền, tập tính, con cò đen đầu hói, bồ nông trắng,…, động từ/cụm động từ miêu tả hoạt động hoặc trạng thái (ví dụ: bay, di cư, trú đông, vỗ cánh, quạt cánh,…)</a:t>
            </a:r>
          </a:p>
        </p:txBody>
      </p:sp>
      <p:sp>
        <p:nvSpPr>
          <p:cNvPr id="30" name="Google Shape;1096;p26">
            <a:extLst>
              <a:ext uri="{FF2B5EF4-FFF2-40B4-BE49-F238E27FC236}">
                <a16:creationId xmlns:a16="http://schemas.microsoft.com/office/drawing/2014/main" id="{E3105696-FF2F-E4FD-924E-A437DB7D82C9}"/>
              </a:ext>
            </a:extLst>
          </p:cNvPr>
          <p:cNvSpPr/>
          <p:nvPr/>
        </p:nvSpPr>
        <p:spPr>
          <a:xfrm>
            <a:off x="0" y="4712337"/>
            <a:ext cx="9144000" cy="12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122;p26">
            <a:extLst>
              <a:ext uri="{FF2B5EF4-FFF2-40B4-BE49-F238E27FC236}">
                <a16:creationId xmlns:a16="http://schemas.microsoft.com/office/drawing/2014/main" id="{9D1EAD2F-38BA-82D7-FE8B-3CC2DE07F722}"/>
              </a:ext>
            </a:extLst>
          </p:cNvPr>
          <p:cNvGrpSpPr/>
          <p:nvPr/>
        </p:nvGrpSpPr>
        <p:grpSpPr>
          <a:xfrm flipH="1">
            <a:off x="-125447" y="3558379"/>
            <a:ext cx="1054786" cy="1588787"/>
            <a:chOff x="787238" y="-257675"/>
            <a:chExt cx="1302525" cy="1961950"/>
          </a:xfrm>
        </p:grpSpPr>
        <p:sp>
          <p:nvSpPr>
            <p:cNvPr id="33" name="Google Shape;1123;p26">
              <a:extLst>
                <a:ext uri="{FF2B5EF4-FFF2-40B4-BE49-F238E27FC236}">
                  <a16:creationId xmlns:a16="http://schemas.microsoft.com/office/drawing/2014/main" id="{6F5A5D77-F10C-2C22-4BEA-317E1CC7AF26}"/>
                </a:ext>
              </a:extLst>
            </p:cNvPr>
            <p:cNvSpPr/>
            <p:nvPr/>
          </p:nvSpPr>
          <p:spPr>
            <a:xfrm>
              <a:off x="864663" y="134975"/>
              <a:ext cx="415875" cy="946800"/>
            </a:xfrm>
            <a:custGeom>
              <a:avLst/>
              <a:gdLst/>
              <a:ahLst/>
              <a:cxnLst/>
              <a:rect l="l" t="t" r="r" b="b"/>
              <a:pathLst>
                <a:path w="16635" h="37872" extrusionOk="0">
                  <a:moveTo>
                    <a:pt x="16635" y="0"/>
                  </a:moveTo>
                  <a:cubicBezTo>
                    <a:pt x="16635" y="0"/>
                    <a:pt x="1" y="3076"/>
                    <a:pt x="1947" y="37872"/>
                  </a:cubicBezTo>
                  <a:lnTo>
                    <a:pt x="16635" y="19187"/>
                  </a:lnTo>
                  <a:lnTo>
                    <a:pt x="16635" y="0"/>
                  </a:lnTo>
                  <a:close/>
                </a:path>
              </a:pathLst>
            </a:custGeom>
            <a:solidFill>
              <a:srgbClr val="527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24;p26">
              <a:extLst>
                <a:ext uri="{FF2B5EF4-FFF2-40B4-BE49-F238E27FC236}">
                  <a16:creationId xmlns:a16="http://schemas.microsoft.com/office/drawing/2014/main" id="{857A2C22-D2E0-CC4A-ECE2-DDE9E1757F98}"/>
                </a:ext>
              </a:extLst>
            </p:cNvPr>
            <p:cNvSpPr/>
            <p:nvPr/>
          </p:nvSpPr>
          <p:spPr>
            <a:xfrm>
              <a:off x="937888" y="134975"/>
              <a:ext cx="356775" cy="722925"/>
            </a:xfrm>
            <a:custGeom>
              <a:avLst/>
              <a:gdLst/>
              <a:ahLst/>
              <a:cxnLst/>
              <a:rect l="l" t="t" r="r" b="b"/>
              <a:pathLst>
                <a:path w="14271" h="28917" extrusionOk="0">
                  <a:moveTo>
                    <a:pt x="13706" y="0"/>
                  </a:moveTo>
                  <a:cubicBezTo>
                    <a:pt x="13706" y="0"/>
                    <a:pt x="4081" y="4185"/>
                    <a:pt x="1" y="28917"/>
                  </a:cubicBezTo>
                  <a:lnTo>
                    <a:pt x="14271" y="1570"/>
                  </a:lnTo>
                  <a:lnTo>
                    <a:pt x="13706" y="0"/>
                  </a:lnTo>
                  <a:close/>
                </a:path>
              </a:pathLst>
            </a:custGeom>
            <a:solidFill>
              <a:srgbClr val="527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25;p26">
              <a:extLst>
                <a:ext uri="{FF2B5EF4-FFF2-40B4-BE49-F238E27FC236}">
                  <a16:creationId xmlns:a16="http://schemas.microsoft.com/office/drawing/2014/main" id="{E60915D4-0A7C-53AF-A32B-811A65E2458F}"/>
                </a:ext>
              </a:extLst>
            </p:cNvPr>
            <p:cNvSpPr/>
            <p:nvPr/>
          </p:nvSpPr>
          <p:spPr>
            <a:xfrm>
              <a:off x="898138" y="474975"/>
              <a:ext cx="336375" cy="710900"/>
            </a:xfrm>
            <a:custGeom>
              <a:avLst/>
              <a:gdLst/>
              <a:ahLst/>
              <a:cxnLst/>
              <a:rect l="l" t="t" r="r" b="b"/>
              <a:pathLst>
                <a:path w="13455" h="28436" extrusionOk="0">
                  <a:moveTo>
                    <a:pt x="7429" y="1"/>
                  </a:moveTo>
                  <a:cubicBezTo>
                    <a:pt x="7429" y="1"/>
                    <a:pt x="1" y="9918"/>
                    <a:pt x="649" y="28436"/>
                  </a:cubicBezTo>
                  <a:lnTo>
                    <a:pt x="13455" y="10128"/>
                  </a:lnTo>
                  <a:lnTo>
                    <a:pt x="7429" y="1"/>
                  </a:lnTo>
                  <a:close/>
                </a:path>
              </a:pathLst>
            </a:custGeom>
            <a:solidFill>
              <a:srgbClr val="3E6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26;p26">
              <a:extLst>
                <a:ext uri="{FF2B5EF4-FFF2-40B4-BE49-F238E27FC236}">
                  <a16:creationId xmlns:a16="http://schemas.microsoft.com/office/drawing/2014/main" id="{67AB9B03-F9F6-DEA7-B36A-7C66F4302668}"/>
                </a:ext>
              </a:extLst>
            </p:cNvPr>
            <p:cNvSpPr/>
            <p:nvPr/>
          </p:nvSpPr>
          <p:spPr>
            <a:xfrm>
              <a:off x="913838" y="474975"/>
              <a:ext cx="184150" cy="607850"/>
            </a:xfrm>
            <a:custGeom>
              <a:avLst/>
              <a:gdLst/>
              <a:ahLst/>
              <a:cxnLst/>
              <a:rect l="l" t="t" r="r" b="b"/>
              <a:pathLst>
                <a:path w="7366" h="24314" extrusionOk="0">
                  <a:moveTo>
                    <a:pt x="6801" y="1"/>
                  </a:moveTo>
                  <a:cubicBezTo>
                    <a:pt x="6801" y="1"/>
                    <a:pt x="461" y="8454"/>
                    <a:pt x="0" y="24314"/>
                  </a:cubicBezTo>
                  <a:cubicBezTo>
                    <a:pt x="0" y="24251"/>
                    <a:pt x="2888" y="6947"/>
                    <a:pt x="7366" y="963"/>
                  </a:cubicBezTo>
                  <a:lnTo>
                    <a:pt x="6801" y="1"/>
                  </a:lnTo>
                  <a:close/>
                </a:path>
              </a:pathLst>
            </a:custGeom>
            <a:solidFill>
              <a:srgbClr val="2E4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27;p26">
              <a:extLst>
                <a:ext uri="{FF2B5EF4-FFF2-40B4-BE49-F238E27FC236}">
                  <a16:creationId xmlns:a16="http://schemas.microsoft.com/office/drawing/2014/main" id="{E3ECAF9A-D094-8C98-BE31-922C71F0C62C}"/>
                </a:ext>
              </a:extLst>
            </p:cNvPr>
            <p:cNvSpPr/>
            <p:nvPr/>
          </p:nvSpPr>
          <p:spPr>
            <a:xfrm>
              <a:off x="860488" y="981850"/>
              <a:ext cx="400175" cy="650225"/>
            </a:xfrm>
            <a:custGeom>
              <a:avLst/>
              <a:gdLst/>
              <a:ahLst/>
              <a:cxnLst/>
              <a:rect l="l" t="t" r="r" b="b"/>
              <a:pathLst>
                <a:path w="16007" h="26009" extrusionOk="0">
                  <a:moveTo>
                    <a:pt x="9060" y="1"/>
                  </a:moveTo>
                  <a:lnTo>
                    <a:pt x="0" y="24983"/>
                  </a:lnTo>
                  <a:lnTo>
                    <a:pt x="0" y="26009"/>
                  </a:lnTo>
                  <a:lnTo>
                    <a:pt x="1046" y="25737"/>
                  </a:lnTo>
                  <a:lnTo>
                    <a:pt x="15358" y="3327"/>
                  </a:lnTo>
                  <a:lnTo>
                    <a:pt x="16007" y="900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27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28;p26">
              <a:extLst>
                <a:ext uri="{FF2B5EF4-FFF2-40B4-BE49-F238E27FC236}">
                  <a16:creationId xmlns:a16="http://schemas.microsoft.com/office/drawing/2014/main" id="{A1A5D07D-CACD-ACB9-7451-BE1FFD6FB2F0}"/>
                </a:ext>
              </a:extLst>
            </p:cNvPr>
            <p:cNvSpPr/>
            <p:nvPr/>
          </p:nvSpPr>
          <p:spPr>
            <a:xfrm>
              <a:off x="925338" y="136550"/>
              <a:ext cx="358350" cy="547700"/>
            </a:xfrm>
            <a:custGeom>
              <a:avLst/>
              <a:gdLst/>
              <a:ahLst/>
              <a:cxnLst/>
              <a:rect l="l" t="t" r="r" b="b"/>
              <a:pathLst>
                <a:path w="14334" h="21908" extrusionOk="0">
                  <a:moveTo>
                    <a:pt x="14333" y="0"/>
                  </a:moveTo>
                  <a:lnTo>
                    <a:pt x="14333" y="0"/>
                  </a:lnTo>
                  <a:cubicBezTo>
                    <a:pt x="14333" y="0"/>
                    <a:pt x="2805" y="1695"/>
                    <a:pt x="1" y="21907"/>
                  </a:cubicBezTo>
                  <a:cubicBezTo>
                    <a:pt x="1" y="21907"/>
                    <a:pt x="9521" y="15023"/>
                    <a:pt x="14333" y="0"/>
                  </a:cubicBezTo>
                  <a:close/>
                </a:path>
              </a:pathLst>
            </a:custGeom>
            <a:solidFill>
              <a:srgbClr val="3E6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29;p26">
              <a:extLst>
                <a:ext uri="{FF2B5EF4-FFF2-40B4-BE49-F238E27FC236}">
                  <a16:creationId xmlns:a16="http://schemas.microsoft.com/office/drawing/2014/main" id="{1E84B819-B5E5-77C8-F331-F9909449B6C0}"/>
                </a:ext>
              </a:extLst>
            </p:cNvPr>
            <p:cNvSpPr/>
            <p:nvPr/>
          </p:nvSpPr>
          <p:spPr>
            <a:xfrm>
              <a:off x="813413" y="711425"/>
              <a:ext cx="805050" cy="971400"/>
            </a:xfrm>
            <a:custGeom>
              <a:avLst/>
              <a:gdLst/>
              <a:ahLst/>
              <a:cxnLst/>
              <a:rect l="l" t="t" r="r" b="b"/>
              <a:pathLst>
                <a:path w="32202" h="38856" extrusionOk="0">
                  <a:moveTo>
                    <a:pt x="32202" y="0"/>
                  </a:moveTo>
                  <a:lnTo>
                    <a:pt x="13768" y="272"/>
                  </a:lnTo>
                  <a:lnTo>
                    <a:pt x="10671" y="3243"/>
                  </a:lnTo>
                  <a:cubicBezTo>
                    <a:pt x="10671" y="3243"/>
                    <a:pt x="7093" y="23581"/>
                    <a:pt x="0" y="38855"/>
                  </a:cubicBezTo>
                  <a:lnTo>
                    <a:pt x="5231" y="37621"/>
                  </a:lnTo>
                  <a:cubicBezTo>
                    <a:pt x="5231" y="37621"/>
                    <a:pt x="23707" y="8558"/>
                    <a:pt x="31009" y="4750"/>
                  </a:cubicBezTo>
                  <a:lnTo>
                    <a:pt x="32202" y="0"/>
                  </a:lnTo>
                  <a:close/>
                </a:path>
              </a:pathLst>
            </a:custGeom>
            <a:solidFill>
              <a:srgbClr val="3E6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30;p26">
              <a:extLst>
                <a:ext uri="{FF2B5EF4-FFF2-40B4-BE49-F238E27FC236}">
                  <a16:creationId xmlns:a16="http://schemas.microsoft.com/office/drawing/2014/main" id="{38DAFC8F-C9C8-C5DE-2FA2-CF92EC07930A}"/>
                </a:ext>
              </a:extLst>
            </p:cNvPr>
            <p:cNvSpPr/>
            <p:nvPr/>
          </p:nvSpPr>
          <p:spPr>
            <a:xfrm>
              <a:off x="860488" y="910700"/>
              <a:ext cx="405925" cy="721375"/>
            </a:xfrm>
            <a:custGeom>
              <a:avLst/>
              <a:gdLst/>
              <a:ahLst/>
              <a:cxnLst/>
              <a:rect l="l" t="t" r="r" b="b"/>
              <a:pathLst>
                <a:path w="16237" h="28855" extrusionOk="0">
                  <a:moveTo>
                    <a:pt x="9625" y="1"/>
                  </a:moveTo>
                  <a:lnTo>
                    <a:pt x="3097" y="18456"/>
                  </a:lnTo>
                  <a:lnTo>
                    <a:pt x="0" y="28855"/>
                  </a:lnTo>
                  <a:cubicBezTo>
                    <a:pt x="63" y="28687"/>
                    <a:pt x="16237" y="1"/>
                    <a:pt x="16237" y="1"/>
                  </a:cubicBezTo>
                  <a:close/>
                </a:path>
              </a:pathLst>
            </a:custGeom>
            <a:solidFill>
              <a:srgbClr val="080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31;p26">
              <a:extLst>
                <a:ext uri="{FF2B5EF4-FFF2-40B4-BE49-F238E27FC236}">
                  <a16:creationId xmlns:a16="http://schemas.microsoft.com/office/drawing/2014/main" id="{343200F6-246F-F355-D6E8-DAE5A85AF1A0}"/>
                </a:ext>
              </a:extLst>
            </p:cNvPr>
            <p:cNvSpPr/>
            <p:nvPr/>
          </p:nvSpPr>
          <p:spPr>
            <a:xfrm>
              <a:off x="787238" y="803475"/>
              <a:ext cx="420600" cy="900800"/>
            </a:xfrm>
            <a:custGeom>
              <a:avLst/>
              <a:gdLst/>
              <a:ahLst/>
              <a:cxnLst/>
              <a:rect l="l" t="t" r="r" b="b"/>
              <a:pathLst>
                <a:path w="16824" h="36032" extrusionOk="0">
                  <a:moveTo>
                    <a:pt x="10923" y="1"/>
                  </a:moveTo>
                  <a:cubicBezTo>
                    <a:pt x="10923" y="1"/>
                    <a:pt x="5713" y="24377"/>
                    <a:pt x="1" y="36031"/>
                  </a:cubicBezTo>
                  <a:lnTo>
                    <a:pt x="1968" y="35362"/>
                  </a:lnTo>
                  <a:lnTo>
                    <a:pt x="16824" y="1193"/>
                  </a:lnTo>
                  <a:lnTo>
                    <a:pt x="10923" y="1"/>
                  </a:lnTo>
                  <a:close/>
                </a:path>
              </a:pathLst>
            </a:custGeom>
            <a:solidFill>
              <a:srgbClr val="2E4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32;p26">
              <a:extLst>
                <a:ext uri="{FF2B5EF4-FFF2-40B4-BE49-F238E27FC236}">
                  <a16:creationId xmlns:a16="http://schemas.microsoft.com/office/drawing/2014/main" id="{EC301714-F0DC-7821-3731-7F1C4CF4DFA9}"/>
                </a:ext>
              </a:extLst>
            </p:cNvPr>
            <p:cNvSpPr/>
            <p:nvPr/>
          </p:nvSpPr>
          <p:spPr>
            <a:xfrm>
              <a:off x="1261688" y="999625"/>
              <a:ext cx="255300" cy="382425"/>
            </a:xfrm>
            <a:custGeom>
              <a:avLst/>
              <a:gdLst/>
              <a:ahLst/>
              <a:cxnLst/>
              <a:rect l="l" t="t" r="r" b="b"/>
              <a:pathLst>
                <a:path w="10212" h="15297" extrusionOk="0">
                  <a:moveTo>
                    <a:pt x="1193" y="1"/>
                  </a:moveTo>
                  <a:lnTo>
                    <a:pt x="1" y="545"/>
                  </a:lnTo>
                  <a:cubicBezTo>
                    <a:pt x="1" y="545"/>
                    <a:pt x="1403" y="5901"/>
                    <a:pt x="1089" y="7241"/>
                  </a:cubicBezTo>
                  <a:cubicBezTo>
                    <a:pt x="1089" y="7241"/>
                    <a:pt x="1800" y="10274"/>
                    <a:pt x="1675" y="11174"/>
                  </a:cubicBezTo>
                  <a:cubicBezTo>
                    <a:pt x="1675" y="11174"/>
                    <a:pt x="2051" y="13078"/>
                    <a:pt x="1947" y="13434"/>
                  </a:cubicBezTo>
                  <a:cubicBezTo>
                    <a:pt x="1947" y="13434"/>
                    <a:pt x="2365" y="12681"/>
                    <a:pt x="2428" y="11174"/>
                  </a:cubicBezTo>
                  <a:lnTo>
                    <a:pt x="2742" y="9103"/>
                  </a:lnTo>
                  <a:lnTo>
                    <a:pt x="4562" y="12890"/>
                  </a:lnTo>
                  <a:cubicBezTo>
                    <a:pt x="4562" y="12890"/>
                    <a:pt x="5859" y="14271"/>
                    <a:pt x="5797" y="15296"/>
                  </a:cubicBezTo>
                  <a:cubicBezTo>
                    <a:pt x="5797" y="15296"/>
                    <a:pt x="6592" y="14438"/>
                    <a:pt x="5587" y="12848"/>
                  </a:cubicBezTo>
                  <a:lnTo>
                    <a:pt x="4206" y="8496"/>
                  </a:lnTo>
                  <a:lnTo>
                    <a:pt x="4206" y="8496"/>
                  </a:lnTo>
                  <a:cubicBezTo>
                    <a:pt x="4207" y="8496"/>
                    <a:pt x="7031" y="8894"/>
                    <a:pt x="7973" y="9751"/>
                  </a:cubicBezTo>
                  <a:cubicBezTo>
                    <a:pt x="7973" y="9751"/>
                    <a:pt x="9626" y="10400"/>
                    <a:pt x="9730" y="11865"/>
                  </a:cubicBezTo>
                  <a:cubicBezTo>
                    <a:pt x="9730" y="11865"/>
                    <a:pt x="10211" y="10086"/>
                    <a:pt x="8433" y="8894"/>
                  </a:cubicBezTo>
                  <a:cubicBezTo>
                    <a:pt x="8475" y="8894"/>
                    <a:pt x="7345" y="8161"/>
                    <a:pt x="4227" y="7513"/>
                  </a:cubicBezTo>
                  <a:cubicBezTo>
                    <a:pt x="4227" y="7513"/>
                    <a:pt x="1800" y="7241"/>
                    <a:pt x="1193" y="1"/>
                  </a:cubicBezTo>
                  <a:close/>
                </a:path>
              </a:pathLst>
            </a:custGeom>
            <a:solidFill>
              <a:srgbClr val="27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33;p26">
              <a:extLst>
                <a:ext uri="{FF2B5EF4-FFF2-40B4-BE49-F238E27FC236}">
                  <a16:creationId xmlns:a16="http://schemas.microsoft.com/office/drawing/2014/main" id="{51F7E45B-21D5-93CC-08AB-8E3AC35A7E6C}"/>
                </a:ext>
              </a:extLst>
            </p:cNvPr>
            <p:cNvSpPr/>
            <p:nvPr/>
          </p:nvSpPr>
          <p:spPr>
            <a:xfrm>
              <a:off x="1539463" y="981325"/>
              <a:ext cx="190950" cy="390250"/>
            </a:xfrm>
            <a:custGeom>
              <a:avLst/>
              <a:gdLst/>
              <a:ahLst/>
              <a:cxnLst/>
              <a:rect l="l" t="t" r="r" b="b"/>
              <a:pathLst>
                <a:path w="7638" h="15610" extrusionOk="0">
                  <a:moveTo>
                    <a:pt x="2323" y="1"/>
                  </a:moveTo>
                  <a:lnTo>
                    <a:pt x="1632" y="440"/>
                  </a:lnTo>
                  <a:cubicBezTo>
                    <a:pt x="1632" y="440"/>
                    <a:pt x="2971" y="3223"/>
                    <a:pt x="3076" y="3558"/>
                  </a:cubicBezTo>
                  <a:cubicBezTo>
                    <a:pt x="3076" y="3558"/>
                    <a:pt x="2323" y="5629"/>
                    <a:pt x="419" y="7261"/>
                  </a:cubicBezTo>
                  <a:cubicBezTo>
                    <a:pt x="419" y="7261"/>
                    <a:pt x="925" y="6953"/>
                    <a:pt x="1418" y="6953"/>
                  </a:cubicBezTo>
                  <a:cubicBezTo>
                    <a:pt x="1641" y="6953"/>
                    <a:pt x="1860" y="7016"/>
                    <a:pt x="2030" y="7198"/>
                  </a:cubicBezTo>
                  <a:lnTo>
                    <a:pt x="1276" y="8475"/>
                  </a:lnTo>
                  <a:cubicBezTo>
                    <a:pt x="1276" y="8475"/>
                    <a:pt x="0" y="9814"/>
                    <a:pt x="251" y="11697"/>
                  </a:cubicBezTo>
                  <a:cubicBezTo>
                    <a:pt x="251" y="11697"/>
                    <a:pt x="1109" y="9249"/>
                    <a:pt x="1925" y="9123"/>
                  </a:cubicBezTo>
                  <a:cubicBezTo>
                    <a:pt x="1925" y="9123"/>
                    <a:pt x="3049" y="6552"/>
                    <a:pt x="3788" y="6552"/>
                  </a:cubicBezTo>
                  <a:cubicBezTo>
                    <a:pt x="3824" y="6552"/>
                    <a:pt x="3858" y="6558"/>
                    <a:pt x="3892" y="6571"/>
                  </a:cubicBezTo>
                  <a:cubicBezTo>
                    <a:pt x="4603" y="6801"/>
                    <a:pt x="4541" y="10818"/>
                    <a:pt x="3599" y="12639"/>
                  </a:cubicBezTo>
                  <a:cubicBezTo>
                    <a:pt x="3599" y="12639"/>
                    <a:pt x="3348" y="14417"/>
                    <a:pt x="2260" y="15610"/>
                  </a:cubicBezTo>
                  <a:cubicBezTo>
                    <a:pt x="2260" y="15610"/>
                    <a:pt x="4227" y="15045"/>
                    <a:pt x="4331" y="12973"/>
                  </a:cubicBezTo>
                  <a:cubicBezTo>
                    <a:pt x="4331" y="12973"/>
                    <a:pt x="5754" y="10442"/>
                    <a:pt x="5566" y="7993"/>
                  </a:cubicBezTo>
                  <a:lnTo>
                    <a:pt x="5566" y="7993"/>
                  </a:lnTo>
                  <a:cubicBezTo>
                    <a:pt x="5566" y="7994"/>
                    <a:pt x="6528" y="10484"/>
                    <a:pt x="6549" y="11927"/>
                  </a:cubicBezTo>
                  <a:cubicBezTo>
                    <a:pt x="6549" y="11927"/>
                    <a:pt x="7030" y="12994"/>
                    <a:pt x="6528" y="14480"/>
                  </a:cubicBezTo>
                  <a:cubicBezTo>
                    <a:pt x="6528" y="14480"/>
                    <a:pt x="7637" y="13517"/>
                    <a:pt x="7365" y="11739"/>
                  </a:cubicBezTo>
                  <a:cubicBezTo>
                    <a:pt x="7365" y="11739"/>
                    <a:pt x="7533" y="7993"/>
                    <a:pt x="5796" y="6299"/>
                  </a:cubicBezTo>
                  <a:lnTo>
                    <a:pt x="4394" y="3160"/>
                  </a:lnTo>
                  <a:cubicBezTo>
                    <a:pt x="4394" y="3160"/>
                    <a:pt x="2950" y="2344"/>
                    <a:pt x="2323" y="1"/>
                  </a:cubicBezTo>
                  <a:close/>
                </a:path>
              </a:pathLst>
            </a:custGeom>
            <a:solidFill>
              <a:srgbClr val="27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34;p26">
              <a:extLst>
                <a:ext uri="{FF2B5EF4-FFF2-40B4-BE49-F238E27FC236}">
                  <a16:creationId xmlns:a16="http://schemas.microsoft.com/office/drawing/2014/main" id="{3A92F26F-4119-8E3D-F9F4-3D22DAAD4BE5}"/>
                </a:ext>
              </a:extLst>
            </p:cNvPr>
            <p:cNvSpPr/>
            <p:nvPr/>
          </p:nvSpPr>
          <p:spPr>
            <a:xfrm>
              <a:off x="993338" y="-242200"/>
              <a:ext cx="1096425" cy="1322150"/>
            </a:xfrm>
            <a:custGeom>
              <a:avLst/>
              <a:gdLst/>
              <a:ahLst/>
              <a:cxnLst/>
              <a:rect l="l" t="t" r="r" b="b"/>
              <a:pathLst>
                <a:path w="43857" h="52886" extrusionOk="0">
                  <a:moveTo>
                    <a:pt x="19935" y="0"/>
                  </a:moveTo>
                  <a:cubicBezTo>
                    <a:pt x="19889" y="0"/>
                    <a:pt x="19842" y="1"/>
                    <a:pt x="19795" y="1"/>
                  </a:cubicBezTo>
                  <a:cubicBezTo>
                    <a:pt x="12241" y="106"/>
                    <a:pt x="10777" y="7262"/>
                    <a:pt x="10777" y="7262"/>
                  </a:cubicBezTo>
                  <a:lnTo>
                    <a:pt x="11488" y="15087"/>
                  </a:lnTo>
                  <a:cubicBezTo>
                    <a:pt x="11488" y="15087"/>
                    <a:pt x="1" y="30947"/>
                    <a:pt x="1758" y="42665"/>
                  </a:cubicBezTo>
                  <a:cubicBezTo>
                    <a:pt x="2595" y="48251"/>
                    <a:pt x="7303" y="52436"/>
                    <a:pt x="12932" y="52833"/>
                  </a:cubicBezTo>
                  <a:cubicBezTo>
                    <a:pt x="13400" y="52866"/>
                    <a:pt x="13896" y="52886"/>
                    <a:pt x="14415" y="52886"/>
                  </a:cubicBezTo>
                  <a:cubicBezTo>
                    <a:pt x="17513" y="52886"/>
                    <a:pt x="21445" y="52201"/>
                    <a:pt x="25423" y="49674"/>
                  </a:cubicBezTo>
                  <a:cubicBezTo>
                    <a:pt x="34211" y="44150"/>
                    <a:pt x="43857" y="35488"/>
                    <a:pt x="30194" y="8266"/>
                  </a:cubicBezTo>
                  <a:cubicBezTo>
                    <a:pt x="30194" y="8266"/>
                    <a:pt x="27404" y="0"/>
                    <a:pt x="19935" y="0"/>
                  </a:cubicBezTo>
                  <a:close/>
                </a:path>
              </a:pathLst>
            </a:custGeom>
            <a:solidFill>
              <a:srgbClr val="527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35;p26">
              <a:extLst>
                <a:ext uri="{FF2B5EF4-FFF2-40B4-BE49-F238E27FC236}">
                  <a16:creationId xmlns:a16="http://schemas.microsoft.com/office/drawing/2014/main" id="{DBBCDAC9-F240-B490-C1A6-676940EA99C8}"/>
                </a:ext>
              </a:extLst>
            </p:cNvPr>
            <p:cNvSpPr/>
            <p:nvPr/>
          </p:nvSpPr>
          <p:spPr>
            <a:xfrm>
              <a:off x="1266913" y="-97800"/>
              <a:ext cx="303950" cy="219600"/>
            </a:xfrm>
            <a:custGeom>
              <a:avLst/>
              <a:gdLst/>
              <a:ahLst/>
              <a:cxnLst/>
              <a:rect l="l" t="t" r="r" b="b"/>
              <a:pathLst>
                <a:path w="12158" h="8784" extrusionOk="0">
                  <a:moveTo>
                    <a:pt x="12158" y="0"/>
                  </a:moveTo>
                  <a:lnTo>
                    <a:pt x="11258" y="607"/>
                  </a:lnTo>
                  <a:cubicBezTo>
                    <a:pt x="10023" y="1402"/>
                    <a:pt x="8914" y="2365"/>
                    <a:pt x="7994" y="3494"/>
                  </a:cubicBezTo>
                  <a:cubicBezTo>
                    <a:pt x="7443" y="4159"/>
                    <a:pt x="6773" y="4943"/>
                    <a:pt x="5950" y="4943"/>
                  </a:cubicBezTo>
                  <a:cubicBezTo>
                    <a:pt x="5866" y="4943"/>
                    <a:pt x="5780" y="4935"/>
                    <a:pt x="5692" y="4917"/>
                  </a:cubicBezTo>
                  <a:cubicBezTo>
                    <a:pt x="4960" y="4792"/>
                    <a:pt x="4541" y="4039"/>
                    <a:pt x="4018" y="3515"/>
                  </a:cubicBezTo>
                  <a:cubicBezTo>
                    <a:pt x="3404" y="2875"/>
                    <a:pt x="2505" y="2504"/>
                    <a:pt x="1631" y="2504"/>
                  </a:cubicBezTo>
                  <a:cubicBezTo>
                    <a:pt x="1105" y="2504"/>
                    <a:pt x="588" y="2639"/>
                    <a:pt x="147" y="2930"/>
                  </a:cubicBezTo>
                  <a:cubicBezTo>
                    <a:pt x="106" y="2971"/>
                    <a:pt x="43" y="3013"/>
                    <a:pt x="1" y="3034"/>
                  </a:cubicBezTo>
                  <a:lnTo>
                    <a:pt x="378" y="7533"/>
                  </a:lnTo>
                  <a:cubicBezTo>
                    <a:pt x="691" y="7575"/>
                    <a:pt x="1005" y="7596"/>
                    <a:pt x="1319" y="7637"/>
                  </a:cubicBezTo>
                  <a:cubicBezTo>
                    <a:pt x="2303" y="7826"/>
                    <a:pt x="3181" y="8244"/>
                    <a:pt x="4123" y="8474"/>
                  </a:cubicBezTo>
                  <a:cubicBezTo>
                    <a:pt x="4880" y="8682"/>
                    <a:pt x="5671" y="8784"/>
                    <a:pt x="6462" y="8784"/>
                  </a:cubicBezTo>
                  <a:cubicBezTo>
                    <a:pt x="7419" y="8784"/>
                    <a:pt x="8376" y="8635"/>
                    <a:pt x="9270" y="8349"/>
                  </a:cubicBezTo>
                  <a:cubicBezTo>
                    <a:pt x="9793" y="8160"/>
                    <a:pt x="10295" y="7951"/>
                    <a:pt x="10714" y="7596"/>
                  </a:cubicBezTo>
                  <a:cubicBezTo>
                    <a:pt x="11718" y="6738"/>
                    <a:pt x="11948" y="5273"/>
                    <a:pt x="11927" y="3955"/>
                  </a:cubicBezTo>
                  <a:cubicBezTo>
                    <a:pt x="11886" y="2616"/>
                    <a:pt x="11718" y="1256"/>
                    <a:pt x="12158" y="0"/>
                  </a:cubicBezTo>
                  <a:close/>
                </a:path>
              </a:pathLst>
            </a:custGeom>
            <a:solidFill>
              <a:srgbClr val="365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36;p26">
              <a:extLst>
                <a:ext uri="{FF2B5EF4-FFF2-40B4-BE49-F238E27FC236}">
                  <a16:creationId xmlns:a16="http://schemas.microsoft.com/office/drawing/2014/main" id="{1E9E694A-E2BA-F353-4094-2FBF35296E24}"/>
                </a:ext>
              </a:extLst>
            </p:cNvPr>
            <p:cNvSpPr/>
            <p:nvPr/>
          </p:nvSpPr>
          <p:spPr>
            <a:xfrm>
              <a:off x="1244963" y="-141625"/>
              <a:ext cx="336875" cy="225850"/>
            </a:xfrm>
            <a:custGeom>
              <a:avLst/>
              <a:gdLst/>
              <a:ahLst/>
              <a:cxnLst/>
              <a:rect l="l" t="t" r="r" b="b"/>
              <a:pathLst>
                <a:path w="13475" h="9034" extrusionOk="0">
                  <a:moveTo>
                    <a:pt x="6658" y="0"/>
                  </a:moveTo>
                  <a:cubicBezTo>
                    <a:pt x="5751" y="0"/>
                    <a:pt x="4835" y="270"/>
                    <a:pt x="4080" y="791"/>
                  </a:cubicBezTo>
                  <a:cubicBezTo>
                    <a:pt x="3055" y="1502"/>
                    <a:pt x="2323" y="2925"/>
                    <a:pt x="3013" y="4013"/>
                  </a:cubicBezTo>
                  <a:lnTo>
                    <a:pt x="0" y="5268"/>
                  </a:lnTo>
                  <a:cubicBezTo>
                    <a:pt x="1758" y="5394"/>
                    <a:pt x="2888" y="7152"/>
                    <a:pt x="4352" y="8114"/>
                  </a:cubicBezTo>
                  <a:cubicBezTo>
                    <a:pt x="5256" y="8724"/>
                    <a:pt x="6353" y="9034"/>
                    <a:pt x="7451" y="9034"/>
                  </a:cubicBezTo>
                  <a:cubicBezTo>
                    <a:pt x="8462" y="9034"/>
                    <a:pt x="9474" y="8771"/>
                    <a:pt x="10336" y="8240"/>
                  </a:cubicBezTo>
                  <a:cubicBezTo>
                    <a:pt x="10964" y="7842"/>
                    <a:pt x="11508" y="7319"/>
                    <a:pt x="11822" y="6670"/>
                  </a:cubicBezTo>
                  <a:cubicBezTo>
                    <a:pt x="12240" y="5833"/>
                    <a:pt x="12220" y="4850"/>
                    <a:pt x="12324" y="3908"/>
                  </a:cubicBezTo>
                  <a:cubicBezTo>
                    <a:pt x="12429" y="2967"/>
                    <a:pt x="12680" y="1962"/>
                    <a:pt x="13475" y="1418"/>
                  </a:cubicBezTo>
                  <a:lnTo>
                    <a:pt x="13475" y="1418"/>
                  </a:lnTo>
                  <a:cubicBezTo>
                    <a:pt x="13040" y="1587"/>
                    <a:pt x="12578" y="1666"/>
                    <a:pt x="12120" y="1666"/>
                  </a:cubicBezTo>
                  <a:cubicBezTo>
                    <a:pt x="11784" y="1666"/>
                    <a:pt x="11450" y="1624"/>
                    <a:pt x="11131" y="1544"/>
                  </a:cubicBezTo>
                  <a:cubicBezTo>
                    <a:pt x="10043" y="1272"/>
                    <a:pt x="9144" y="561"/>
                    <a:pt x="8056" y="226"/>
                  </a:cubicBezTo>
                  <a:cubicBezTo>
                    <a:pt x="7609" y="74"/>
                    <a:pt x="7135" y="0"/>
                    <a:pt x="66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37;p26">
              <a:extLst>
                <a:ext uri="{FF2B5EF4-FFF2-40B4-BE49-F238E27FC236}">
                  <a16:creationId xmlns:a16="http://schemas.microsoft.com/office/drawing/2014/main" id="{293B276C-D9EA-B192-3BB9-29DF81ED57ED}"/>
                </a:ext>
              </a:extLst>
            </p:cNvPr>
            <p:cNvSpPr/>
            <p:nvPr/>
          </p:nvSpPr>
          <p:spPr>
            <a:xfrm>
              <a:off x="1107913" y="-97800"/>
              <a:ext cx="239075" cy="111950"/>
            </a:xfrm>
            <a:custGeom>
              <a:avLst/>
              <a:gdLst/>
              <a:ahLst/>
              <a:cxnLst/>
              <a:rect l="l" t="t" r="r" b="b"/>
              <a:pathLst>
                <a:path w="9563" h="4478" extrusionOk="0">
                  <a:moveTo>
                    <a:pt x="5754" y="0"/>
                  </a:moveTo>
                  <a:lnTo>
                    <a:pt x="0" y="523"/>
                  </a:lnTo>
                  <a:lnTo>
                    <a:pt x="6486" y="4478"/>
                  </a:lnTo>
                  <a:lnTo>
                    <a:pt x="9562" y="1862"/>
                  </a:lnTo>
                  <a:lnTo>
                    <a:pt x="5754" y="0"/>
                  </a:lnTo>
                  <a:close/>
                </a:path>
              </a:pathLst>
            </a:custGeom>
            <a:solidFill>
              <a:srgbClr val="CA7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38;p26">
              <a:extLst>
                <a:ext uri="{FF2B5EF4-FFF2-40B4-BE49-F238E27FC236}">
                  <a16:creationId xmlns:a16="http://schemas.microsoft.com/office/drawing/2014/main" id="{AEC380BC-C78A-145A-1ADF-9A750050A590}"/>
                </a:ext>
              </a:extLst>
            </p:cNvPr>
            <p:cNvSpPr/>
            <p:nvPr/>
          </p:nvSpPr>
          <p:spPr>
            <a:xfrm>
              <a:off x="1104763" y="-127625"/>
              <a:ext cx="242225" cy="76400"/>
            </a:xfrm>
            <a:custGeom>
              <a:avLst/>
              <a:gdLst/>
              <a:ahLst/>
              <a:cxnLst/>
              <a:rect l="l" t="t" r="r" b="b"/>
              <a:pathLst>
                <a:path w="9689" h="3056" extrusionOk="0">
                  <a:moveTo>
                    <a:pt x="7449" y="1"/>
                  </a:moveTo>
                  <a:lnTo>
                    <a:pt x="1" y="1695"/>
                  </a:lnTo>
                  <a:lnTo>
                    <a:pt x="9688" y="3055"/>
                  </a:lnTo>
                  <a:lnTo>
                    <a:pt x="7449" y="1"/>
                  </a:lnTo>
                  <a:close/>
                </a:path>
              </a:pathLst>
            </a:custGeom>
            <a:solidFill>
              <a:srgbClr val="E69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39;p26">
              <a:extLst>
                <a:ext uri="{FF2B5EF4-FFF2-40B4-BE49-F238E27FC236}">
                  <a16:creationId xmlns:a16="http://schemas.microsoft.com/office/drawing/2014/main" id="{61747D35-43D8-FD85-0097-1C1C8C5E95A7}"/>
                </a:ext>
              </a:extLst>
            </p:cNvPr>
            <p:cNvSpPr/>
            <p:nvPr/>
          </p:nvSpPr>
          <p:spPr>
            <a:xfrm>
              <a:off x="1221413" y="134450"/>
              <a:ext cx="301850" cy="91050"/>
            </a:xfrm>
            <a:custGeom>
              <a:avLst/>
              <a:gdLst/>
              <a:ahLst/>
              <a:cxnLst/>
              <a:rect l="l" t="t" r="r" b="b"/>
              <a:pathLst>
                <a:path w="12074" h="3642" extrusionOk="0">
                  <a:moveTo>
                    <a:pt x="2365" y="0"/>
                  </a:moveTo>
                  <a:lnTo>
                    <a:pt x="2365" y="21"/>
                  </a:lnTo>
                  <a:cubicBezTo>
                    <a:pt x="2365" y="21"/>
                    <a:pt x="1361" y="1381"/>
                    <a:pt x="1" y="3641"/>
                  </a:cubicBezTo>
                  <a:cubicBezTo>
                    <a:pt x="4185" y="1549"/>
                    <a:pt x="12073" y="440"/>
                    <a:pt x="12073" y="440"/>
                  </a:cubicBezTo>
                  <a:lnTo>
                    <a:pt x="12073" y="440"/>
                  </a:lnTo>
                  <a:cubicBezTo>
                    <a:pt x="10496" y="569"/>
                    <a:pt x="9126" y="624"/>
                    <a:pt x="7937" y="624"/>
                  </a:cubicBezTo>
                  <a:cubicBezTo>
                    <a:pt x="5278" y="624"/>
                    <a:pt x="3522" y="347"/>
                    <a:pt x="2365" y="0"/>
                  </a:cubicBezTo>
                  <a:close/>
                </a:path>
              </a:pathLst>
            </a:custGeom>
            <a:solidFill>
              <a:srgbClr val="497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40;p26">
              <a:extLst>
                <a:ext uri="{FF2B5EF4-FFF2-40B4-BE49-F238E27FC236}">
                  <a16:creationId xmlns:a16="http://schemas.microsoft.com/office/drawing/2014/main" id="{1F84300F-C275-0852-959D-7A0190DFFA89}"/>
                </a:ext>
              </a:extLst>
            </p:cNvPr>
            <p:cNvSpPr/>
            <p:nvPr/>
          </p:nvSpPr>
          <p:spPr>
            <a:xfrm>
              <a:off x="1678063" y="-15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2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41;p26">
              <a:extLst>
                <a:ext uri="{FF2B5EF4-FFF2-40B4-BE49-F238E27FC236}">
                  <a16:creationId xmlns:a16="http://schemas.microsoft.com/office/drawing/2014/main" id="{494D27DA-315A-B156-BF8F-179FA853B4BF}"/>
                </a:ext>
              </a:extLst>
            </p:cNvPr>
            <p:cNvSpPr/>
            <p:nvPr/>
          </p:nvSpPr>
          <p:spPr>
            <a:xfrm>
              <a:off x="1376763" y="-94150"/>
              <a:ext cx="75350" cy="75875"/>
            </a:xfrm>
            <a:custGeom>
              <a:avLst/>
              <a:gdLst/>
              <a:ahLst/>
              <a:cxnLst/>
              <a:rect l="l" t="t" r="r" b="b"/>
              <a:pathLst>
                <a:path w="3014" h="3035" extrusionOk="0">
                  <a:moveTo>
                    <a:pt x="1507" y="1"/>
                  </a:moveTo>
                  <a:cubicBezTo>
                    <a:pt x="670" y="1"/>
                    <a:pt x="1" y="670"/>
                    <a:pt x="1" y="1507"/>
                  </a:cubicBezTo>
                  <a:cubicBezTo>
                    <a:pt x="1" y="2344"/>
                    <a:pt x="670" y="3035"/>
                    <a:pt x="1507" y="3035"/>
                  </a:cubicBezTo>
                  <a:cubicBezTo>
                    <a:pt x="2344" y="3035"/>
                    <a:pt x="3014" y="2344"/>
                    <a:pt x="3014" y="1507"/>
                  </a:cubicBezTo>
                  <a:cubicBezTo>
                    <a:pt x="3014" y="670"/>
                    <a:pt x="2344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42;p26">
              <a:extLst>
                <a:ext uri="{FF2B5EF4-FFF2-40B4-BE49-F238E27FC236}">
                  <a16:creationId xmlns:a16="http://schemas.microsoft.com/office/drawing/2014/main" id="{B0BB3979-D0FB-97BC-8EDD-F369F3B95DAF}"/>
                </a:ext>
              </a:extLst>
            </p:cNvPr>
            <p:cNvSpPr/>
            <p:nvPr/>
          </p:nvSpPr>
          <p:spPr>
            <a:xfrm>
              <a:off x="1387238" y="-83675"/>
              <a:ext cx="54950" cy="54950"/>
            </a:xfrm>
            <a:custGeom>
              <a:avLst/>
              <a:gdLst/>
              <a:ahLst/>
              <a:cxnLst/>
              <a:rect l="l" t="t" r="r" b="b"/>
              <a:pathLst>
                <a:path w="2198" h="2198" extrusionOk="0">
                  <a:moveTo>
                    <a:pt x="1088" y="0"/>
                  </a:moveTo>
                  <a:cubicBezTo>
                    <a:pt x="482" y="0"/>
                    <a:pt x="0" y="481"/>
                    <a:pt x="0" y="1088"/>
                  </a:cubicBezTo>
                  <a:cubicBezTo>
                    <a:pt x="0" y="1695"/>
                    <a:pt x="482" y="2197"/>
                    <a:pt x="1088" y="2197"/>
                  </a:cubicBezTo>
                  <a:cubicBezTo>
                    <a:pt x="1695" y="2197"/>
                    <a:pt x="2197" y="1695"/>
                    <a:pt x="2197" y="1088"/>
                  </a:cubicBezTo>
                  <a:cubicBezTo>
                    <a:pt x="2197" y="481"/>
                    <a:pt x="1695" y="0"/>
                    <a:pt x="1088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43;p26">
              <a:extLst>
                <a:ext uri="{FF2B5EF4-FFF2-40B4-BE49-F238E27FC236}">
                  <a16:creationId xmlns:a16="http://schemas.microsoft.com/office/drawing/2014/main" id="{04D32ED5-A663-BCB5-16C6-28C3715F5CAC}"/>
                </a:ext>
              </a:extLst>
            </p:cNvPr>
            <p:cNvSpPr/>
            <p:nvPr/>
          </p:nvSpPr>
          <p:spPr>
            <a:xfrm>
              <a:off x="1396138" y="-6275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209" y="0"/>
                  </a:moveTo>
                  <a:cubicBezTo>
                    <a:pt x="84" y="0"/>
                    <a:pt x="0" y="105"/>
                    <a:pt x="0" y="209"/>
                  </a:cubicBezTo>
                  <a:cubicBezTo>
                    <a:pt x="0" y="314"/>
                    <a:pt x="105" y="419"/>
                    <a:pt x="209" y="419"/>
                  </a:cubicBezTo>
                  <a:cubicBezTo>
                    <a:pt x="314" y="419"/>
                    <a:pt x="419" y="314"/>
                    <a:pt x="419" y="209"/>
                  </a:cubicBezTo>
                  <a:cubicBezTo>
                    <a:pt x="419" y="105"/>
                    <a:pt x="335" y="0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44;p26">
              <a:extLst>
                <a:ext uri="{FF2B5EF4-FFF2-40B4-BE49-F238E27FC236}">
                  <a16:creationId xmlns:a16="http://schemas.microsoft.com/office/drawing/2014/main" id="{F2A0B361-5335-A3D6-32BF-D9D0B69EE81F}"/>
                </a:ext>
              </a:extLst>
            </p:cNvPr>
            <p:cNvSpPr/>
            <p:nvPr/>
          </p:nvSpPr>
          <p:spPr>
            <a:xfrm>
              <a:off x="1290463" y="-257675"/>
              <a:ext cx="509000" cy="130075"/>
            </a:xfrm>
            <a:custGeom>
              <a:avLst/>
              <a:gdLst/>
              <a:ahLst/>
              <a:cxnLst/>
              <a:rect l="l" t="t" r="r" b="b"/>
              <a:pathLst>
                <a:path w="20360" h="5203" extrusionOk="0">
                  <a:moveTo>
                    <a:pt x="8739" y="1"/>
                  </a:moveTo>
                  <a:cubicBezTo>
                    <a:pt x="6595" y="1"/>
                    <a:pt x="4431" y="749"/>
                    <a:pt x="2658" y="1980"/>
                  </a:cubicBezTo>
                  <a:cubicBezTo>
                    <a:pt x="1486" y="2796"/>
                    <a:pt x="440" y="3863"/>
                    <a:pt x="0" y="5203"/>
                  </a:cubicBezTo>
                  <a:cubicBezTo>
                    <a:pt x="2576" y="3764"/>
                    <a:pt x="5340" y="3133"/>
                    <a:pt x="8181" y="3133"/>
                  </a:cubicBezTo>
                  <a:cubicBezTo>
                    <a:pt x="9679" y="3133"/>
                    <a:pt x="11198" y="3308"/>
                    <a:pt x="12722" y="3633"/>
                  </a:cubicBezTo>
                  <a:cubicBezTo>
                    <a:pt x="13517" y="3780"/>
                    <a:pt x="14312" y="4031"/>
                    <a:pt x="15128" y="4052"/>
                  </a:cubicBezTo>
                  <a:cubicBezTo>
                    <a:pt x="15194" y="4054"/>
                    <a:pt x="15259" y="4056"/>
                    <a:pt x="15324" y="4056"/>
                  </a:cubicBezTo>
                  <a:cubicBezTo>
                    <a:pt x="17321" y="4056"/>
                    <a:pt x="19164" y="2828"/>
                    <a:pt x="20359" y="1227"/>
                  </a:cubicBezTo>
                  <a:lnTo>
                    <a:pt x="20359" y="1227"/>
                  </a:lnTo>
                  <a:cubicBezTo>
                    <a:pt x="19247" y="1640"/>
                    <a:pt x="18064" y="1850"/>
                    <a:pt x="16883" y="1850"/>
                  </a:cubicBezTo>
                  <a:cubicBezTo>
                    <a:pt x="15731" y="1850"/>
                    <a:pt x="14581" y="1651"/>
                    <a:pt x="13496" y="1248"/>
                  </a:cubicBezTo>
                  <a:cubicBezTo>
                    <a:pt x="12806" y="997"/>
                    <a:pt x="12136" y="683"/>
                    <a:pt x="11446" y="432"/>
                  </a:cubicBezTo>
                  <a:cubicBezTo>
                    <a:pt x="10568" y="137"/>
                    <a:pt x="9655" y="1"/>
                    <a:pt x="8739" y="1"/>
                  </a:cubicBezTo>
                  <a:close/>
                </a:path>
              </a:pathLst>
            </a:custGeom>
            <a:solidFill>
              <a:srgbClr val="2E4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45;p26">
              <a:extLst>
                <a:ext uri="{FF2B5EF4-FFF2-40B4-BE49-F238E27FC236}">
                  <a16:creationId xmlns:a16="http://schemas.microsoft.com/office/drawing/2014/main" id="{5327889C-8560-EB1A-A6B5-99CE5C8CDE0C}"/>
                </a:ext>
              </a:extLst>
            </p:cNvPr>
            <p:cNvSpPr/>
            <p:nvPr/>
          </p:nvSpPr>
          <p:spPr>
            <a:xfrm>
              <a:off x="1030488" y="563375"/>
              <a:ext cx="888750" cy="517275"/>
            </a:xfrm>
            <a:custGeom>
              <a:avLst/>
              <a:gdLst/>
              <a:ahLst/>
              <a:cxnLst/>
              <a:rect l="l" t="t" r="r" b="b"/>
              <a:pathLst>
                <a:path w="35550" h="20691" extrusionOk="0">
                  <a:moveTo>
                    <a:pt x="35550" y="1"/>
                  </a:moveTo>
                  <a:cubicBezTo>
                    <a:pt x="35068" y="900"/>
                    <a:pt x="34545" y="1779"/>
                    <a:pt x="34064" y="2637"/>
                  </a:cubicBezTo>
                  <a:cubicBezTo>
                    <a:pt x="32453" y="5336"/>
                    <a:pt x="30821" y="8077"/>
                    <a:pt x="28519" y="10232"/>
                  </a:cubicBezTo>
                  <a:cubicBezTo>
                    <a:pt x="27201" y="11425"/>
                    <a:pt x="25716" y="12429"/>
                    <a:pt x="24167" y="13308"/>
                  </a:cubicBezTo>
                  <a:cubicBezTo>
                    <a:pt x="20882" y="15212"/>
                    <a:pt x="17283" y="16761"/>
                    <a:pt x="13475" y="17012"/>
                  </a:cubicBezTo>
                  <a:cubicBezTo>
                    <a:pt x="13179" y="17030"/>
                    <a:pt x="12881" y="17039"/>
                    <a:pt x="12583" y="17039"/>
                  </a:cubicBezTo>
                  <a:cubicBezTo>
                    <a:pt x="9066" y="17039"/>
                    <a:pt x="5455" y="15783"/>
                    <a:pt x="3160" y="13141"/>
                  </a:cubicBezTo>
                  <a:cubicBezTo>
                    <a:pt x="1298" y="10965"/>
                    <a:pt x="461" y="8014"/>
                    <a:pt x="419" y="5127"/>
                  </a:cubicBezTo>
                  <a:cubicBezTo>
                    <a:pt x="419" y="4792"/>
                    <a:pt x="419" y="4478"/>
                    <a:pt x="461" y="4144"/>
                  </a:cubicBezTo>
                  <a:lnTo>
                    <a:pt x="461" y="4144"/>
                  </a:lnTo>
                  <a:cubicBezTo>
                    <a:pt x="84" y="6299"/>
                    <a:pt x="0" y="8433"/>
                    <a:pt x="314" y="10462"/>
                  </a:cubicBezTo>
                  <a:cubicBezTo>
                    <a:pt x="1151" y="16070"/>
                    <a:pt x="5859" y="20255"/>
                    <a:pt x="11488" y="20631"/>
                  </a:cubicBezTo>
                  <a:cubicBezTo>
                    <a:pt x="11973" y="20669"/>
                    <a:pt x="12488" y="20690"/>
                    <a:pt x="13028" y="20690"/>
                  </a:cubicBezTo>
                  <a:cubicBezTo>
                    <a:pt x="16117" y="20690"/>
                    <a:pt x="20028" y="19983"/>
                    <a:pt x="24000" y="17472"/>
                  </a:cubicBezTo>
                  <a:cubicBezTo>
                    <a:pt x="29398" y="14040"/>
                    <a:pt x="35173" y="9437"/>
                    <a:pt x="35550" y="1"/>
                  </a:cubicBezTo>
                  <a:close/>
                </a:path>
              </a:pathLst>
            </a:custGeom>
            <a:solidFill>
              <a:srgbClr val="4973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702;p19">
            <a:extLst>
              <a:ext uri="{FF2B5EF4-FFF2-40B4-BE49-F238E27FC236}">
                <a16:creationId xmlns:a16="http://schemas.microsoft.com/office/drawing/2014/main" id="{159D250B-9768-CC12-530D-F7CE81D8F9BE}"/>
              </a:ext>
            </a:extLst>
          </p:cNvPr>
          <p:cNvGrpSpPr/>
          <p:nvPr/>
        </p:nvGrpSpPr>
        <p:grpSpPr>
          <a:xfrm>
            <a:off x="7857789" y="3653320"/>
            <a:ext cx="1227354" cy="1366178"/>
            <a:chOff x="4686850" y="3764800"/>
            <a:chExt cx="1069125" cy="1190050"/>
          </a:xfrm>
        </p:grpSpPr>
        <p:sp>
          <p:nvSpPr>
            <p:cNvPr id="100" name="Google Shape;703;p19">
              <a:extLst>
                <a:ext uri="{FF2B5EF4-FFF2-40B4-BE49-F238E27FC236}">
                  <a16:creationId xmlns:a16="http://schemas.microsoft.com/office/drawing/2014/main" id="{2F7E4C46-164F-0382-64DF-96A6EF022EED}"/>
                </a:ext>
              </a:extLst>
            </p:cNvPr>
            <p:cNvSpPr/>
            <p:nvPr/>
          </p:nvSpPr>
          <p:spPr>
            <a:xfrm>
              <a:off x="4764400" y="4537850"/>
              <a:ext cx="279400" cy="331925"/>
            </a:xfrm>
            <a:custGeom>
              <a:avLst/>
              <a:gdLst/>
              <a:ahLst/>
              <a:cxnLst/>
              <a:rect l="l" t="t" r="r" b="b"/>
              <a:pathLst>
                <a:path w="11176" h="13277" extrusionOk="0">
                  <a:moveTo>
                    <a:pt x="11175" y="4637"/>
                  </a:moveTo>
                  <a:cubicBezTo>
                    <a:pt x="8740" y="6305"/>
                    <a:pt x="6806" y="8574"/>
                    <a:pt x="3670" y="11609"/>
                  </a:cubicBezTo>
                  <a:cubicBezTo>
                    <a:pt x="1969" y="13277"/>
                    <a:pt x="1" y="13244"/>
                    <a:pt x="1902" y="10408"/>
                  </a:cubicBezTo>
                  <a:cubicBezTo>
                    <a:pt x="4004" y="7139"/>
                    <a:pt x="7640" y="2069"/>
                    <a:pt x="9007" y="1"/>
                  </a:cubicBezTo>
                  <a:cubicBezTo>
                    <a:pt x="10808" y="268"/>
                    <a:pt x="11175" y="2302"/>
                    <a:pt x="11175" y="4637"/>
                  </a:cubicBezTo>
                  <a:close/>
                </a:path>
              </a:pathLst>
            </a:custGeom>
            <a:solidFill>
              <a:srgbClr val="E68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4;p19">
              <a:extLst>
                <a:ext uri="{FF2B5EF4-FFF2-40B4-BE49-F238E27FC236}">
                  <a16:creationId xmlns:a16="http://schemas.microsoft.com/office/drawing/2014/main" id="{541C8E26-0E87-B98C-94B4-12BE1E20B162}"/>
                </a:ext>
              </a:extLst>
            </p:cNvPr>
            <p:cNvSpPr/>
            <p:nvPr/>
          </p:nvSpPr>
          <p:spPr>
            <a:xfrm>
              <a:off x="5280602" y="4604566"/>
              <a:ext cx="111786" cy="168487"/>
            </a:xfrm>
            <a:custGeom>
              <a:avLst/>
              <a:gdLst/>
              <a:ahLst/>
              <a:cxnLst/>
              <a:rect l="l" t="t" r="r" b="b"/>
              <a:pathLst>
                <a:path w="4471" h="9241" fill="none" extrusionOk="0">
                  <a:moveTo>
                    <a:pt x="1" y="0"/>
                  </a:moveTo>
                  <a:cubicBezTo>
                    <a:pt x="2102" y="1268"/>
                    <a:pt x="4471" y="5805"/>
                    <a:pt x="3837" y="9240"/>
                  </a:cubicBezTo>
                </a:path>
              </a:pathLst>
            </a:custGeom>
            <a:noFill/>
            <a:ln w="40025" cap="rnd" cmpd="sng">
              <a:solidFill>
                <a:srgbClr val="E689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5;p19">
              <a:extLst>
                <a:ext uri="{FF2B5EF4-FFF2-40B4-BE49-F238E27FC236}">
                  <a16:creationId xmlns:a16="http://schemas.microsoft.com/office/drawing/2014/main" id="{E6CA156C-3A8D-8D06-E65C-78F765E0E7A5}"/>
                </a:ext>
              </a:extLst>
            </p:cNvPr>
            <p:cNvSpPr/>
            <p:nvPr/>
          </p:nvSpPr>
          <p:spPr>
            <a:xfrm>
              <a:off x="5360676" y="4687972"/>
              <a:ext cx="108425" cy="80904"/>
            </a:xfrm>
            <a:custGeom>
              <a:avLst/>
              <a:gdLst/>
              <a:ahLst/>
              <a:cxnLst/>
              <a:rect l="l" t="t" r="r" b="b"/>
              <a:pathLst>
                <a:path w="4337" h="4604" fill="none" extrusionOk="0">
                  <a:moveTo>
                    <a:pt x="0" y="500"/>
                  </a:moveTo>
                  <a:cubicBezTo>
                    <a:pt x="2402" y="0"/>
                    <a:pt x="4337" y="2635"/>
                    <a:pt x="4270" y="4603"/>
                  </a:cubicBezTo>
                </a:path>
              </a:pathLst>
            </a:custGeom>
            <a:noFill/>
            <a:ln w="40025" cap="rnd" cmpd="sng">
              <a:solidFill>
                <a:srgbClr val="E689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6;p19">
              <a:extLst>
                <a:ext uri="{FF2B5EF4-FFF2-40B4-BE49-F238E27FC236}">
                  <a16:creationId xmlns:a16="http://schemas.microsoft.com/office/drawing/2014/main" id="{5D1981A4-C904-EF2F-CC9E-BF050CC9D24B}"/>
                </a:ext>
              </a:extLst>
            </p:cNvPr>
            <p:cNvSpPr/>
            <p:nvPr/>
          </p:nvSpPr>
          <p:spPr>
            <a:xfrm>
              <a:off x="5459065" y="4575385"/>
              <a:ext cx="111786" cy="193992"/>
            </a:xfrm>
            <a:custGeom>
              <a:avLst/>
              <a:gdLst/>
              <a:ahLst/>
              <a:cxnLst/>
              <a:rect l="l" t="t" r="r" b="b"/>
              <a:pathLst>
                <a:path w="4471" h="9241" fill="none" extrusionOk="0">
                  <a:moveTo>
                    <a:pt x="0" y="1"/>
                  </a:moveTo>
                  <a:cubicBezTo>
                    <a:pt x="2068" y="1268"/>
                    <a:pt x="4470" y="5805"/>
                    <a:pt x="3836" y="9241"/>
                  </a:cubicBezTo>
                </a:path>
              </a:pathLst>
            </a:custGeom>
            <a:noFill/>
            <a:ln w="40025" cap="rnd" cmpd="sng">
              <a:solidFill>
                <a:srgbClr val="E689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7;p19">
              <a:extLst>
                <a:ext uri="{FF2B5EF4-FFF2-40B4-BE49-F238E27FC236}">
                  <a16:creationId xmlns:a16="http://schemas.microsoft.com/office/drawing/2014/main" id="{21975460-794B-B4E9-568F-064A20FAC1DD}"/>
                </a:ext>
              </a:extLst>
            </p:cNvPr>
            <p:cNvSpPr/>
            <p:nvPr/>
          </p:nvSpPr>
          <p:spPr>
            <a:xfrm>
              <a:off x="5539125" y="4657950"/>
              <a:ext cx="108425" cy="115100"/>
            </a:xfrm>
            <a:custGeom>
              <a:avLst/>
              <a:gdLst/>
              <a:ahLst/>
              <a:cxnLst/>
              <a:rect l="l" t="t" r="r" b="b"/>
              <a:pathLst>
                <a:path w="4337" h="4604" fill="none" extrusionOk="0">
                  <a:moveTo>
                    <a:pt x="1" y="501"/>
                  </a:moveTo>
                  <a:cubicBezTo>
                    <a:pt x="2369" y="0"/>
                    <a:pt x="4337" y="2635"/>
                    <a:pt x="4270" y="4604"/>
                  </a:cubicBezTo>
                </a:path>
              </a:pathLst>
            </a:custGeom>
            <a:noFill/>
            <a:ln w="40025" cap="rnd" cmpd="sng">
              <a:solidFill>
                <a:srgbClr val="E689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8;p19">
              <a:extLst>
                <a:ext uri="{FF2B5EF4-FFF2-40B4-BE49-F238E27FC236}">
                  <a16:creationId xmlns:a16="http://schemas.microsoft.com/office/drawing/2014/main" id="{5A35571B-E950-E527-5FDC-44544CCBAE89}"/>
                </a:ext>
              </a:extLst>
            </p:cNvPr>
            <p:cNvSpPr/>
            <p:nvPr/>
          </p:nvSpPr>
          <p:spPr>
            <a:xfrm>
              <a:off x="4861975" y="3764800"/>
              <a:ext cx="894000" cy="1190050"/>
            </a:xfrm>
            <a:custGeom>
              <a:avLst/>
              <a:gdLst/>
              <a:ahLst/>
              <a:cxnLst/>
              <a:rect l="l" t="t" r="r" b="b"/>
              <a:pathLst>
                <a:path w="35760" h="47602" extrusionOk="0">
                  <a:moveTo>
                    <a:pt x="16779" y="12043"/>
                  </a:moveTo>
                  <a:cubicBezTo>
                    <a:pt x="18747" y="10675"/>
                    <a:pt x="17580" y="8674"/>
                    <a:pt x="17780" y="5371"/>
                  </a:cubicBezTo>
                  <a:cubicBezTo>
                    <a:pt x="17947" y="2569"/>
                    <a:pt x="21249" y="1"/>
                    <a:pt x="26386" y="835"/>
                  </a:cubicBezTo>
                  <a:cubicBezTo>
                    <a:pt x="31356" y="1635"/>
                    <a:pt x="35459" y="6839"/>
                    <a:pt x="35626" y="15545"/>
                  </a:cubicBezTo>
                  <a:cubicBezTo>
                    <a:pt x="35759" y="20882"/>
                    <a:pt x="35192" y="25419"/>
                    <a:pt x="30255" y="29522"/>
                  </a:cubicBezTo>
                  <a:cubicBezTo>
                    <a:pt x="25752" y="33258"/>
                    <a:pt x="16879" y="34859"/>
                    <a:pt x="8240" y="37394"/>
                  </a:cubicBezTo>
                  <a:cubicBezTo>
                    <a:pt x="6172" y="38028"/>
                    <a:pt x="5204" y="40396"/>
                    <a:pt x="2936" y="44866"/>
                  </a:cubicBezTo>
                  <a:cubicBezTo>
                    <a:pt x="1869" y="47001"/>
                    <a:pt x="1" y="47601"/>
                    <a:pt x="868" y="44266"/>
                  </a:cubicBezTo>
                  <a:cubicBezTo>
                    <a:pt x="3169" y="35393"/>
                    <a:pt x="3937" y="31757"/>
                    <a:pt x="5838" y="26753"/>
                  </a:cubicBezTo>
                  <a:cubicBezTo>
                    <a:pt x="9007" y="18414"/>
                    <a:pt x="14544" y="13677"/>
                    <a:pt x="16779" y="12043"/>
                  </a:cubicBezTo>
                  <a:close/>
                </a:path>
              </a:pathLst>
            </a:custGeom>
            <a:solidFill>
              <a:srgbClr val="3A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09;p19">
              <a:extLst>
                <a:ext uri="{FF2B5EF4-FFF2-40B4-BE49-F238E27FC236}">
                  <a16:creationId xmlns:a16="http://schemas.microsoft.com/office/drawing/2014/main" id="{964B45B7-5BB7-9C65-2986-5F78A15D018C}"/>
                </a:ext>
              </a:extLst>
            </p:cNvPr>
            <p:cNvSpPr/>
            <p:nvPr/>
          </p:nvSpPr>
          <p:spPr>
            <a:xfrm>
              <a:off x="5221400" y="4062525"/>
              <a:ext cx="534575" cy="582925"/>
            </a:xfrm>
            <a:custGeom>
              <a:avLst/>
              <a:gdLst/>
              <a:ahLst/>
              <a:cxnLst/>
              <a:rect l="l" t="t" r="r" b="b"/>
              <a:pathLst>
                <a:path w="21383" h="23317" extrusionOk="0">
                  <a:moveTo>
                    <a:pt x="21249" y="3669"/>
                  </a:moveTo>
                  <a:cubicBezTo>
                    <a:pt x="21382" y="9007"/>
                    <a:pt x="20815" y="13577"/>
                    <a:pt x="15878" y="17646"/>
                  </a:cubicBezTo>
                  <a:cubicBezTo>
                    <a:pt x="13076" y="19948"/>
                    <a:pt x="8673" y="21449"/>
                    <a:pt x="3636" y="22850"/>
                  </a:cubicBezTo>
                  <a:cubicBezTo>
                    <a:pt x="1902" y="23317"/>
                    <a:pt x="0" y="20582"/>
                    <a:pt x="5504" y="18147"/>
                  </a:cubicBezTo>
                  <a:cubicBezTo>
                    <a:pt x="11008" y="15678"/>
                    <a:pt x="12343" y="9440"/>
                    <a:pt x="13410" y="5271"/>
                  </a:cubicBezTo>
                  <a:cubicBezTo>
                    <a:pt x="14511" y="1101"/>
                    <a:pt x="21216" y="0"/>
                    <a:pt x="21249" y="3669"/>
                  </a:cubicBezTo>
                  <a:close/>
                </a:path>
              </a:pathLst>
            </a:custGeom>
            <a:solidFill>
              <a:srgbClr val="FFD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10;p19">
              <a:extLst>
                <a:ext uri="{FF2B5EF4-FFF2-40B4-BE49-F238E27FC236}">
                  <a16:creationId xmlns:a16="http://schemas.microsoft.com/office/drawing/2014/main" id="{6AF36028-9800-CFC3-DFBD-79B77B121021}"/>
                </a:ext>
              </a:extLst>
            </p:cNvPr>
            <p:cNvSpPr/>
            <p:nvPr/>
          </p:nvSpPr>
          <p:spPr>
            <a:xfrm>
              <a:off x="5281450" y="3765650"/>
              <a:ext cx="442000" cy="316075"/>
            </a:xfrm>
            <a:custGeom>
              <a:avLst/>
              <a:gdLst/>
              <a:ahLst/>
              <a:cxnLst/>
              <a:rect l="l" t="t" r="r" b="b"/>
              <a:pathLst>
                <a:path w="17680" h="12643" extrusionOk="0">
                  <a:moveTo>
                    <a:pt x="0" y="12009"/>
                  </a:moveTo>
                  <a:cubicBezTo>
                    <a:pt x="1935" y="10641"/>
                    <a:pt x="801" y="8640"/>
                    <a:pt x="1001" y="5371"/>
                  </a:cubicBezTo>
                  <a:cubicBezTo>
                    <a:pt x="1168" y="2602"/>
                    <a:pt x="4470" y="0"/>
                    <a:pt x="9607" y="834"/>
                  </a:cubicBezTo>
                  <a:cubicBezTo>
                    <a:pt x="13009" y="1434"/>
                    <a:pt x="16078" y="4103"/>
                    <a:pt x="17679" y="8606"/>
                  </a:cubicBezTo>
                  <a:cubicBezTo>
                    <a:pt x="14344" y="11108"/>
                    <a:pt x="9974" y="12642"/>
                    <a:pt x="5137" y="12642"/>
                  </a:cubicBezTo>
                  <a:cubicBezTo>
                    <a:pt x="3403" y="12609"/>
                    <a:pt x="1635" y="12376"/>
                    <a:pt x="0" y="12009"/>
                  </a:cubicBezTo>
                  <a:close/>
                </a:path>
              </a:pathLst>
            </a:custGeom>
            <a:solidFill>
              <a:srgbClr val="20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11;p19">
              <a:extLst>
                <a:ext uri="{FF2B5EF4-FFF2-40B4-BE49-F238E27FC236}">
                  <a16:creationId xmlns:a16="http://schemas.microsoft.com/office/drawing/2014/main" id="{9D38614B-A06F-D060-A226-9E4E3349386B}"/>
                </a:ext>
              </a:extLst>
            </p:cNvPr>
            <p:cNvSpPr/>
            <p:nvPr/>
          </p:nvSpPr>
          <p:spPr>
            <a:xfrm>
              <a:off x="5304800" y="3764800"/>
              <a:ext cx="396975" cy="261875"/>
            </a:xfrm>
            <a:custGeom>
              <a:avLst/>
              <a:gdLst/>
              <a:ahLst/>
              <a:cxnLst/>
              <a:rect l="l" t="t" r="r" b="b"/>
              <a:pathLst>
                <a:path w="15879" h="10475" extrusionOk="0">
                  <a:moveTo>
                    <a:pt x="200" y="10208"/>
                  </a:moveTo>
                  <a:cubicBezTo>
                    <a:pt x="367" y="9007"/>
                    <a:pt x="0" y="7473"/>
                    <a:pt x="134" y="5371"/>
                  </a:cubicBezTo>
                  <a:cubicBezTo>
                    <a:pt x="300" y="2569"/>
                    <a:pt x="3569" y="1"/>
                    <a:pt x="8706" y="835"/>
                  </a:cubicBezTo>
                  <a:cubicBezTo>
                    <a:pt x="11575" y="1302"/>
                    <a:pt x="14177" y="3236"/>
                    <a:pt x="15878" y="6539"/>
                  </a:cubicBezTo>
                  <a:cubicBezTo>
                    <a:pt x="12576" y="9007"/>
                    <a:pt x="8239" y="10475"/>
                    <a:pt x="3503" y="10475"/>
                  </a:cubicBezTo>
                  <a:cubicBezTo>
                    <a:pt x="2369" y="10475"/>
                    <a:pt x="1234" y="10375"/>
                    <a:pt x="200" y="10208"/>
                  </a:cubicBezTo>
                  <a:close/>
                </a:path>
              </a:pathLst>
            </a:custGeom>
            <a:solidFill>
              <a:srgbClr val="3AC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12;p19">
              <a:extLst>
                <a:ext uri="{FF2B5EF4-FFF2-40B4-BE49-F238E27FC236}">
                  <a16:creationId xmlns:a16="http://schemas.microsoft.com/office/drawing/2014/main" id="{AA8E2497-E6A3-77D0-C660-FB2F18BA81E8}"/>
                </a:ext>
              </a:extLst>
            </p:cNvPr>
            <p:cNvSpPr/>
            <p:nvPr/>
          </p:nvSpPr>
          <p:spPr>
            <a:xfrm>
              <a:off x="4686850" y="3979125"/>
              <a:ext cx="785575" cy="653825"/>
            </a:xfrm>
            <a:custGeom>
              <a:avLst/>
              <a:gdLst/>
              <a:ahLst/>
              <a:cxnLst/>
              <a:rect l="l" t="t" r="r" b="b"/>
              <a:pathLst>
                <a:path w="31423" h="26153" extrusionOk="0">
                  <a:moveTo>
                    <a:pt x="29722" y="4737"/>
                  </a:moveTo>
                  <a:cubicBezTo>
                    <a:pt x="31356" y="6672"/>
                    <a:pt x="31423" y="10908"/>
                    <a:pt x="28254" y="15011"/>
                  </a:cubicBezTo>
                  <a:cubicBezTo>
                    <a:pt x="25285" y="18914"/>
                    <a:pt x="19381" y="22750"/>
                    <a:pt x="13510" y="24852"/>
                  </a:cubicBezTo>
                  <a:cubicBezTo>
                    <a:pt x="9941" y="26153"/>
                    <a:pt x="9240" y="24184"/>
                    <a:pt x="10842" y="22950"/>
                  </a:cubicBezTo>
                  <a:cubicBezTo>
                    <a:pt x="2602" y="25786"/>
                    <a:pt x="1" y="21483"/>
                    <a:pt x="3703" y="20582"/>
                  </a:cubicBezTo>
                  <a:cubicBezTo>
                    <a:pt x="5504" y="20115"/>
                    <a:pt x="7439" y="19114"/>
                    <a:pt x="9207" y="17680"/>
                  </a:cubicBezTo>
                  <a:cubicBezTo>
                    <a:pt x="5504" y="19248"/>
                    <a:pt x="2269" y="16612"/>
                    <a:pt x="8340" y="14644"/>
                  </a:cubicBezTo>
                  <a:cubicBezTo>
                    <a:pt x="16546" y="11976"/>
                    <a:pt x="22383" y="0"/>
                    <a:pt x="29722" y="4737"/>
                  </a:cubicBezTo>
                  <a:close/>
                </a:path>
              </a:pathLst>
            </a:custGeom>
            <a:solidFill>
              <a:srgbClr val="4F5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13;p19">
              <a:extLst>
                <a:ext uri="{FF2B5EF4-FFF2-40B4-BE49-F238E27FC236}">
                  <a16:creationId xmlns:a16="http://schemas.microsoft.com/office/drawing/2014/main" id="{05D41787-50EB-BC94-AE65-4116D75AA6FE}"/>
                </a:ext>
              </a:extLst>
            </p:cNvPr>
            <p:cNvSpPr/>
            <p:nvPr/>
          </p:nvSpPr>
          <p:spPr>
            <a:xfrm>
              <a:off x="4962050" y="4061675"/>
              <a:ext cx="494550" cy="417000"/>
            </a:xfrm>
            <a:custGeom>
              <a:avLst/>
              <a:gdLst/>
              <a:ahLst/>
              <a:cxnLst/>
              <a:rect l="l" t="t" r="r" b="b"/>
              <a:pathLst>
                <a:path w="19782" h="16680" extrusionOk="0">
                  <a:moveTo>
                    <a:pt x="19781" y="5371"/>
                  </a:moveTo>
                  <a:cubicBezTo>
                    <a:pt x="19714" y="7273"/>
                    <a:pt x="18914" y="9508"/>
                    <a:pt x="17246" y="11709"/>
                  </a:cubicBezTo>
                  <a:cubicBezTo>
                    <a:pt x="15945" y="13444"/>
                    <a:pt x="14077" y="15145"/>
                    <a:pt x="11876" y="16679"/>
                  </a:cubicBezTo>
                  <a:cubicBezTo>
                    <a:pt x="6872" y="16479"/>
                    <a:pt x="2602" y="14044"/>
                    <a:pt x="0" y="10141"/>
                  </a:cubicBezTo>
                  <a:cubicBezTo>
                    <a:pt x="3603" y="7573"/>
                    <a:pt x="8707" y="168"/>
                    <a:pt x="13844" y="1"/>
                  </a:cubicBezTo>
                  <a:cubicBezTo>
                    <a:pt x="15345" y="201"/>
                    <a:pt x="16879" y="801"/>
                    <a:pt x="18414" y="1802"/>
                  </a:cubicBezTo>
                  <a:cubicBezTo>
                    <a:pt x="19214" y="2769"/>
                    <a:pt x="19681" y="3970"/>
                    <a:pt x="19781" y="5371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14;p19">
              <a:extLst>
                <a:ext uri="{FF2B5EF4-FFF2-40B4-BE49-F238E27FC236}">
                  <a16:creationId xmlns:a16="http://schemas.microsoft.com/office/drawing/2014/main" id="{CA028AEA-6E5A-6441-5838-BB4AC83A3BD1}"/>
                </a:ext>
              </a:extLst>
            </p:cNvPr>
            <p:cNvSpPr/>
            <p:nvPr/>
          </p:nvSpPr>
          <p:spPr>
            <a:xfrm>
              <a:off x="5374850" y="3887400"/>
              <a:ext cx="37550" cy="37550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34" y="1501"/>
                  </a:moveTo>
                  <a:cubicBezTo>
                    <a:pt x="1168" y="1501"/>
                    <a:pt x="1501" y="1168"/>
                    <a:pt x="1501" y="767"/>
                  </a:cubicBezTo>
                  <a:cubicBezTo>
                    <a:pt x="1501" y="334"/>
                    <a:pt x="1168" y="0"/>
                    <a:pt x="734" y="0"/>
                  </a:cubicBezTo>
                  <a:cubicBezTo>
                    <a:pt x="334" y="0"/>
                    <a:pt x="0" y="334"/>
                    <a:pt x="0" y="767"/>
                  </a:cubicBezTo>
                  <a:cubicBezTo>
                    <a:pt x="34" y="1168"/>
                    <a:pt x="367" y="1501"/>
                    <a:pt x="734" y="1501"/>
                  </a:cubicBezTo>
                  <a:close/>
                </a:path>
              </a:pathLst>
            </a:custGeom>
            <a:solidFill>
              <a:srgbClr val="4F5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15;p19">
              <a:extLst>
                <a:ext uri="{FF2B5EF4-FFF2-40B4-BE49-F238E27FC236}">
                  <a16:creationId xmlns:a16="http://schemas.microsoft.com/office/drawing/2014/main" id="{9E41FC31-F928-A1B5-AAD0-243DDCC32C72}"/>
                </a:ext>
              </a:extLst>
            </p:cNvPr>
            <p:cNvSpPr/>
            <p:nvPr/>
          </p:nvSpPr>
          <p:spPr>
            <a:xfrm>
              <a:off x="5205550" y="3903225"/>
              <a:ext cx="170975" cy="106775"/>
            </a:xfrm>
            <a:custGeom>
              <a:avLst/>
              <a:gdLst/>
              <a:ahLst/>
              <a:cxnLst/>
              <a:rect l="l" t="t" r="r" b="b"/>
              <a:pathLst>
                <a:path w="6839" h="4271" extrusionOk="0">
                  <a:moveTo>
                    <a:pt x="1" y="1602"/>
                  </a:moveTo>
                  <a:cubicBezTo>
                    <a:pt x="1335" y="501"/>
                    <a:pt x="4370" y="68"/>
                    <a:pt x="5171" y="1"/>
                  </a:cubicBezTo>
                  <a:cubicBezTo>
                    <a:pt x="5938" y="635"/>
                    <a:pt x="6839" y="2236"/>
                    <a:pt x="5505" y="4037"/>
                  </a:cubicBezTo>
                  <a:cubicBezTo>
                    <a:pt x="4137" y="4271"/>
                    <a:pt x="868" y="2970"/>
                    <a:pt x="1" y="1602"/>
                  </a:cubicBezTo>
                  <a:close/>
                </a:path>
              </a:pathLst>
            </a:custGeom>
            <a:solidFill>
              <a:srgbClr val="CC7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16;p19">
              <a:extLst>
                <a:ext uri="{FF2B5EF4-FFF2-40B4-BE49-F238E27FC236}">
                  <a16:creationId xmlns:a16="http://schemas.microsoft.com/office/drawing/2014/main" id="{027A5D12-6011-A9D7-7D0C-3E7930701A6E}"/>
                </a:ext>
              </a:extLst>
            </p:cNvPr>
            <p:cNvSpPr/>
            <p:nvPr/>
          </p:nvSpPr>
          <p:spPr>
            <a:xfrm>
              <a:off x="5205550" y="3904075"/>
              <a:ext cx="153475" cy="57550"/>
            </a:xfrm>
            <a:custGeom>
              <a:avLst/>
              <a:gdLst/>
              <a:ahLst/>
              <a:cxnLst/>
              <a:rect l="l" t="t" r="r" b="b"/>
              <a:pathLst>
                <a:path w="6139" h="2302" extrusionOk="0">
                  <a:moveTo>
                    <a:pt x="1" y="1568"/>
                  </a:moveTo>
                  <a:cubicBezTo>
                    <a:pt x="1335" y="501"/>
                    <a:pt x="4337" y="100"/>
                    <a:pt x="5138" y="0"/>
                  </a:cubicBezTo>
                  <a:cubicBezTo>
                    <a:pt x="5605" y="401"/>
                    <a:pt x="6105" y="1101"/>
                    <a:pt x="6138" y="1968"/>
                  </a:cubicBezTo>
                  <a:cubicBezTo>
                    <a:pt x="3703" y="2302"/>
                    <a:pt x="835" y="1835"/>
                    <a:pt x="1" y="1568"/>
                  </a:cubicBezTo>
                  <a:close/>
                </a:path>
              </a:pathLst>
            </a:custGeom>
            <a:solidFill>
              <a:srgbClr val="E68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7;p19">
              <a:extLst>
                <a:ext uri="{FF2B5EF4-FFF2-40B4-BE49-F238E27FC236}">
                  <a16:creationId xmlns:a16="http://schemas.microsoft.com/office/drawing/2014/main" id="{8D877D3B-059E-4761-A7CC-CF201999553C}"/>
                </a:ext>
              </a:extLst>
            </p:cNvPr>
            <p:cNvSpPr/>
            <p:nvPr/>
          </p:nvSpPr>
          <p:spPr>
            <a:xfrm>
              <a:off x="5045450" y="3991625"/>
              <a:ext cx="447825" cy="403650"/>
            </a:xfrm>
            <a:custGeom>
              <a:avLst/>
              <a:gdLst/>
              <a:ahLst/>
              <a:cxnLst/>
              <a:rect l="l" t="t" r="r" b="b"/>
              <a:pathLst>
                <a:path w="17913" h="16146" extrusionOk="0">
                  <a:moveTo>
                    <a:pt x="15378" y="4237"/>
                  </a:moveTo>
                  <a:cubicBezTo>
                    <a:pt x="17913" y="6272"/>
                    <a:pt x="16712" y="11843"/>
                    <a:pt x="12676" y="15979"/>
                  </a:cubicBezTo>
                  <a:cubicBezTo>
                    <a:pt x="12009" y="16112"/>
                    <a:pt x="13410" y="16146"/>
                    <a:pt x="10608" y="16146"/>
                  </a:cubicBezTo>
                  <a:cubicBezTo>
                    <a:pt x="7839" y="16146"/>
                    <a:pt x="1935" y="14044"/>
                    <a:pt x="0" y="9941"/>
                  </a:cubicBezTo>
                  <a:cubicBezTo>
                    <a:pt x="4570" y="4838"/>
                    <a:pt x="10007" y="1"/>
                    <a:pt x="15378" y="4237"/>
                  </a:cubicBezTo>
                  <a:close/>
                </a:path>
              </a:pathLst>
            </a:custGeom>
            <a:solidFill>
              <a:srgbClr val="4F5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8;p19">
              <a:extLst>
                <a:ext uri="{FF2B5EF4-FFF2-40B4-BE49-F238E27FC236}">
                  <a16:creationId xmlns:a16="http://schemas.microsoft.com/office/drawing/2014/main" id="{E67D47C2-5703-B35F-0121-96C9D7794838}"/>
                </a:ext>
              </a:extLst>
            </p:cNvPr>
            <p:cNvSpPr/>
            <p:nvPr/>
          </p:nvSpPr>
          <p:spPr>
            <a:xfrm>
              <a:off x="5298125" y="4140075"/>
              <a:ext cx="120100" cy="110100"/>
            </a:xfrm>
            <a:custGeom>
              <a:avLst/>
              <a:gdLst/>
              <a:ahLst/>
              <a:cxnLst/>
              <a:rect l="l" t="t" r="r" b="b"/>
              <a:pathLst>
                <a:path w="4804" h="4404" extrusionOk="0">
                  <a:moveTo>
                    <a:pt x="2469" y="0"/>
                  </a:moveTo>
                  <a:cubicBezTo>
                    <a:pt x="1735" y="1968"/>
                    <a:pt x="3636" y="2969"/>
                    <a:pt x="4804" y="1668"/>
                  </a:cubicBezTo>
                  <a:cubicBezTo>
                    <a:pt x="3670" y="4404"/>
                    <a:pt x="0" y="2335"/>
                    <a:pt x="2469" y="0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19;p19">
              <a:extLst>
                <a:ext uri="{FF2B5EF4-FFF2-40B4-BE49-F238E27FC236}">
                  <a16:creationId xmlns:a16="http://schemas.microsoft.com/office/drawing/2014/main" id="{264E2480-E877-BE1D-E057-2BC33DF1BFB8}"/>
                </a:ext>
              </a:extLst>
            </p:cNvPr>
            <p:cNvSpPr/>
            <p:nvPr/>
          </p:nvSpPr>
          <p:spPr>
            <a:xfrm>
              <a:off x="5153850" y="4151750"/>
              <a:ext cx="119275" cy="110100"/>
            </a:xfrm>
            <a:custGeom>
              <a:avLst/>
              <a:gdLst/>
              <a:ahLst/>
              <a:cxnLst/>
              <a:rect l="l" t="t" r="r" b="b"/>
              <a:pathLst>
                <a:path w="4771" h="4404" extrusionOk="0">
                  <a:moveTo>
                    <a:pt x="2436" y="0"/>
                  </a:moveTo>
                  <a:cubicBezTo>
                    <a:pt x="1702" y="1935"/>
                    <a:pt x="3603" y="2936"/>
                    <a:pt x="4771" y="1668"/>
                  </a:cubicBezTo>
                  <a:cubicBezTo>
                    <a:pt x="3670" y="4404"/>
                    <a:pt x="1" y="2335"/>
                    <a:pt x="2436" y="0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20;p19">
              <a:extLst>
                <a:ext uri="{FF2B5EF4-FFF2-40B4-BE49-F238E27FC236}">
                  <a16:creationId xmlns:a16="http://schemas.microsoft.com/office/drawing/2014/main" id="{40EB57BF-4931-3CCA-FC8A-89F0E4E63BAF}"/>
                </a:ext>
              </a:extLst>
            </p:cNvPr>
            <p:cNvSpPr/>
            <p:nvPr/>
          </p:nvSpPr>
          <p:spPr>
            <a:xfrm>
              <a:off x="5235575" y="4274325"/>
              <a:ext cx="120100" cy="109275"/>
            </a:xfrm>
            <a:custGeom>
              <a:avLst/>
              <a:gdLst/>
              <a:ahLst/>
              <a:cxnLst/>
              <a:rect l="l" t="t" r="r" b="b"/>
              <a:pathLst>
                <a:path w="4804" h="4371" extrusionOk="0">
                  <a:moveTo>
                    <a:pt x="2469" y="1"/>
                  </a:moveTo>
                  <a:cubicBezTo>
                    <a:pt x="1735" y="1969"/>
                    <a:pt x="3636" y="2970"/>
                    <a:pt x="4804" y="1669"/>
                  </a:cubicBezTo>
                  <a:cubicBezTo>
                    <a:pt x="3670" y="4371"/>
                    <a:pt x="1" y="2303"/>
                    <a:pt x="2469" y="1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21;p19">
              <a:extLst>
                <a:ext uri="{FF2B5EF4-FFF2-40B4-BE49-F238E27FC236}">
                  <a16:creationId xmlns:a16="http://schemas.microsoft.com/office/drawing/2014/main" id="{A67B0289-3FD2-86F3-6A06-007DB939629C}"/>
                </a:ext>
              </a:extLst>
            </p:cNvPr>
            <p:cNvSpPr/>
            <p:nvPr/>
          </p:nvSpPr>
          <p:spPr>
            <a:xfrm>
              <a:off x="5121325" y="4381075"/>
              <a:ext cx="120125" cy="109275"/>
            </a:xfrm>
            <a:custGeom>
              <a:avLst/>
              <a:gdLst/>
              <a:ahLst/>
              <a:cxnLst/>
              <a:rect l="l" t="t" r="r" b="b"/>
              <a:pathLst>
                <a:path w="4805" h="4371" extrusionOk="0">
                  <a:moveTo>
                    <a:pt x="2469" y="1"/>
                  </a:moveTo>
                  <a:cubicBezTo>
                    <a:pt x="1702" y="1935"/>
                    <a:pt x="3637" y="2936"/>
                    <a:pt x="4804" y="1668"/>
                  </a:cubicBezTo>
                  <a:cubicBezTo>
                    <a:pt x="3670" y="4370"/>
                    <a:pt x="1" y="2269"/>
                    <a:pt x="2469" y="1"/>
                  </a:cubicBezTo>
                  <a:close/>
                </a:path>
              </a:pathLst>
            </a:custGeom>
            <a:solidFill>
              <a:srgbClr val="232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22;p19">
              <a:extLst>
                <a:ext uri="{FF2B5EF4-FFF2-40B4-BE49-F238E27FC236}">
                  <a16:creationId xmlns:a16="http://schemas.microsoft.com/office/drawing/2014/main" id="{A13819E0-C06E-787F-0755-9F184BFAE2C7}"/>
                </a:ext>
              </a:extLst>
            </p:cNvPr>
            <p:cNvSpPr/>
            <p:nvPr/>
          </p:nvSpPr>
          <p:spPr>
            <a:xfrm>
              <a:off x="4999575" y="4303525"/>
              <a:ext cx="120950" cy="110925"/>
            </a:xfrm>
            <a:custGeom>
              <a:avLst/>
              <a:gdLst/>
              <a:ahLst/>
              <a:cxnLst/>
              <a:rect l="l" t="t" r="r" b="b"/>
              <a:pathLst>
                <a:path w="4838" h="4437" extrusionOk="0">
                  <a:moveTo>
                    <a:pt x="2502" y="0"/>
                  </a:moveTo>
                  <a:cubicBezTo>
                    <a:pt x="1735" y="1968"/>
                    <a:pt x="3670" y="2969"/>
                    <a:pt x="4837" y="1668"/>
                  </a:cubicBezTo>
                  <a:cubicBezTo>
                    <a:pt x="3703" y="4437"/>
                    <a:pt x="0" y="2335"/>
                    <a:pt x="2502" y="0"/>
                  </a:cubicBezTo>
                  <a:close/>
                </a:path>
              </a:pathLst>
            </a:custGeom>
            <a:solidFill>
              <a:srgbClr val="232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23;p19">
              <a:extLst>
                <a:ext uri="{FF2B5EF4-FFF2-40B4-BE49-F238E27FC236}">
                  <a16:creationId xmlns:a16="http://schemas.microsoft.com/office/drawing/2014/main" id="{2EF44D62-2F5F-CAAA-AA3F-0BEF7B6FFEBE}"/>
                </a:ext>
              </a:extLst>
            </p:cNvPr>
            <p:cNvSpPr/>
            <p:nvPr/>
          </p:nvSpPr>
          <p:spPr>
            <a:xfrm>
              <a:off x="4926200" y="4415275"/>
              <a:ext cx="120100" cy="110100"/>
            </a:xfrm>
            <a:custGeom>
              <a:avLst/>
              <a:gdLst/>
              <a:ahLst/>
              <a:cxnLst/>
              <a:rect l="l" t="t" r="r" b="b"/>
              <a:pathLst>
                <a:path w="4804" h="4404" extrusionOk="0">
                  <a:moveTo>
                    <a:pt x="2468" y="0"/>
                  </a:moveTo>
                  <a:cubicBezTo>
                    <a:pt x="1701" y="1968"/>
                    <a:pt x="3636" y="2969"/>
                    <a:pt x="4803" y="1668"/>
                  </a:cubicBezTo>
                  <a:cubicBezTo>
                    <a:pt x="3669" y="4403"/>
                    <a:pt x="0" y="2335"/>
                    <a:pt x="2468" y="0"/>
                  </a:cubicBezTo>
                  <a:close/>
                </a:path>
              </a:pathLst>
            </a:custGeom>
            <a:solidFill>
              <a:srgbClr val="333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24;p19">
              <a:extLst>
                <a:ext uri="{FF2B5EF4-FFF2-40B4-BE49-F238E27FC236}">
                  <a16:creationId xmlns:a16="http://schemas.microsoft.com/office/drawing/2014/main" id="{B026DBA1-C3C4-D822-6D6E-230B8BF238AC}"/>
                </a:ext>
              </a:extLst>
            </p:cNvPr>
            <p:cNvSpPr/>
            <p:nvPr/>
          </p:nvSpPr>
          <p:spPr>
            <a:xfrm>
              <a:off x="5573325" y="4201775"/>
              <a:ext cx="105925" cy="83425"/>
            </a:xfrm>
            <a:custGeom>
              <a:avLst/>
              <a:gdLst/>
              <a:ahLst/>
              <a:cxnLst/>
              <a:rect l="l" t="t" r="r" b="b"/>
              <a:pathLst>
                <a:path w="4237" h="3337" extrusionOk="0">
                  <a:moveTo>
                    <a:pt x="667" y="34"/>
                  </a:moveTo>
                  <a:cubicBezTo>
                    <a:pt x="1234" y="2069"/>
                    <a:pt x="3403" y="1735"/>
                    <a:pt x="3503" y="1"/>
                  </a:cubicBezTo>
                  <a:cubicBezTo>
                    <a:pt x="4237" y="2870"/>
                    <a:pt x="0" y="3337"/>
                    <a:pt x="667" y="34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25;p19">
              <a:extLst>
                <a:ext uri="{FF2B5EF4-FFF2-40B4-BE49-F238E27FC236}">
                  <a16:creationId xmlns:a16="http://schemas.microsoft.com/office/drawing/2014/main" id="{ADCC8B77-B716-C246-DDCA-C61D70E4528A}"/>
                </a:ext>
              </a:extLst>
            </p:cNvPr>
            <p:cNvSpPr/>
            <p:nvPr/>
          </p:nvSpPr>
          <p:spPr>
            <a:xfrm>
              <a:off x="5518275" y="4361075"/>
              <a:ext cx="105100" cy="80900"/>
            </a:xfrm>
            <a:custGeom>
              <a:avLst/>
              <a:gdLst/>
              <a:ahLst/>
              <a:cxnLst/>
              <a:rect l="l" t="t" r="r" b="b"/>
              <a:pathLst>
                <a:path w="4204" h="3236" extrusionOk="0">
                  <a:moveTo>
                    <a:pt x="868" y="0"/>
                  </a:moveTo>
                  <a:cubicBezTo>
                    <a:pt x="1268" y="2068"/>
                    <a:pt x="3436" y="1901"/>
                    <a:pt x="3703" y="200"/>
                  </a:cubicBezTo>
                  <a:cubicBezTo>
                    <a:pt x="4204" y="3136"/>
                    <a:pt x="1" y="3236"/>
                    <a:pt x="868" y="0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26;p19">
              <a:extLst>
                <a:ext uri="{FF2B5EF4-FFF2-40B4-BE49-F238E27FC236}">
                  <a16:creationId xmlns:a16="http://schemas.microsoft.com/office/drawing/2014/main" id="{EE9FCC7A-0B04-EB07-C786-5EDE137239C7}"/>
                </a:ext>
              </a:extLst>
            </p:cNvPr>
            <p:cNvSpPr/>
            <p:nvPr/>
          </p:nvSpPr>
          <p:spPr>
            <a:xfrm>
              <a:off x="5623350" y="4307700"/>
              <a:ext cx="104275" cy="86750"/>
            </a:xfrm>
            <a:custGeom>
              <a:avLst/>
              <a:gdLst/>
              <a:ahLst/>
              <a:cxnLst/>
              <a:rect l="l" t="t" r="r" b="b"/>
              <a:pathLst>
                <a:path w="4171" h="3470" extrusionOk="0">
                  <a:moveTo>
                    <a:pt x="568" y="134"/>
                  </a:moveTo>
                  <a:cubicBezTo>
                    <a:pt x="1135" y="2168"/>
                    <a:pt x="3303" y="1768"/>
                    <a:pt x="3403" y="0"/>
                  </a:cubicBezTo>
                  <a:cubicBezTo>
                    <a:pt x="4170" y="2869"/>
                    <a:pt x="1" y="3469"/>
                    <a:pt x="568" y="134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27;p19">
              <a:extLst>
                <a:ext uri="{FF2B5EF4-FFF2-40B4-BE49-F238E27FC236}">
                  <a16:creationId xmlns:a16="http://schemas.microsoft.com/office/drawing/2014/main" id="{B374BE54-7DD0-1A10-4201-AAA77215E4A3}"/>
                </a:ext>
              </a:extLst>
            </p:cNvPr>
            <p:cNvSpPr/>
            <p:nvPr/>
          </p:nvSpPr>
          <p:spPr>
            <a:xfrm>
              <a:off x="5423200" y="4458625"/>
              <a:ext cx="120125" cy="110100"/>
            </a:xfrm>
            <a:custGeom>
              <a:avLst/>
              <a:gdLst/>
              <a:ahLst/>
              <a:cxnLst/>
              <a:rect l="l" t="t" r="r" b="b"/>
              <a:pathLst>
                <a:path w="4805" h="4404" extrusionOk="0">
                  <a:moveTo>
                    <a:pt x="2469" y="1"/>
                  </a:moveTo>
                  <a:cubicBezTo>
                    <a:pt x="1735" y="1969"/>
                    <a:pt x="3670" y="2970"/>
                    <a:pt x="4804" y="1635"/>
                  </a:cubicBezTo>
                  <a:cubicBezTo>
                    <a:pt x="3670" y="4404"/>
                    <a:pt x="1" y="2303"/>
                    <a:pt x="2469" y="1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28;p19">
              <a:extLst>
                <a:ext uri="{FF2B5EF4-FFF2-40B4-BE49-F238E27FC236}">
                  <a16:creationId xmlns:a16="http://schemas.microsoft.com/office/drawing/2014/main" id="{CA1FD8D1-1DF7-2EB1-B5F5-7B6A77BE5D06}"/>
                </a:ext>
              </a:extLst>
            </p:cNvPr>
            <p:cNvSpPr/>
            <p:nvPr/>
          </p:nvSpPr>
          <p:spPr>
            <a:xfrm>
              <a:off x="5323150" y="4531175"/>
              <a:ext cx="95925" cy="87600"/>
            </a:xfrm>
            <a:custGeom>
              <a:avLst/>
              <a:gdLst/>
              <a:ahLst/>
              <a:cxnLst/>
              <a:rect l="l" t="t" r="r" b="b"/>
              <a:pathLst>
                <a:path w="3837" h="3504" extrusionOk="0">
                  <a:moveTo>
                    <a:pt x="2068" y="1"/>
                  </a:moveTo>
                  <a:cubicBezTo>
                    <a:pt x="1368" y="1535"/>
                    <a:pt x="2902" y="2369"/>
                    <a:pt x="3836" y="1369"/>
                  </a:cubicBezTo>
                  <a:cubicBezTo>
                    <a:pt x="2835" y="3503"/>
                    <a:pt x="0" y="1736"/>
                    <a:pt x="2068" y="1"/>
                  </a:cubicBezTo>
                  <a:close/>
                </a:path>
              </a:pathLst>
            </a:custGeom>
            <a:solidFill>
              <a:srgbClr val="EDC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Freeform 19">
            <a:extLst>
              <a:ext uri="{FF2B5EF4-FFF2-40B4-BE49-F238E27FC236}">
                <a16:creationId xmlns:a16="http://schemas.microsoft.com/office/drawing/2014/main" id="{51FBE261-20CB-D2D1-A10D-C7F8DF41F93E}"/>
              </a:ext>
            </a:extLst>
          </p:cNvPr>
          <p:cNvSpPr/>
          <p:nvPr/>
        </p:nvSpPr>
        <p:spPr>
          <a:xfrm>
            <a:off x="-1326769" y="-404938"/>
            <a:ext cx="2371699" cy="992903"/>
          </a:xfrm>
          <a:custGeom>
            <a:avLst/>
            <a:gdLst/>
            <a:ahLst/>
            <a:cxnLst/>
            <a:rect l="l" t="t" r="r" b="b"/>
            <a:pathLst>
              <a:path w="6329254" h="2572416">
                <a:moveTo>
                  <a:pt x="0" y="0"/>
                </a:moveTo>
                <a:lnTo>
                  <a:pt x="6329254" y="0"/>
                </a:lnTo>
                <a:lnTo>
                  <a:pt x="6329254" y="2572416"/>
                </a:lnTo>
                <a:lnTo>
                  <a:pt x="0" y="25724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7" name="Freeform 20">
            <a:extLst>
              <a:ext uri="{FF2B5EF4-FFF2-40B4-BE49-F238E27FC236}">
                <a16:creationId xmlns:a16="http://schemas.microsoft.com/office/drawing/2014/main" id="{DDF01F3D-6EB9-926A-3CBF-3CDBC2954F7E}"/>
              </a:ext>
            </a:extLst>
          </p:cNvPr>
          <p:cNvSpPr/>
          <p:nvPr/>
        </p:nvSpPr>
        <p:spPr>
          <a:xfrm rot="20841465">
            <a:off x="8169169" y="-651968"/>
            <a:ext cx="2456365" cy="2935170"/>
          </a:xfrm>
          <a:custGeom>
            <a:avLst/>
            <a:gdLst/>
            <a:ahLst/>
            <a:cxnLst/>
            <a:rect l="l" t="t" r="r" b="b"/>
            <a:pathLst>
              <a:path w="5727948" h="8771145">
                <a:moveTo>
                  <a:pt x="0" y="0"/>
                </a:moveTo>
                <a:lnTo>
                  <a:pt x="5727947" y="0"/>
                </a:lnTo>
                <a:lnTo>
                  <a:pt x="5727947" y="8771146"/>
                </a:lnTo>
                <a:lnTo>
                  <a:pt x="0" y="8771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546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p57"/>
          <p:cNvSpPr txBox="1">
            <a:spLocks noGrp="1"/>
          </p:cNvSpPr>
          <p:nvPr>
            <p:ph type="title"/>
          </p:nvPr>
        </p:nvSpPr>
        <p:spPr>
          <a:xfrm>
            <a:off x="2267506" y="2036773"/>
            <a:ext cx="4633657" cy="8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Hoạt động mở đầu</a:t>
            </a:r>
            <a:endParaRPr sz="6600" i="1">
              <a:solidFill>
                <a:schemeClr val="accent1"/>
              </a:solidFill>
            </a:endParaRPr>
          </a:p>
        </p:txBody>
      </p:sp>
      <p:grpSp>
        <p:nvGrpSpPr>
          <p:cNvPr id="4770" name="Google Shape;4770;p57"/>
          <p:cNvGrpSpPr/>
          <p:nvPr/>
        </p:nvGrpSpPr>
        <p:grpSpPr>
          <a:xfrm>
            <a:off x="-1356183" y="-129501"/>
            <a:ext cx="3997644" cy="4332548"/>
            <a:chOff x="-1269252" y="250747"/>
            <a:chExt cx="3997644" cy="4332548"/>
          </a:xfrm>
        </p:grpSpPr>
        <p:grpSp>
          <p:nvGrpSpPr>
            <p:cNvPr id="4771" name="Google Shape;4771;p57"/>
            <p:cNvGrpSpPr/>
            <p:nvPr/>
          </p:nvGrpSpPr>
          <p:grpSpPr>
            <a:xfrm rot="-7251482">
              <a:off x="-1031401" y="1140771"/>
              <a:ext cx="3521943" cy="2552500"/>
              <a:chOff x="2785975" y="89072"/>
              <a:chExt cx="947322" cy="686615"/>
            </a:xfrm>
          </p:grpSpPr>
          <p:sp>
            <p:nvSpPr>
              <p:cNvPr id="4772" name="Google Shape;4772;p57"/>
              <p:cNvSpPr/>
              <p:nvPr/>
            </p:nvSpPr>
            <p:spPr>
              <a:xfrm>
                <a:off x="2785975" y="89072"/>
                <a:ext cx="947322" cy="686381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5850" extrusionOk="0">
                    <a:moveTo>
                      <a:pt x="7824" y="0"/>
                    </a:moveTo>
                    <a:cubicBezTo>
                      <a:pt x="7298" y="330"/>
                      <a:pt x="6745" y="625"/>
                      <a:pt x="6174" y="883"/>
                    </a:cubicBezTo>
                    <a:cubicBezTo>
                      <a:pt x="6049" y="937"/>
                      <a:pt x="5915" y="964"/>
                      <a:pt x="5772" y="964"/>
                    </a:cubicBezTo>
                    <a:cubicBezTo>
                      <a:pt x="4889" y="1588"/>
                      <a:pt x="4033" y="2231"/>
                      <a:pt x="3167" y="2882"/>
                    </a:cubicBezTo>
                    <a:cubicBezTo>
                      <a:pt x="2730" y="3221"/>
                      <a:pt x="2284" y="3551"/>
                      <a:pt x="1838" y="3881"/>
                    </a:cubicBezTo>
                    <a:cubicBezTo>
                      <a:pt x="1214" y="4363"/>
                      <a:pt x="803" y="4951"/>
                      <a:pt x="197" y="5451"/>
                    </a:cubicBezTo>
                    <a:cubicBezTo>
                      <a:pt x="107" y="5522"/>
                      <a:pt x="36" y="5620"/>
                      <a:pt x="9" y="5728"/>
                    </a:cubicBezTo>
                    <a:cubicBezTo>
                      <a:pt x="0" y="5745"/>
                      <a:pt x="0" y="5763"/>
                      <a:pt x="0" y="5772"/>
                    </a:cubicBezTo>
                    <a:cubicBezTo>
                      <a:pt x="9" y="5790"/>
                      <a:pt x="18" y="5799"/>
                      <a:pt x="27" y="5808"/>
                    </a:cubicBezTo>
                    <a:cubicBezTo>
                      <a:pt x="60" y="5837"/>
                      <a:pt x="109" y="5850"/>
                      <a:pt x="162" y="5850"/>
                    </a:cubicBezTo>
                    <a:cubicBezTo>
                      <a:pt x="237" y="5850"/>
                      <a:pt x="319" y="5823"/>
                      <a:pt x="366" y="5781"/>
                    </a:cubicBezTo>
                    <a:cubicBezTo>
                      <a:pt x="1142" y="5174"/>
                      <a:pt x="1820" y="4461"/>
                      <a:pt x="2543" y="3792"/>
                    </a:cubicBezTo>
                    <a:cubicBezTo>
                      <a:pt x="4184" y="2293"/>
                      <a:pt x="6058" y="1053"/>
                      <a:pt x="8074" y="134"/>
                    </a:cubicBezTo>
                    <a:cubicBezTo>
                      <a:pt x="7994" y="98"/>
                      <a:pt x="7904" y="27"/>
                      <a:pt x="78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57"/>
              <p:cNvSpPr/>
              <p:nvPr/>
            </p:nvSpPr>
            <p:spPr>
              <a:xfrm>
                <a:off x="2792194" y="96347"/>
                <a:ext cx="941104" cy="679341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5790" extrusionOk="0">
                    <a:moveTo>
                      <a:pt x="7887" y="1"/>
                    </a:moveTo>
                    <a:cubicBezTo>
                      <a:pt x="7450" y="277"/>
                      <a:pt x="6968" y="491"/>
                      <a:pt x="6504" y="732"/>
                    </a:cubicBezTo>
                    <a:cubicBezTo>
                      <a:pt x="4051" y="1972"/>
                      <a:pt x="1972" y="3837"/>
                      <a:pt x="1" y="5764"/>
                    </a:cubicBezTo>
                    <a:cubicBezTo>
                      <a:pt x="31" y="5782"/>
                      <a:pt x="69" y="5790"/>
                      <a:pt x="108" y="5790"/>
                    </a:cubicBezTo>
                    <a:cubicBezTo>
                      <a:pt x="184" y="5790"/>
                      <a:pt x="266" y="5760"/>
                      <a:pt x="313" y="5719"/>
                    </a:cubicBezTo>
                    <a:cubicBezTo>
                      <a:pt x="1089" y="5112"/>
                      <a:pt x="1767" y="4399"/>
                      <a:pt x="2490" y="3730"/>
                    </a:cubicBezTo>
                    <a:cubicBezTo>
                      <a:pt x="4131" y="2231"/>
                      <a:pt x="6005" y="991"/>
                      <a:pt x="8021" y="72"/>
                    </a:cubicBezTo>
                    <a:cubicBezTo>
                      <a:pt x="7976" y="54"/>
                      <a:pt x="7932" y="27"/>
                      <a:pt x="7887" y="1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4" name="Google Shape;4774;p57"/>
            <p:cNvGrpSpPr/>
            <p:nvPr/>
          </p:nvGrpSpPr>
          <p:grpSpPr>
            <a:xfrm>
              <a:off x="641454" y="1787423"/>
              <a:ext cx="1111798" cy="1927162"/>
              <a:chOff x="624537" y="972793"/>
              <a:chExt cx="286871" cy="497242"/>
            </a:xfrm>
          </p:grpSpPr>
          <p:sp>
            <p:nvSpPr>
              <p:cNvPr id="4775" name="Google Shape;4775;p57"/>
              <p:cNvSpPr/>
              <p:nvPr/>
            </p:nvSpPr>
            <p:spPr>
              <a:xfrm>
                <a:off x="681090" y="1066070"/>
                <a:ext cx="226212" cy="280184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2388" extrusionOk="0">
                    <a:moveTo>
                      <a:pt x="1569" y="1"/>
                    </a:moveTo>
                    <a:cubicBezTo>
                      <a:pt x="1554" y="1"/>
                      <a:pt x="1540" y="2"/>
                      <a:pt x="1526" y="5"/>
                    </a:cubicBezTo>
                    <a:cubicBezTo>
                      <a:pt x="1454" y="14"/>
                      <a:pt x="1392" y="59"/>
                      <a:pt x="1329" y="104"/>
                    </a:cubicBezTo>
                    <a:cubicBezTo>
                      <a:pt x="973" y="380"/>
                      <a:pt x="625" y="701"/>
                      <a:pt x="384" y="1085"/>
                    </a:cubicBezTo>
                    <a:cubicBezTo>
                      <a:pt x="134" y="1469"/>
                      <a:pt x="0" y="1941"/>
                      <a:pt x="72" y="2387"/>
                    </a:cubicBezTo>
                    <a:cubicBezTo>
                      <a:pt x="393" y="2209"/>
                      <a:pt x="785" y="2164"/>
                      <a:pt x="1106" y="1977"/>
                    </a:cubicBezTo>
                    <a:cubicBezTo>
                      <a:pt x="1276" y="1870"/>
                      <a:pt x="1419" y="1736"/>
                      <a:pt x="1535" y="1576"/>
                    </a:cubicBezTo>
                    <a:cubicBezTo>
                      <a:pt x="1597" y="1495"/>
                      <a:pt x="1651" y="1415"/>
                      <a:pt x="1695" y="1326"/>
                    </a:cubicBezTo>
                    <a:cubicBezTo>
                      <a:pt x="1856" y="1014"/>
                      <a:pt x="1927" y="657"/>
                      <a:pt x="1874" y="309"/>
                    </a:cubicBezTo>
                    <a:cubicBezTo>
                      <a:pt x="1865" y="220"/>
                      <a:pt x="1820" y="139"/>
                      <a:pt x="1758" y="77"/>
                    </a:cubicBezTo>
                    <a:cubicBezTo>
                      <a:pt x="1706" y="33"/>
                      <a:pt x="1637" y="1"/>
                      <a:pt x="15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57"/>
              <p:cNvSpPr/>
              <p:nvPr/>
            </p:nvSpPr>
            <p:spPr>
              <a:xfrm>
                <a:off x="681090" y="1066070"/>
                <a:ext cx="226212" cy="280184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2388" extrusionOk="0">
                    <a:moveTo>
                      <a:pt x="1569" y="1"/>
                    </a:moveTo>
                    <a:cubicBezTo>
                      <a:pt x="1554" y="1"/>
                      <a:pt x="1540" y="2"/>
                      <a:pt x="1526" y="5"/>
                    </a:cubicBezTo>
                    <a:cubicBezTo>
                      <a:pt x="1454" y="14"/>
                      <a:pt x="1392" y="59"/>
                      <a:pt x="1329" y="104"/>
                    </a:cubicBezTo>
                    <a:cubicBezTo>
                      <a:pt x="973" y="380"/>
                      <a:pt x="625" y="701"/>
                      <a:pt x="384" y="1085"/>
                    </a:cubicBezTo>
                    <a:cubicBezTo>
                      <a:pt x="134" y="1469"/>
                      <a:pt x="0" y="1941"/>
                      <a:pt x="72" y="2387"/>
                    </a:cubicBezTo>
                    <a:cubicBezTo>
                      <a:pt x="393" y="2209"/>
                      <a:pt x="785" y="2164"/>
                      <a:pt x="1106" y="1977"/>
                    </a:cubicBezTo>
                    <a:cubicBezTo>
                      <a:pt x="1276" y="1870"/>
                      <a:pt x="1419" y="1736"/>
                      <a:pt x="1535" y="1576"/>
                    </a:cubicBezTo>
                    <a:cubicBezTo>
                      <a:pt x="1597" y="1495"/>
                      <a:pt x="1651" y="1415"/>
                      <a:pt x="1695" y="1326"/>
                    </a:cubicBezTo>
                    <a:cubicBezTo>
                      <a:pt x="1856" y="1014"/>
                      <a:pt x="1927" y="657"/>
                      <a:pt x="1874" y="309"/>
                    </a:cubicBezTo>
                    <a:cubicBezTo>
                      <a:pt x="1865" y="220"/>
                      <a:pt x="1820" y="139"/>
                      <a:pt x="1758" y="77"/>
                    </a:cubicBezTo>
                    <a:cubicBezTo>
                      <a:pt x="1706" y="33"/>
                      <a:pt x="1637" y="1"/>
                      <a:pt x="15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57"/>
              <p:cNvSpPr/>
              <p:nvPr/>
            </p:nvSpPr>
            <p:spPr>
              <a:xfrm>
                <a:off x="681090" y="1066070"/>
                <a:ext cx="224100" cy="280184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2388" extrusionOk="0">
                    <a:moveTo>
                      <a:pt x="1569" y="1"/>
                    </a:moveTo>
                    <a:cubicBezTo>
                      <a:pt x="1554" y="1"/>
                      <a:pt x="1540" y="2"/>
                      <a:pt x="1526" y="5"/>
                    </a:cubicBezTo>
                    <a:cubicBezTo>
                      <a:pt x="1454" y="14"/>
                      <a:pt x="1392" y="59"/>
                      <a:pt x="1329" y="104"/>
                    </a:cubicBezTo>
                    <a:cubicBezTo>
                      <a:pt x="973" y="380"/>
                      <a:pt x="625" y="701"/>
                      <a:pt x="384" y="1085"/>
                    </a:cubicBezTo>
                    <a:cubicBezTo>
                      <a:pt x="134" y="1469"/>
                      <a:pt x="0" y="1941"/>
                      <a:pt x="72" y="2387"/>
                    </a:cubicBezTo>
                    <a:cubicBezTo>
                      <a:pt x="143" y="2352"/>
                      <a:pt x="223" y="2316"/>
                      <a:pt x="312" y="2280"/>
                    </a:cubicBezTo>
                    <a:cubicBezTo>
                      <a:pt x="339" y="2084"/>
                      <a:pt x="446" y="1897"/>
                      <a:pt x="598" y="1772"/>
                    </a:cubicBezTo>
                    <a:cubicBezTo>
                      <a:pt x="776" y="1647"/>
                      <a:pt x="990" y="1593"/>
                      <a:pt x="1187" y="1486"/>
                    </a:cubicBezTo>
                    <a:cubicBezTo>
                      <a:pt x="1428" y="1361"/>
                      <a:pt x="1624" y="1156"/>
                      <a:pt x="1829" y="978"/>
                    </a:cubicBezTo>
                    <a:cubicBezTo>
                      <a:pt x="1891" y="755"/>
                      <a:pt x="1909" y="532"/>
                      <a:pt x="1874" y="309"/>
                    </a:cubicBezTo>
                    <a:cubicBezTo>
                      <a:pt x="1865" y="220"/>
                      <a:pt x="1820" y="139"/>
                      <a:pt x="1758" y="77"/>
                    </a:cubicBezTo>
                    <a:cubicBezTo>
                      <a:pt x="1706" y="33"/>
                      <a:pt x="1637" y="1"/>
                      <a:pt x="1569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57"/>
              <p:cNvSpPr/>
              <p:nvPr/>
            </p:nvSpPr>
            <p:spPr>
              <a:xfrm>
                <a:off x="867409" y="1239599"/>
                <a:ext cx="23114" cy="366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2" extrusionOk="0">
                    <a:moveTo>
                      <a:pt x="156" y="0"/>
                    </a:moveTo>
                    <a:cubicBezTo>
                      <a:pt x="135" y="0"/>
                      <a:pt x="114" y="10"/>
                      <a:pt x="98" y="25"/>
                    </a:cubicBezTo>
                    <a:cubicBezTo>
                      <a:pt x="72" y="52"/>
                      <a:pt x="63" y="88"/>
                      <a:pt x="54" y="123"/>
                    </a:cubicBezTo>
                    <a:cubicBezTo>
                      <a:pt x="54" y="168"/>
                      <a:pt x="54" y="204"/>
                      <a:pt x="45" y="239"/>
                    </a:cubicBezTo>
                    <a:cubicBezTo>
                      <a:pt x="36" y="266"/>
                      <a:pt x="18" y="293"/>
                      <a:pt x="0" y="302"/>
                    </a:cubicBezTo>
                    <a:cubicBezTo>
                      <a:pt x="10" y="308"/>
                      <a:pt x="21" y="311"/>
                      <a:pt x="34" y="311"/>
                    </a:cubicBezTo>
                    <a:cubicBezTo>
                      <a:pt x="56" y="311"/>
                      <a:pt x="81" y="301"/>
                      <a:pt x="98" y="284"/>
                    </a:cubicBezTo>
                    <a:cubicBezTo>
                      <a:pt x="116" y="266"/>
                      <a:pt x="134" y="230"/>
                      <a:pt x="143" y="204"/>
                    </a:cubicBezTo>
                    <a:cubicBezTo>
                      <a:pt x="161" y="132"/>
                      <a:pt x="161" y="79"/>
                      <a:pt x="196" y="16"/>
                    </a:cubicBezTo>
                    <a:cubicBezTo>
                      <a:pt x="185" y="5"/>
                      <a:pt x="171" y="0"/>
                      <a:pt x="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57"/>
              <p:cNvSpPr/>
              <p:nvPr/>
            </p:nvSpPr>
            <p:spPr>
              <a:xfrm>
                <a:off x="867409" y="1239599"/>
                <a:ext cx="23114" cy="366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2" extrusionOk="0">
                    <a:moveTo>
                      <a:pt x="156" y="0"/>
                    </a:moveTo>
                    <a:cubicBezTo>
                      <a:pt x="135" y="0"/>
                      <a:pt x="114" y="10"/>
                      <a:pt x="98" y="25"/>
                    </a:cubicBezTo>
                    <a:cubicBezTo>
                      <a:pt x="72" y="52"/>
                      <a:pt x="63" y="88"/>
                      <a:pt x="54" y="123"/>
                    </a:cubicBezTo>
                    <a:cubicBezTo>
                      <a:pt x="54" y="168"/>
                      <a:pt x="54" y="204"/>
                      <a:pt x="45" y="239"/>
                    </a:cubicBezTo>
                    <a:cubicBezTo>
                      <a:pt x="36" y="266"/>
                      <a:pt x="18" y="293"/>
                      <a:pt x="0" y="302"/>
                    </a:cubicBezTo>
                    <a:cubicBezTo>
                      <a:pt x="10" y="308"/>
                      <a:pt x="21" y="311"/>
                      <a:pt x="34" y="311"/>
                    </a:cubicBezTo>
                    <a:cubicBezTo>
                      <a:pt x="56" y="311"/>
                      <a:pt x="81" y="301"/>
                      <a:pt x="98" y="284"/>
                    </a:cubicBezTo>
                    <a:cubicBezTo>
                      <a:pt x="116" y="266"/>
                      <a:pt x="134" y="230"/>
                      <a:pt x="143" y="204"/>
                    </a:cubicBezTo>
                    <a:cubicBezTo>
                      <a:pt x="161" y="132"/>
                      <a:pt x="161" y="79"/>
                      <a:pt x="196" y="16"/>
                    </a:cubicBezTo>
                    <a:cubicBezTo>
                      <a:pt x="185" y="5"/>
                      <a:pt x="171" y="0"/>
                      <a:pt x="15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57"/>
              <p:cNvSpPr/>
              <p:nvPr/>
            </p:nvSpPr>
            <p:spPr>
              <a:xfrm>
                <a:off x="812968" y="1239599"/>
                <a:ext cx="83774" cy="60542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16" extrusionOk="0">
                    <a:moveTo>
                      <a:pt x="678" y="1"/>
                    </a:moveTo>
                    <a:cubicBezTo>
                      <a:pt x="665" y="1"/>
                      <a:pt x="651" y="3"/>
                      <a:pt x="643" y="7"/>
                    </a:cubicBezTo>
                    <a:cubicBezTo>
                      <a:pt x="625" y="16"/>
                      <a:pt x="607" y="43"/>
                      <a:pt x="598" y="61"/>
                    </a:cubicBezTo>
                    <a:cubicBezTo>
                      <a:pt x="571" y="132"/>
                      <a:pt x="589" y="213"/>
                      <a:pt x="553" y="275"/>
                    </a:cubicBezTo>
                    <a:cubicBezTo>
                      <a:pt x="420" y="204"/>
                      <a:pt x="295" y="132"/>
                      <a:pt x="161" y="61"/>
                    </a:cubicBezTo>
                    <a:cubicBezTo>
                      <a:pt x="152" y="61"/>
                      <a:pt x="152" y="52"/>
                      <a:pt x="143" y="52"/>
                    </a:cubicBezTo>
                    <a:cubicBezTo>
                      <a:pt x="134" y="52"/>
                      <a:pt x="134" y="61"/>
                      <a:pt x="125" y="61"/>
                    </a:cubicBezTo>
                    <a:cubicBezTo>
                      <a:pt x="81" y="88"/>
                      <a:pt x="54" y="123"/>
                      <a:pt x="0" y="150"/>
                    </a:cubicBezTo>
                    <a:cubicBezTo>
                      <a:pt x="125" y="230"/>
                      <a:pt x="268" y="311"/>
                      <a:pt x="402" y="373"/>
                    </a:cubicBezTo>
                    <a:cubicBezTo>
                      <a:pt x="402" y="418"/>
                      <a:pt x="411" y="471"/>
                      <a:pt x="437" y="507"/>
                    </a:cubicBezTo>
                    <a:cubicBezTo>
                      <a:pt x="446" y="507"/>
                      <a:pt x="446" y="516"/>
                      <a:pt x="446" y="516"/>
                    </a:cubicBezTo>
                    <a:cubicBezTo>
                      <a:pt x="455" y="516"/>
                      <a:pt x="464" y="516"/>
                      <a:pt x="473" y="507"/>
                    </a:cubicBezTo>
                    <a:cubicBezTo>
                      <a:pt x="473" y="507"/>
                      <a:pt x="473" y="498"/>
                      <a:pt x="482" y="489"/>
                    </a:cubicBezTo>
                    <a:cubicBezTo>
                      <a:pt x="482" y="462"/>
                      <a:pt x="482" y="427"/>
                      <a:pt x="482" y="400"/>
                    </a:cubicBezTo>
                    <a:cubicBezTo>
                      <a:pt x="500" y="391"/>
                      <a:pt x="518" y="382"/>
                      <a:pt x="536" y="373"/>
                    </a:cubicBezTo>
                    <a:cubicBezTo>
                      <a:pt x="562" y="364"/>
                      <a:pt x="598" y="355"/>
                      <a:pt x="616" y="329"/>
                    </a:cubicBezTo>
                    <a:cubicBezTo>
                      <a:pt x="634" y="293"/>
                      <a:pt x="634" y="257"/>
                      <a:pt x="634" y="221"/>
                    </a:cubicBezTo>
                    <a:cubicBezTo>
                      <a:pt x="634" y="186"/>
                      <a:pt x="643" y="159"/>
                      <a:pt x="643" y="123"/>
                    </a:cubicBezTo>
                    <a:cubicBezTo>
                      <a:pt x="651" y="79"/>
                      <a:pt x="669" y="25"/>
                      <a:pt x="714" y="7"/>
                    </a:cubicBezTo>
                    <a:cubicBezTo>
                      <a:pt x="705" y="3"/>
                      <a:pt x="692" y="1"/>
                      <a:pt x="6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57"/>
              <p:cNvSpPr/>
              <p:nvPr/>
            </p:nvSpPr>
            <p:spPr>
              <a:xfrm>
                <a:off x="812968" y="1245583"/>
                <a:ext cx="6500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65" extrusionOk="0">
                    <a:moveTo>
                      <a:pt x="143" y="1"/>
                    </a:moveTo>
                    <a:cubicBezTo>
                      <a:pt x="134" y="1"/>
                      <a:pt x="134" y="10"/>
                      <a:pt x="125" y="10"/>
                    </a:cubicBezTo>
                    <a:cubicBezTo>
                      <a:pt x="81" y="37"/>
                      <a:pt x="54" y="72"/>
                      <a:pt x="0" y="99"/>
                    </a:cubicBezTo>
                    <a:cubicBezTo>
                      <a:pt x="125" y="179"/>
                      <a:pt x="268" y="260"/>
                      <a:pt x="402" y="322"/>
                    </a:cubicBezTo>
                    <a:cubicBezTo>
                      <a:pt x="402" y="367"/>
                      <a:pt x="411" y="420"/>
                      <a:pt x="437" y="456"/>
                    </a:cubicBezTo>
                    <a:cubicBezTo>
                      <a:pt x="446" y="456"/>
                      <a:pt x="446" y="465"/>
                      <a:pt x="446" y="465"/>
                    </a:cubicBezTo>
                    <a:cubicBezTo>
                      <a:pt x="455" y="465"/>
                      <a:pt x="464" y="465"/>
                      <a:pt x="473" y="456"/>
                    </a:cubicBezTo>
                    <a:cubicBezTo>
                      <a:pt x="473" y="456"/>
                      <a:pt x="473" y="447"/>
                      <a:pt x="482" y="438"/>
                    </a:cubicBezTo>
                    <a:cubicBezTo>
                      <a:pt x="482" y="411"/>
                      <a:pt x="482" y="376"/>
                      <a:pt x="482" y="349"/>
                    </a:cubicBezTo>
                    <a:cubicBezTo>
                      <a:pt x="500" y="340"/>
                      <a:pt x="518" y="331"/>
                      <a:pt x="536" y="322"/>
                    </a:cubicBezTo>
                    <a:cubicBezTo>
                      <a:pt x="544" y="322"/>
                      <a:pt x="553" y="322"/>
                      <a:pt x="553" y="313"/>
                    </a:cubicBezTo>
                    <a:cubicBezTo>
                      <a:pt x="527" y="313"/>
                      <a:pt x="509" y="313"/>
                      <a:pt x="482" y="304"/>
                    </a:cubicBezTo>
                    <a:cubicBezTo>
                      <a:pt x="446" y="286"/>
                      <a:pt x="411" y="269"/>
                      <a:pt x="384" y="242"/>
                    </a:cubicBezTo>
                    <a:cubicBezTo>
                      <a:pt x="312" y="188"/>
                      <a:pt x="232" y="135"/>
                      <a:pt x="161" y="81"/>
                    </a:cubicBezTo>
                    <a:cubicBezTo>
                      <a:pt x="188" y="72"/>
                      <a:pt x="205" y="63"/>
                      <a:pt x="223" y="46"/>
                    </a:cubicBezTo>
                    <a:cubicBezTo>
                      <a:pt x="205" y="37"/>
                      <a:pt x="179" y="19"/>
                      <a:pt x="161" y="10"/>
                    </a:cubicBezTo>
                    <a:cubicBezTo>
                      <a:pt x="152" y="10"/>
                      <a:pt x="152" y="1"/>
                      <a:pt x="14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57"/>
              <p:cNvSpPr/>
              <p:nvPr/>
            </p:nvSpPr>
            <p:spPr>
              <a:xfrm>
                <a:off x="787860" y="1234085"/>
                <a:ext cx="54558" cy="28863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46" extrusionOk="0">
                    <a:moveTo>
                      <a:pt x="464" y="1"/>
                    </a:moveTo>
                    <a:lnTo>
                      <a:pt x="464" y="1"/>
                    </a:lnTo>
                    <a:cubicBezTo>
                      <a:pt x="357" y="99"/>
                      <a:pt x="232" y="179"/>
                      <a:pt x="89" y="197"/>
                    </a:cubicBezTo>
                    <a:cubicBezTo>
                      <a:pt x="54" y="197"/>
                      <a:pt x="27" y="206"/>
                      <a:pt x="0" y="224"/>
                    </a:cubicBezTo>
                    <a:cubicBezTo>
                      <a:pt x="32" y="238"/>
                      <a:pt x="69" y="245"/>
                      <a:pt x="106" y="245"/>
                    </a:cubicBezTo>
                    <a:cubicBezTo>
                      <a:pt x="162" y="245"/>
                      <a:pt x="220" y="229"/>
                      <a:pt x="268" y="197"/>
                    </a:cubicBezTo>
                    <a:cubicBezTo>
                      <a:pt x="348" y="152"/>
                      <a:pt x="411" y="81"/>
                      <a:pt x="46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57"/>
              <p:cNvSpPr/>
              <p:nvPr/>
            </p:nvSpPr>
            <p:spPr>
              <a:xfrm>
                <a:off x="625593" y="1207920"/>
                <a:ext cx="122610" cy="26211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2234" extrusionOk="0">
                    <a:moveTo>
                      <a:pt x="892" y="1"/>
                    </a:moveTo>
                    <a:cubicBezTo>
                      <a:pt x="625" y="1"/>
                      <a:pt x="286" y="170"/>
                      <a:pt x="214" y="429"/>
                    </a:cubicBezTo>
                    <a:cubicBezTo>
                      <a:pt x="125" y="804"/>
                      <a:pt x="54" y="1187"/>
                      <a:pt x="0" y="1571"/>
                    </a:cubicBezTo>
                    <a:cubicBezTo>
                      <a:pt x="0" y="1598"/>
                      <a:pt x="0" y="1616"/>
                      <a:pt x="9" y="1633"/>
                    </a:cubicBezTo>
                    <a:cubicBezTo>
                      <a:pt x="16" y="1653"/>
                      <a:pt x="33" y="1663"/>
                      <a:pt x="48" y="1663"/>
                    </a:cubicBezTo>
                    <a:cubicBezTo>
                      <a:pt x="53" y="1663"/>
                      <a:pt x="58" y="1662"/>
                      <a:pt x="63" y="1660"/>
                    </a:cubicBezTo>
                    <a:cubicBezTo>
                      <a:pt x="72" y="1660"/>
                      <a:pt x="81" y="1651"/>
                      <a:pt x="90" y="1642"/>
                    </a:cubicBezTo>
                    <a:cubicBezTo>
                      <a:pt x="125" y="1580"/>
                      <a:pt x="161" y="1517"/>
                      <a:pt x="179" y="1446"/>
                    </a:cubicBezTo>
                    <a:lnTo>
                      <a:pt x="179" y="1446"/>
                    </a:lnTo>
                    <a:cubicBezTo>
                      <a:pt x="161" y="1642"/>
                      <a:pt x="152" y="1847"/>
                      <a:pt x="152" y="2053"/>
                    </a:cubicBezTo>
                    <a:cubicBezTo>
                      <a:pt x="152" y="2097"/>
                      <a:pt x="152" y="2151"/>
                      <a:pt x="179" y="2195"/>
                    </a:cubicBezTo>
                    <a:cubicBezTo>
                      <a:pt x="188" y="2213"/>
                      <a:pt x="197" y="2222"/>
                      <a:pt x="206" y="2231"/>
                    </a:cubicBezTo>
                    <a:cubicBezTo>
                      <a:pt x="210" y="2233"/>
                      <a:pt x="215" y="2233"/>
                      <a:pt x="219" y="2233"/>
                    </a:cubicBezTo>
                    <a:cubicBezTo>
                      <a:pt x="239" y="2233"/>
                      <a:pt x="253" y="2219"/>
                      <a:pt x="268" y="2204"/>
                    </a:cubicBezTo>
                    <a:cubicBezTo>
                      <a:pt x="313" y="2160"/>
                      <a:pt x="339" y="2097"/>
                      <a:pt x="357" y="2035"/>
                    </a:cubicBezTo>
                    <a:cubicBezTo>
                      <a:pt x="375" y="1946"/>
                      <a:pt x="393" y="1865"/>
                      <a:pt x="402" y="1785"/>
                    </a:cubicBezTo>
                    <a:lnTo>
                      <a:pt x="402" y="1785"/>
                    </a:lnTo>
                    <a:cubicBezTo>
                      <a:pt x="393" y="1901"/>
                      <a:pt x="393" y="2026"/>
                      <a:pt x="420" y="2142"/>
                    </a:cubicBezTo>
                    <a:cubicBezTo>
                      <a:pt x="429" y="2169"/>
                      <a:pt x="438" y="2195"/>
                      <a:pt x="464" y="2195"/>
                    </a:cubicBezTo>
                    <a:cubicBezTo>
                      <a:pt x="467" y="2196"/>
                      <a:pt x="470" y="2197"/>
                      <a:pt x="473" y="2197"/>
                    </a:cubicBezTo>
                    <a:cubicBezTo>
                      <a:pt x="497" y="2197"/>
                      <a:pt x="520" y="2166"/>
                      <a:pt x="536" y="2142"/>
                    </a:cubicBezTo>
                    <a:cubicBezTo>
                      <a:pt x="652" y="1883"/>
                      <a:pt x="669" y="1589"/>
                      <a:pt x="687" y="1303"/>
                    </a:cubicBezTo>
                    <a:cubicBezTo>
                      <a:pt x="705" y="1018"/>
                      <a:pt x="732" y="723"/>
                      <a:pt x="866" y="483"/>
                    </a:cubicBezTo>
                    <a:cubicBezTo>
                      <a:pt x="928" y="367"/>
                      <a:pt x="1017" y="260"/>
                      <a:pt x="1044" y="135"/>
                    </a:cubicBezTo>
                    <a:cubicBezTo>
                      <a:pt x="1044" y="117"/>
                      <a:pt x="1044" y="99"/>
                      <a:pt x="1044" y="81"/>
                    </a:cubicBezTo>
                    <a:cubicBezTo>
                      <a:pt x="1026" y="19"/>
                      <a:pt x="955" y="1"/>
                      <a:pt x="8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57"/>
              <p:cNvSpPr/>
              <p:nvPr/>
            </p:nvSpPr>
            <p:spPr>
              <a:xfrm>
                <a:off x="625593" y="1243588"/>
                <a:ext cx="52447" cy="1595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60" extrusionOk="0">
                    <a:moveTo>
                      <a:pt x="446" y="0"/>
                    </a:moveTo>
                    <a:lnTo>
                      <a:pt x="446" y="0"/>
                    </a:lnTo>
                    <a:cubicBezTo>
                      <a:pt x="268" y="366"/>
                      <a:pt x="232" y="785"/>
                      <a:pt x="107" y="1169"/>
                    </a:cubicBezTo>
                    <a:cubicBezTo>
                      <a:pt x="99" y="1196"/>
                      <a:pt x="81" y="1231"/>
                      <a:pt x="63" y="1249"/>
                    </a:cubicBezTo>
                    <a:cubicBezTo>
                      <a:pt x="54" y="1254"/>
                      <a:pt x="45" y="1256"/>
                      <a:pt x="36" y="1256"/>
                    </a:cubicBezTo>
                    <a:cubicBezTo>
                      <a:pt x="27" y="1256"/>
                      <a:pt x="18" y="1254"/>
                      <a:pt x="9" y="1249"/>
                    </a:cubicBezTo>
                    <a:cubicBezTo>
                      <a:pt x="9" y="1258"/>
                      <a:pt x="9" y="1258"/>
                      <a:pt x="0" y="1267"/>
                    </a:cubicBezTo>
                    <a:cubicBezTo>
                      <a:pt x="0" y="1294"/>
                      <a:pt x="0" y="1312"/>
                      <a:pt x="9" y="1329"/>
                    </a:cubicBezTo>
                    <a:cubicBezTo>
                      <a:pt x="16" y="1349"/>
                      <a:pt x="33" y="1359"/>
                      <a:pt x="48" y="1359"/>
                    </a:cubicBezTo>
                    <a:cubicBezTo>
                      <a:pt x="53" y="1359"/>
                      <a:pt x="58" y="1358"/>
                      <a:pt x="63" y="1356"/>
                    </a:cubicBezTo>
                    <a:cubicBezTo>
                      <a:pt x="72" y="1356"/>
                      <a:pt x="81" y="1347"/>
                      <a:pt x="90" y="1338"/>
                    </a:cubicBezTo>
                    <a:cubicBezTo>
                      <a:pt x="107" y="1312"/>
                      <a:pt x="125" y="1285"/>
                      <a:pt x="134" y="1249"/>
                    </a:cubicBezTo>
                    <a:cubicBezTo>
                      <a:pt x="161" y="1178"/>
                      <a:pt x="179" y="1106"/>
                      <a:pt x="197" y="1035"/>
                    </a:cubicBezTo>
                    <a:cubicBezTo>
                      <a:pt x="286" y="696"/>
                      <a:pt x="304" y="330"/>
                      <a:pt x="44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57"/>
              <p:cNvSpPr/>
              <p:nvPr/>
            </p:nvSpPr>
            <p:spPr>
              <a:xfrm>
                <a:off x="644366" y="1246639"/>
                <a:ext cx="54558" cy="223396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904" extrusionOk="0">
                    <a:moveTo>
                      <a:pt x="465" y="1"/>
                    </a:moveTo>
                    <a:cubicBezTo>
                      <a:pt x="322" y="260"/>
                      <a:pt x="278" y="563"/>
                      <a:pt x="242" y="866"/>
                    </a:cubicBezTo>
                    <a:cubicBezTo>
                      <a:pt x="206" y="1161"/>
                      <a:pt x="179" y="1464"/>
                      <a:pt x="81" y="1740"/>
                    </a:cubicBezTo>
                    <a:cubicBezTo>
                      <a:pt x="72" y="1776"/>
                      <a:pt x="46" y="1821"/>
                      <a:pt x="10" y="1821"/>
                    </a:cubicBezTo>
                    <a:lnTo>
                      <a:pt x="1" y="1821"/>
                    </a:lnTo>
                    <a:cubicBezTo>
                      <a:pt x="1" y="1839"/>
                      <a:pt x="10" y="1848"/>
                      <a:pt x="19" y="1865"/>
                    </a:cubicBezTo>
                    <a:cubicBezTo>
                      <a:pt x="28" y="1883"/>
                      <a:pt x="37" y="1892"/>
                      <a:pt x="46" y="1901"/>
                    </a:cubicBezTo>
                    <a:cubicBezTo>
                      <a:pt x="50" y="1903"/>
                      <a:pt x="55" y="1903"/>
                      <a:pt x="59" y="1903"/>
                    </a:cubicBezTo>
                    <a:cubicBezTo>
                      <a:pt x="79" y="1903"/>
                      <a:pt x="93" y="1889"/>
                      <a:pt x="108" y="1874"/>
                    </a:cubicBezTo>
                    <a:cubicBezTo>
                      <a:pt x="153" y="1830"/>
                      <a:pt x="179" y="1767"/>
                      <a:pt x="197" y="1705"/>
                    </a:cubicBezTo>
                    <a:cubicBezTo>
                      <a:pt x="215" y="1616"/>
                      <a:pt x="233" y="1535"/>
                      <a:pt x="242" y="1455"/>
                    </a:cubicBezTo>
                    <a:cubicBezTo>
                      <a:pt x="242" y="1482"/>
                      <a:pt x="242" y="1509"/>
                      <a:pt x="242" y="1535"/>
                    </a:cubicBezTo>
                    <a:cubicBezTo>
                      <a:pt x="251" y="1473"/>
                      <a:pt x="251" y="1410"/>
                      <a:pt x="251" y="1348"/>
                    </a:cubicBezTo>
                    <a:cubicBezTo>
                      <a:pt x="242" y="893"/>
                      <a:pt x="313" y="429"/>
                      <a:pt x="46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57"/>
              <p:cNvSpPr/>
              <p:nvPr/>
            </p:nvSpPr>
            <p:spPr>
              <a:xfrm>
                <a:off x="633924" y="1142803"/>
                <a:ext cx="94333" cy="15534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324" extrusionOk="0">
                    <a:moveTo>
                      <a:pt x="650" y="1"/>
                    </a:moveTo>
                    <a:cubicBezTo>
                      <a:pt x="609" y="1"/>
                      <a:pt x="568" y="22"/>
                      <a:pt x="536" y="47"/>
                    </a:cubicBezTo>
                    <a:cubicBezTo>
                      <a:pt x="465" y="101"/>
                      <a:pt x="420" y="181"/>
                      <a:pt x="384" y="261"/>
                    </a:cubicBezTo>
                    <a:cubicBezTo>
                      <a:pt x="358" y="333"/>
                      <a:pt x="331" y="395"/>
                      <a:pt x="304" y="458"/>
                    </a:cubicBezTo>
                    <a:cubicBezTo>
                      <a:pt x="313" y="368"/>
                      <a:pt x="322" y="270"/>
                      <a:pt x="331" y="181"/>
                    </a:cubicBezTo>
                    <a:cubicBezTo>
                      <a:pt x="331" y="145"/>
                      <a:pt x="331" y="110"/>
                      <a:pt x="304" y="92"/>
                    </a:cubicBezTo>
                    <a:cubicBezTo>
                      <a:pt x="296" y="87"/>
                      <a:pt x="288" y="85"/>
                      <a:pt x="279" y="85"/>
                    </a:cubicBezTo>
                    <a:cubicBezTo>
                      <a:pt x="257" y="85"/>
                      <a:pt x="234" y="97"/>
                      <a:pt x="215" y="110"/>
                    </a:cubicBezTo>
                    <a:cubicBezTo>
                      <a:pt x="143" y="154"/>
                      <a:pt x="90" y="226"/>
                      <a:pt x="45" y="297"/>
                    </a:cubicBezTo>
                    <a:cubicBezTo>
                      <a:pt x="10" y="377"/>
                      <a:pt x="28" y="440"/>
                      <a:pt x="19" y="520"/>
                    </a:cubicBezTo>
                    <a:cubicBezTo>
                      <a:pt x="10" y="734"/>
                      <a:pt x="1" y="948"/>
                      <a:pt x="54" y="1162"/>
                    </a:cubicBezTo>
                    <a:cubicBezTo>
                      <a:pt x="63" y="1198"/>
                      <a:pt x="90" y="1243"/>
                      <a:pt x="126" y="1243"/>
                    </a:cubicBezTo>
                    <a:cubicBezTo>
                      <a:pt x="152" y="1234"/>
                      <a:pt x="170" y="1207"/>
                      <a:pt x="179" y="1180"/>
                    </a:cubicBezTo>
                    <a:cubicBezTo>
                      <a:pt x="206" y="1118"/>
                      <a:pt x="215" y="1064"/>
                      <a:pt x="233" y="1002"/>
                    </a:cubicBezTo>
                    <a:cubicBezTo>
                      <a:pt x="233" y="1029"/>
                      <a:pt x="242" y="1064"/>
                      <a:pt x="242" y="1091"/>
                    </a:cubicBezTo>
                    <a:cubicBezTo>
                      <a:pt x="251" y="1127"/>
                      <a:pt x="259" y="1154"/>
                      <a:pt x="277" y="1180"/>
                    </a:cubicBezTo>
                    <a:cubicBezTo>
                      <a:pt x="293" y="1196"/>
                      <a:pt x="314" y="1205"/>
                      <a:pt x="333" y="1205"/>
                    </a:cubicBezTo>
                    <a:cubicBezTo>
                      <a:pt x="347" y="1205"/>
                      <a:pt x="359" y="1200"/>
                      <a:pt x="367" y="1189"/>
                    </a:cubicBezTo>
                    <a:cubicBezTo>
                      <a:pt x="375" y="1216"/>
                      <a:pt x="375" y="1252"/>
                      <a:pt x="393" y="1278"/>
                    </a:cubicBezTo>
                    <a:cubicBezTo>
                      <a:pt x="402" y="1305"/>
                      <a:pt x="429" y="1323"/>
                      <a:pt x="465" y="1323"/>
                    </a:cubicBezTo>
                    <a:cubicBezTo>
                      <a:pt x="474" y="1323"/>
                      <a:pt x="491" y="1314"/>
                      <a:pt x="500" y="1305"/>
                    </a:cubicBezTo>
                    <a:cubicBezTo>
                      <a:pt x="581" y="1261"/>
                      <a:pt x="598" y="1162"/>
                      <a:pt x="607" y="1073"/>
                    </a:cubicBezTo>
                    <a:cubicBezTo>
                      <a:pt x="643" y="859"/>
                      <a:pt x="706" y="672"/>
                      <a:pt x="759" y="467"/>
                    </a:cubicBezTo>
                    <a:cubicBezTo>
                      <a:pt x="795" y="351"/>
                      <a:pt x="804" y="226"/>
                      <a:pt x="768" y="110"/>
                    </a:cubicBezTo>
                    <a:cubicBezTo>
                      <a:pt x="759" y="74"/>
                      <a:pt x="732" y="29"/>
                      <a:pt x="697" y="12"/>
                    </a:cubicBezTo>
                    <a:cubicBezTo>
                      <a:pt x="681" y="4"/>
                      <a:pt x="666" y="1"/>
                      <a:pt x="650" y="1"/>
                    </a:cubicBezTo>
                    <a:close/>
                  </a:path>
                </a:pathLst>
              </a:custGeom>
              <a:solidFill>
                <a:srgbClr val="FFA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57"/>
              <p:cNvSpPr/>
              <p:nvPr/>
            </p:nvSpPr>
            <p:spPr>
              <a:xfrm>
                <a:off x="633924" y="1142803"/>
                <a:ext cx="94333" cy="15534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324" extrusionOk="0">
                    <a:moveTo>
                      <a:pt x="650" y="1"/>
                    </a:moveTo>
                    <a:cubicBezTo>
                      <a:pt x="609" y="1"/>
                      <a:pt x="568" y="22"/>
                      <a:pt x="536" y="47"/>
                    </a:cubicBezTo>
                    <a:cubicBezTo>
                      <a:pt x="465" y="101"/>
                      <a:pt x="420" y="181"/>
                      <a:pt x="384" y="261"/>
                    </a:cubicBezTo>
                    <a:cubicBezTo>
                      <a:pt x="358" y="333"/>
                      <a:pt x="331" y="395"/>
                      <a:pt x="304" y="458"/>
                    </a:cubicBezTo>
                    <a:cubicBezTo>
                      <a:pt x="313" y="368"/>
                      <a:pt x="322" y="270"/>
                      <a:pt x="331" y="181"/>
                    </a:cubicBezTo>
                    <a:cubicBezTo>
                      <a:pt x="331" y="145"/>
                      <a:pt x="331" y="110"/>
                      <a:pt x="304" y="92"/>
                    </a:cubicBezTo>
                    <a:cubicBezTo>
                      <a:pt x="296" y="87"/>
                      <a:pt x="288" y="85"/>
                      <a:pt x="279" y="85"/>
                    </a:cubicBezTo>
                    <a:cubicBezTo>
                      <a:pt x="257" y="85"/>
                      <a:pt x="234" y="97"/>
                      <a:pt x="215" y="110"/>
                    </a:cubicBezTo>
                    <a:cubicBezTo>
                      <a:pt x="143" y="154"/>
                      <a:pt x="90" y="226"/>
                      <a:pt x="45" y="297"/>
                    </a:cubicBezTo>
                    <a:cubicBezTo>
                      <a:pt x="10" y="377"/>
                      <a:pt x="28" y="440"/>
                      <a:pt x="19" y="520"/>
                    </a:cubicBezTo>
                    <a:cubicBezTo>
                      <a:pt x="10" y="734"/>
                      <a:pt x="1" y="948"/>
                      <a:pt x="54" y="1162"/>
                    </a:cubicBezTo>
                    <a:cubicBezTo>
                      <a:pt x="63" y="1198"/>
                      <a:pt x="90" y="1243"/>
                      <a:pt x="126" y="1243"/>
                    </a:cubicBezTo>
                    <a:cubicBezTo>
                      <a:pt x="152" y="1234"/>
                      <a:pt x="170" y="1207"/>
                      <a:pt x="179" y="1180"/>
                    </a:cubicBezTo>
                    <a:cubicBezTo>
                      <a:pt x="206" y="1118"/>
                      <a:pt x="215" y="1064"/>
                      <a:pt x="233" y="1002"/>
                    </a:cubicBezTo>
                    <a:cubicBezTo>
                      <a:pt x="233" y="1029"/>
                      <a:pt x="242" y="1064"/>
                      <a:pt x="242" y="1091"/>
                    </a:cubicBezTo>
                    <a:cubicBezTo>
                      <a:pt x="251" y="1127"/>
                      <a:pt x="259" y="1154"/>
                      <a:pt x="277" y="1180"/>
                    </a:cubicBezTo>
                    <a:cubicBezTo>
                      <a:pt x="293" y="1196"/>
                      <a:pt x="314" y="1205"/>
                      <a:pt x="333" y="1205"/>
                    </a:cubicBezTo>
                    <a:cubicBezTo>
                      <a:pt x="347" y="1205"/>
                      <a:pt x="359" y="1200"/>
                      <a:pt x="367" y="1189"/>
                    </a:cubicBezTo>
                    <a:cubicBezTo>
                      <a:pt x="375" y="1216"/>
                      <a:pt x="375" y="1252"/>
                      <a:pt x="393" y="1278"/>
                    </a:cubicBezTo>
                    <a:cubicBezTo>
                      <a:pt x="402" y="1305"/>
                      <a:pt x="429" y="1323"/>
                      <a:pt x="465" y="1323"/>
                    </a:cubicBezTo>
                    <a:cubicBezTo>
                      <a:pt x="474" y="1323"/>
                      <a:pt x="491" y="1314"/>
                      <a:pt x="500" y="1305"/>
                    </a:cubicBezTo>
                    <a:cubicBezTo>
                      <a:pt x="581" y="1261"/>
                      <a:pt x="598" y="1162"/>
                      <a:pt x="607" y="1073"/>
                    </a:cubicBezTo>
                    <a:cubicBezTo>
                      <a:pt x="643" y="859"/>
                      <a:pt x="706" y="672"/>
                      <a:pt x="759" y="467"/>
                    </a:cubicBezTo>
                    <a:cubicBezTo>
                      <a:pt x="795" y="351"/>
                      <a:pt x="804" y="226"/>
                      <a:pt x="768" y="110"/>
                    </a:cubicBezTo>
                    <a:cubicBezTo>
                      <a:pt x="759" y="74"/>
                      <a:pt x="732" y="29"/>
                      <a:pt x="697" y="12"/>
                    </a:cubicBezTo>
                    <a:cubicBezTo>
                      <a:pt x="681" y="4"/>
                      <a:pt x="666" y="1"/>
                      <a:pt x="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57"/>
              <p:cNvSpPr/>
              <p:nvPr/>
            </p:nvSpPr>
            <p:spPr>
              <a:xfrm>
                <a:off x="673698" y="1184924"/>
                <a:ext cx="13728" cy="10794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20" extrusionOk="0">
                    <a:moveTo>
                      <a:pt x="108" y="1"/>
                    </a:moveTo>
                    <a:cubicBezTo>
                      <a:pt x="72" y="277"/>
                      <a:pt x="36" y="545"/>
                      <a:pt x="1" y="821"/>
                    </a:cubicBezTo>
                    <a:cubicBezTo>
                      <a:pt x="1" y="830"/>
                      <a:pt x="1" y="839"/>
                      <a:pt x="1" y="848"/>
                    </a:cubicBezTo>
                    <a:cubicBezTo>
                      <a:pt x="10" y="839"/>
                      <a:pt x="19" y="839"/>
                      <a:pt x="28" y="830"/>
                    </a:cubicBezTo>
                    <a:cubicBezTo>
                      <a:pt x="36" y="857"/>
                      <a:pt x="36" y="893"/>
                      <a:pt x="54" y="919"/>
                    </a:cubicBezTo>
                    <a:cubicBezTo>
                      <a:pt x="99" y="616"/>
                      <a:pt x="117" y="313"/>
                      <a:pt x="108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57"/>
              <p:cNvSpPr/>
              <p:nvPr/>
            </p:nvSpPr>
            <p:spPr>
              <a:xfrm>
                <a:off x="639204" y="1188092"/>
                <a:ext cx="22058" cy="10055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857" extrusionOk="0">
                    <a:moveTo>
                      <a:pt x="161" y="0"/>
                    </a:moveTo>
                    <a:cubicBezTo>
                      <a:pt x="143" y="188"/>
                      <a:pt x="125" y="375"/>
                      <a:pt x="98" y="562"/>
                    </a:cubicBezTo>
                    <a:cubicBezTo>
                      <a:pt x="98" y="616"/>
                      <a:pt x="90" y="660"/>
                      <a:pt x="72" y="714"/>
                    </a:cubicBezTo>
                    <a:cubicBezTo>
                      <a:pt x="72" y="723"/>
                      <a:pt x="63" y="732"/>
                      <a:pt x="54" y="741"/>
                    </a:cubicBezTo>
                    <a:cubicBezTo>
                      <a:pt x="49" y="751"/>
                      <a:pt x="37" y="756"/>
                      <a:pt x="25" y="756"/>
                    </a:cubicBezTo>
                    <a:cubicBezTo>
                      <a:pt x="17" y="756"/>
                      <a:pt x="8" y="753"/>
                      <a:pt x="0" y="750"/>
                    </a:cubicBezTo>
                    <a:lnTo>
                      <a:pt x="0" y="750"/>
                    </a:lnTo>
                    <a:cubicBezTo>
                      <a:pt x="9" y="759"/>
                      <a:pt x="9" y="768"/>
                      <a:pt x="9" y="776"/>
                    </a:cubicBezTo>
                    <a:cubicBezTo>
                      <a:pt x="18" y="812"/>
                      <a:pt x="45" y="857"/>
                      <a:pt x="81" y="857"/>
                    </a:cubicBezTo>
                    <a:cubicBezTo>
                      <a:pt x="107" y="848"/>
                      <a:pt x="125" y="821"/>
                      <a:pt x="134" y="794"/>
                    </a:cubicBezTo>
                    <a:cubicBezTo>
                      <a:pt x="152" y="741"/>
                      <a:pt x="170" y="687"/>
                      <a:pt x="188" y="634"/>
                    </a:cubicBezTo>
                    <a:cubicBezTo>
                      <a:pt x="179" y="420"/>
                      <a:pt x="170" y="214"/>
                      <a:pt x="16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57"/>
              <p:cNvSpPr/>
              <p:nvPr/>
            </p:nvSpPr>
            <p:spPr>
              <a:xfrm>
                <a:off x="676866" y="1068064"/>
                <a:ext cx="211546" cy="19864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693" extrusionOk="0">
                    <a:moveTo>
                      <a:pt x="1160" y="1"/>
                    </a:moveTo>
                    <a:cubicBezTo>
                      <a:pt x="1003" y="1"/>
                      <a:pt x="842" y="50"/>
                      <a:pt x="794" y="176"/>
                    </a:cubicBezTo>
                    <a:cubicBezTo>
                      <a:pt x="634" y="568"/>
                      <a:pt x="268" y="845"/>
                      <a:pt x="72" y="1228"/>
                    </a:cubicBezTo>
                    <a:cubicBezTo>
                      <a:pt x="45" y="1282"/>
                      <a:pt x="18" y="1353"/>
                      <a:pt x="45" y="1416"/>
                    </a:cubicBezTo>
                    <a:cubicBezTo>
                      <a:pt x="27" y="1434"/>
                      <a:pt x="18" y="1469"/>
                      <a:pt x="9" y="1496"/>
                    </a:cubicBezTo>
                    <a:cubicBezTo>
                      <a:pt x="1" y="1523"/>
                      <a:pt x="1" y="1550"/>
                      <a:pt x="18" y="1576"/>
                    </a:cubicBezTo>
                    <a:cubicBezTo>
                      <a:pt x="27" y="1585"/>
                      <a:pt x="45" y="1585"/>
                      <a:pt x="54" y="1594"/>
                    </a:cubicBezTo>
                    <a:cubicBezTo>
                      <a:pt x="67" y="1596"/>
                      <a:pt x="81" y="1598"/>
                      <a:pt x="94" y="1598"/>
                    </a:cubicBezTo>
                    <a:cubicBezTo>
                      <a:pt x="134" y="1598"/>
                      <a:pt x="172" y="1588"/>
                      <a:pt x="206" y="1567"/>
                    </a:cubicBezTo>
                    <a:cubicBezTo>
                      <a:pt x="259" y="1550"/>
                      <a:pt x="304" y="1514"/>
                      <a:pt x="340" y="1487"/>
                    </a:cubicBezTo>
                    <a:lnTo>
                      <a:pt x="340" y="1487"/>
                    </a:lnTo>
                    <a:cubicBezTo>
                      <a:pt x="322" y="1514"/>
                      <a:pt x="295" y="1550"/>
                      <a:pt x="277" y="1585"/>
                    </a:cubicBezTo>
                    <a:cubicBezTo>
                      <a:pt x="268" y="1594"/>
                      <a:pt x="259" y="1612"/>
                      <a:pt x="259" y="1621"/>
                    </a:cubicBezTo>
                    <a:cubicBezTo>
                      <a:pt x="259" y="1648"/>
                      <a:pt x="268" y="1666"/>
                      <a:pt x="286" y="1675"/>
                    </a:cubicBezTo>
                    <a:cubicBezTo>
                      <a:pt x="313" y="1692"/>
                      <a:pt x="331" y="1692"/>
                      <a:pt x="357" y="1692"/>
                    </a:cubicBezTo>
                    <a:cubicBezTo>
                      <a:pt x="411" y="1692"/>
                      <a:pt x="455" y="1675"/>
                      <a:pt x="500" y="1648"/>
                    </a:cubicBezTo>
                    <a:cubicBezTo>
                      <a:pt x="589" y="1612"/>
                      <a:pt x="670" y="1567"/>
                      <a:pt x="750" y="1505"/>
                    </a:cubicBezTo>
                    <a:lnTo>
                      <a:pt x="750" y="1505"/>
                    </a:lnTo>
                    <a:cubicBezTo>
                      <a:pt x="741" y="1523"/>
                      <a:pt x="750" y="1559"/>
                      <a:pt x="768" y="1567"/>
                    </a:cubicBezTo>
                    <a:cubicBezTo>
                      <a:pt x="777" y="1572"/>
                      <a:pt x="786" y="1574"/>
                      <a:pt x="794" y="1574"/>
                    </a:cubicBezTo>
                    <a:cubicBezTo>
                      <a:pt x="803" y="1574"/>
                      <a:pt x="812" y="1572"/>
                      <a:pt x="821" y="1567"/>
                    </a:cubicBezTo>
                    <a:cubicBezTo>
                      <a:pt x="1035" y="1523"/>
                      <a:pt x="1223" y="1380"/>
                      <a:pt x="1383" y="1237"/>
                    </a:cubicBezTo>
                    <a:cubicBezTo>
                      <a:pt x="1517" y="1139"/>
                      <a:pt x="1633" y="1023"/>
                      <a:pt x="1722" y="881"/>
                    </a:cubicBezTo>
                    <a:cubicBezTo>
                      <a:pt x="1758" y="827"/>
                      <a:pt x="1794" y="756"/>
                      <a:pt x="1794" y="684"/>
                    </a:cubicBezTo>
                    <a:cubicBezTo>
                      <a:pt x="1803" y="604"/>
                      <a:pt x="1776" y="533"/>
                      <a:pt x="1758" y="452"/>
                    </a:cubicBezTo>
                    <a:cubicBezTo>
                      <a:pt x="1722" y="354"/>
                      <a:pt x="1687" y="247"/>
                      <a:pt x="1615" y="167"/>
                    </a:cubicBezTo>
                    <a:cubicBezTo>
                      <a:pt x="1553" y="104"/>
                      <a:pt x="1464" y="60"/>
                      <a:pt x="1374" y="33"/>
                    </a:cubicBezTo>
                    <a:cubicBezTo>
                      <a:pt x="1313" y="13"/>
                      <a:pt x="1237" y="1"/>
                      <a:pt x="1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57"/>
              <p:cNvSpPr/>
              <p:nvPr/>
            </p:nvSpPr>
            <p:spPr>
              <a:xfrm>
                <a:off x="766858" y="1143038"/>
                <a:ext cx="22175" cy="32618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78" extrusionOk="0">
                    <a:moveTo>
                      <a:pt x="188" y="1"/>
                    </a:moveTo>
                    <a:lnTo>
                      <a:pt x="188" y="1"/>
                    </a:lnTo>
                    <a:cubicBezTo>
                      <a:pt x="126" y="90"/>
                      <a:pt x="63" y="188"/>
                      <a:pt x="1" y="277"/>
                    </a:cubicBezTo>
                    <a:cubicBezTo>
                      <a:pt x="63" y="188"/>
                      <a:pt x="126" y="99"/>
                      <a:pt x="188" y="1"/>
                    </a:cubicBezTo>
                    <a:close/>
                  </a:path>
                </a:pathLst>
              </a:custGeom>
              <a:solidFill>
                <a:srgbClr val="E29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57"/>
              <p:cNvSpPr/>
              <p:nvPr/>
            </p:nvSpPr>
            <p:spPr>
              <a:xfrm>
                <a:off x="681090" y="1135763"/>
                <a:ext cx="92221" cy="9738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30" extrusionOk="0">
                    <a:moveTo>
                      <a:pt x="785" y="0"/>
                    </a:moveTo>
                    <a:cubicBezTo>
                      <a:pt x="562" y="223"/>
                      <a:pt x="330" y="455"/>
                      <a:pt x="98" y="678"/>
                    </a:cubicBezTo>
                    <a:cubicBezTo>
                      <a:pt x="72" y="714"/>
                      <a:pt x="36" y="741"/>
                      <a:pt x="0" y="750"/>
                    </a:cubicBezTo>
                    <a:cubicBezTo>
                      <a:pt x="0" y="776"/>
                      <a:pt x="0" y="803"/>
                      <a:pt x="9" y="830"/>
                    </a:cubicBezTo>
                    <a:cubicBezTo>
                      <a:pt x="295" y="589"/>
                      <a:pt x="562" y="304"/>
                      <a:pt x="78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57"/>
              <p:cNvSpPr/>
              <p:nvPr/>
            </p:nvSpPr>
            <p:spPr>
              <a:xfrm>
                <a:off x="678978" y="1175538"/>
                <a:ext cx="87998" cy="8001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682" extrusionOk="0">
                    <a:moveTo>
                      <a:pt x="750" y="0"/>
                    </a:moveTo>
                    <a:cubicBezTo>
                      <a:pt x="696" y="72"/>
                      <a:pt x="634" y="152"/>
                      <a:pt x="571" y="223"/>
                    </a:cubicBezTo>
                    <a:cubicBezTo>
                      <a:pt x="411" y="411"/>
                      <a:pt x="232" y="589"/>
                      <a:pt x="0" y="660"/>
                    </a:cubicBezTo>
                    <a:cubicBezTo>
                      <a:pt x="9" y="669"/>
                      <a:pt x="27" y="669"/>
                      <a:pt x="36" y="678"/>
                    </a:cubicBezTo>
                    <a:cubicBezTo>
                      <a:pt x="49" y="680"/>
                      <a:pt x="63" y="682"/>
                      <a:pt x="76" y="682"/>
                    </a:cubicBezTo>
                    <a:cubicBezTo>
                      <a:pt x="116" y="682"/>
                      <a:pt x="154" y="672"/>
                      <a:pt x="188" y="651"/>
                    </a:cubicBezTo>
                    <a:cubicBezTo>
                      <a:pt x="223" y="643"/>
                      <a:pt x="259" y="616"/>
                      <a:pt x="286" y="598"/>
                    </a:cubicBezTo>
                    <a:cubicBezTo>
                      <a:pt x="446" y="402"/>
                      <a:pt x="607" y="205"/>
                      <a:pt x="75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57"/>
              <p:cNvSpPr/>
              <p:nvPr/>
            </p:nvSpPr>
            <p:spPr>
              <a:xfrm>
                <a:off x="718753" y="1129427"/>
                <a:ext cx="121554" cy="137276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70" extrusionOk="0">
                    <a:moveTo>
                      <a:pt x="1035" y="1"/>
                    </a:moveTo>
                    <a:cubicBezTo>
                      <a:pt x="839" y="402"/>
                      <a:pt x="536" y="750"/>
                      <a:pt x="188" y="1036"/>
                    </a:cubicBezTo>
                    <a:cubicBezTo>
                      <a:pt x="134" y="1089"/>
                      <a:pt x="72" y="1134"/>
                      <a:pt x="0" y="1169"/>
                    </a:cubicBezTo>
                    <a:cubicBezTo>
                      <a:pt x="54" y="1160"/>
                      <a:pt x="98" y="1143"/>
                      <a:pt x="143" y="1125"/>
                    </a:cubicBezTo>
                    <a:cubicBezTo>
                      <a:pt x="223" y="1089"/>
                      <a:pt x="304" y="1053"/>
                      <a:pt x="375" y="1000"/>
                    </a:cubicBezTo>
                    <a:cubicBezTo>
                      <a:pt x="446" y="893"/>
                      <a:pt x="536" y="786"/>
                      <a:pt x="625" y="688"/>
                    </a:cubicBezTo>
                    <a:cubicBezTo>
                      <a:pt x="687" y="607"/>
                      <a:pt x="759" y="536"/>
                      <a:pt x="821" y="456"/>
                    </a:cubicBezTo>
                    <a:cubicBezTo>
                      <a:pt x="919" y="331"/>
                      <a:pt x="1000" y="152"/>
                      <a:pt x="103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57"/>
              <p:cNvSpPr/>
              <p:nvPr/>
            </p:nvSpPr>
            <p:spPr>
              <a:xfrm>
                <a:off x="657976" y="1021485"/>
                <a:ext cx="83891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439" extrusionOk="0">
                    <a:moveTo>
                      <a:pt x="126" y="0"/>
                    </a:moveTo>
                    <a:cubicBezTo>
                      <a:pt x="80" y="0"/>
                      <a:pt x="35" y="13"/>
                      <a:pt x="1" y="46"/>
                    </a:cubicBezTo>
                    <a:cubicBezTo>
                      <a:pt x="37" y="82"/>
                      <a:pt x="72" y="127"/>
                      <a:pt x="108" y="162"/>
                    </a:cubicBezTo>
                    <a:cubicBezTo>
                      <a:pt x="144" y="207"/>
                      <a:pt x="188" y="252"/>
                      <a:pt x="233" y="278"/>
                    </a:cubicBezTo>
                    <a:cubicBezTo>
                      <a:pt x="277" y="308"/>
                      <a:pt x="328" y="325"/>
                      <a:pt x="374" y="325"/>
                    </a:cubicBezTo>
                    <a:cubicBezTo>
                      <a:pt x="384" y="325"/>
                      <a:pt x="393" y="325"/>
                      <a:pt x="402" y="323"/>
                    </a:cubicBezTo>
                    <a:cubicBezTo>
                      <a:pt x="411" y="368"/>
                      <a:pt x="447" y="403"/>
                      <a:pt x="492" y="421"/>
                    </a:cubicBezTo>
                    <a:cubicBezTo>
                      <a:pt x="536" y="439"/>
                      <a:pt x="590" y="439"/>
                      <a:pt x="634" y="439"/>
                    </a:cubicBezTo>
                    <a:cubicBezTo>
                      <a:pt x="652" y="439"/>
                      <a:pt x="679" y="430"/>
                      <a:pt x="697" y="421"/>
                    </a:cubicBezTo>
                    <a:cubicBezTo>
                      <a:pt x="715" y="412"/>
                      <a:pt x="715" y="359"/>
                      <a:pt x="706" y="341"/>
                    </a:cubicBezTo>
                    <a:cubicBezTo>
                      <a:pt x="670" y="261"/>
                      <a:pt x="599" y="198"/>
                      <a:pt x="527" y="154"/>
                    </a:cubicBezTo>
                    <a:cubicBezTo>
                      <a:pt x="429" y="91"/>
                      <a:pt x="322" y="29"/>
                      <a:pt x="206" y="11"/>
                    </a:cubicBezTo>
                    <a:cubicBezTo>
                      <a:pt x="180" y="4"/>
                      <a:pt x="153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57"/>
              <p:cNvSpPr/>
              <p:nvPr/>
            </p:nvSpPr>
            <p:spPr>
              <a:xfrm>
                <a:off x="657976" y="1021485"/>
                <a:ext cx="83891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439" extrusionOk="0">
                    <a:moveTo>
                      <a:pt x="126" y="0"/>
                    </a:moveTo>
                    <a:cubicBezTo>
                      <a:pt x="80" y="0"/>
                      <a:pt x="35" y="13"/>
                      <a:pt x="1" y="46"/>
                    </a:cubicBezTo>
                    <a:cubicBezTo>
                      <a:pt x="19" y="64"/>
                      <a:pt x="37" y="91"/>
                      <a:pt x="63" y="109"/>
                    </a:cubicBezTo>
                    <a:cubicBezTo>
                      <a:pt x="153" y="127"/>
                      <a:pt x="233" y="171"/>
                      <a:pt x="313" y="207"/>
                    </a:cubicBezTo>
                    <a:cubicBezTo>
                      <a:pt x="367" y="234"/>
                      <a:pt x="411" y="261"/>
                      <a:pt x="456" y="287"/>
                    </a:cubicBezTo>
                    <a:cubicBezTo>
                      <a:pt x="474" y="296"/>
                      <a:pt x="483" y="296"/>
                      <a:pt x="501" y="314"/>
                    </a:cubicBezTo>
                    <a:cubicBezTo>
                      <a:pt x="527" y="341"/>
                      <a:pt x="518" y="394"/>
                      <a:pt x="492" y="421"/>
                    </a:cubicBezTo>
                    <a:cubicBezTo>
                      <a:pt x="536" y="439"/>
                      <a:pt x="590" y="439"/>
                      <a:pt x="634" y="439"/>
                    </a:cubicBezTo>
                    <a:cubicBezTo>
                      <a:pt x="652" y="439"/>
                      <a:pt x="679" y="430"/>
                      <a:pt x="697" y="421"/>
                    </a:cubicBezTo>
                    <a:cubicBezTo>
                      <a:pt x="715" y="412"/>
                      <a:pt x="715" y="359"/>
                      <a:pt x="706" y="341"/>
                    </a:cubicBezTo>
                    <a:cubicBezTo>
                      <a:pt x="670" y="261"/>
                      <a:pt x="599" y="198"/>
                      <a:pt x="527" y="154"/>
                    </a:cubicBezTo>
                    <a:cubicBezTo>
                      <a:pt x="429" y="91"/>
                      <a:pt x="322" y="29"/>
                      <a:pt x="206" y="11"/>
                    </a:cubicBezTo>
                    <a:cubicBezTo>
                      <a:pt x="180" y="4"/>
                      <a:pt x="153" y="0"/>
                      <a:pt x="12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57"/>
              <p:cNvSpPr/>
              <p:nvPr/>
            </p:nvSpPr>
            <p:spPr>
              <a:xfrm>
                <a:off x="642372" y="997902"/>
                <a:ext cx="121437" cy="53502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56" extrusionOk="0">
                    <a:moveTo>
                      <a:pt x="684" y="1"/>
                    </a:moveTo>
                    <a:cubicBezTo>
                      <a:pt x="638" y="1"/>
                      <a:pt x="591" y="5"/>
                      <a:pt x="544" y="16"/>
                    </a:cubicBezTo>
                    <a:cubicBezTo>
                      <a:pt x="348" y="33"/>
                      <a:pt x="143" y="78"/>
                      <a:pt x="0" y="221"/>
                    </a:cubicBezTo>
                    <a:cubicBezTo>
                      <a:pt x="13" y="220"/>
                      <a:pt x="26" y="220"/>
                      <a:pt x="39" y="220"/>
                    </a:cubicBezTo>
                    <a:cubicBezTo>
                      <a:pt x="177" y="220"/>
                      <a:pt x="315" y="263"/>
                      <a:pt x="437" y="337"/>
                    </a:cubicBezTo>
                    <a:cubicBezTo>
                      <a:pt x="491" y="372"/>
                      <a:pt x="535" y="417"/>
                      <a:pt x="589" y="435"/>
                    </a:cubicBezTo>
                    <a:cubicBezTo>
                      <a:pt x="625" y="449"/>
                      <a:pt x="663" y="456"/>
                      <a:pt x="701" y="456"/>
                    </a:cubicBezTo>
                    <a:cubicBezTo>
                      <a:pt x="804" y="456"/>
                      <a:pt x="910" y="406"/>
                      <a:pt x="981" y="328"/>
                    </a:cubicBezTo>
                    <a:cubicBezTo>
                      <a:pt x="1035" y="274"/>
                      <a:pt x="1026" y="176"/>
                      <a:pt x="973" y="114"/>
                    </a:cubicBezTo>
                    <a:cubicBezTo>
                      <a:pt x="928" y="51"/>
                      <a:pt x="857" y="16"/>
                      <a:pt x="776" y="7"/>
                    </a:cubicBezTo>
                    <a:cubicBezTo>
                      <a:pt x="747" y="3"/>
                      <a:pt x="716" y="1"/>
                      <a:pt x="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  <p:sp>
            <p:nvSpPr>
              <p:cNvPr id="4798" name="Google Shape;4798;p57"/>
              <p:cNvSpPr/>
              <p:nvPr/>
            </p:nvSpPr>
            <p:spPr>
              <a:xfrm>
                <a:off x="644366" y="997784"/>
                <a:ext cx="110056" cy="2616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23" extrusionOk="0">
                    <a:moveTo>
                      <a:pt x="647" y="1"/>
                    </a:moveTo>
                    <a:cubicBezTo>
                      <a:pt x="608" y="1"/>
                      <a:pt x="567" y="3"/>
                      <a:pt x="527" y="8"/>
                    </a:cubicBezTo>
                    <a:cubicBezTo>
                      <a:pt x="340" y="34"/>
                      <a:pt x="144" y="79"/>
                      <a:pt x="1" y="204"/>
                    </a:cubicBezTo>
                    <a:cubicBezTo>
                      <a:pt x="59" y="187"/>
                      <a:pt x="124" y="177"/>
                      <a:pt x="189" y="177"/>
                    </a:cubicBezTo>
                    <a:cubicBezTo>
                      <a:pt x="225" y="177"/>
                      <a:pt x="261" y="180"/>
                      <a:pt x="295" y="186"/>
                    </a:cubicBezTo>
                    <a:cubicBezTo>
                      <a:pt x="376" y="195"/>
                      <a:pt x="465" y="222"/>
                      <a:pt x="545" y="222"/>
                    </a:cubicBezTo>
                    <a:cubicBezTo>
                      <a:pt x="557" y="222"/>
                      <a:pt x="569" y="223"/>
                      <a:pt x="581" y="223"/>
                    </a:cubicBezTo>
                    <a:cubicBezTo>
                      <a:pt x="711" y="223"/>
                      <a:pt x="840" y="178"/>
                      <a:pt x="938" y="88"/>
                    </a:cubicBezTo>
                    <a:cubicBezTo>
                      <a:pt x="893" y="43"/>
                      <a:pt x="831" y="17"/>
                      <a:pt x="759" y="8"/>
                    </a:cubicBezTo>
                    <a:cubicBezTo>
                      <a:pt x="724" y="3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57"/>
              <p:cNvSpPr/>
              <p:nvPr/>
            </p:nvSpPr>
            <p:spPr>
              <a:xfrm>
                <a:off x="703031" y="972793"/>
                <a:ext cx="208378" cy="22304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901" extrusionOk="0">
                    <a:moveTo>
                      <a:pt x="625" y="1"/>
                    </a:moveTo>
                    <a:cubicBezTo>
                      <a:pt x="544" y="1"/>
                      <a:pt x="463" y="14"/>
                      <a:pt x="384" y="42"/>
                    </a:cubicBezTo>
                    <a:cubicBezTo>
                      <a:pt x="331" y="60"/>
                      <a:pt x="286" y="78"/>
                      <a:pt x="241" y="105"/>
                    </a:cubicBezTo>
                    <a:cubicBezTo>
                      <a:pt x="170" y="140"/>
                      <a:pt x="72" y="158"/>
                      <a:pt x="36" y="230"/>
                    </a:cubicBezTo>
                    <a:cubicBezTo>
                      <a:pt x="1" y="301"/>
                      <a:pt x="1" y="390"/>
                      <a:pt x="36" y="453"/>
                    </a:cubicBezTo>
                    <a:cubicBezTo>
                      <a:pt x="72" y="515"/>
                      <a:pt x="134" y="560"/>
                      <a:pt x="179" y="613"/>
                    </a:cubicBezTo>
                    <a:cubicBezTo>
                      <a:pt x="232" y="667"/>
                      <a:pt x="304" y="747"/>
                      <a:pt x="259" y="809"/>
                    </a:cubicBezTo>
                    <a:cubicBezTo>
                      <a:pt x="152" y="988"/>
                      <a:pt x="63" y="1068"/>
                      <a:pt x="27" y="1282"/>
                    </a:cubicBezTo>
                    <a:cubicBezTo>
                      <a:pt x="18" y="1309"/>
                      <a:pt x="18" y="1354"/>
                      <a:pt x="45" y="1371"/>
                    </a:cubicBezTo>
                    <a:cubicBezTo>
                      <a:pt x="59" y="1386"/>
                      <a:pt x="78" y="1391"/>
                      <a:pt x="98" y="1391"/>
                    </a:cubicBezTo>
                    <a:cubicBezTo>
                      <a:pt x="128" y="1391"/>
                      <a:pt x="161" y="1379"/>
                      <a:pt x="188" y="1362"/>
                    </a:cubicBezTo>
                    <a:cubicBezTo>
                      <a:pt x="340" y="1264"/>
                      <a:pt x="464" y="1131"/>
                      <a:pt x="545" y="970"/>
                    </a:cubicBezTo>
                    <a:lnTo>
                      <a:pt x="545" y="970"/>
                    </a:lnTo>
                    <a:cubicBezTo>
                      <a:pt x="482" y="1166"/>
                      <a:pt x="438" y="1380"/>
                      <a:pt x="411" y="1594"/>
                    </a:cubicBezTo>
                    <a:cubicBezTo>
                      <a:pt x="393" y="1657"/>
                      <a:pt x="393" y="1728"/>
                      <a:pt x="411" y="1791"/>
                    </a:cubicBezTo>
                    <a:cubicBezTo>
                      <a:pt x="420" y="1826"/>
                      <a:pt x="438" y="1862"/>
                      <a:pt x="473" y="1871"/>
                    </a:cubicBezTo>
                    <a:cubicBezTo>
                      <a:pt x="500" y="1871"/>
                      <a:pt x="518" y="1853"/>
                      <a:pt x="545" y="1844"/>
                    </a:cubicBezTo>
                    <a:cubicBezTo>
                      <a:pt x="625" y="1782"/>
                      <a:pt x="687" y="1693"/>
                      <a:pt x="714" y="1594"/>
                    </a:cubicBezTo>
                    <a:lnTo>
                      <a:pt x="714" y="1594"/>
                    </a:lnTo>
                    <a:cubicBezTo>
                      <a:pt x="705" y="1684"/>
                      <a:pt x="687" y="1773"/>
                      <a:pt x="723" y="1862"/>
                    </a:cubicBezTo>
                    <a:cubicBezTo>
                      <a:pt x="732" y="1871"/>
                      <a:pt x="741" y="1889"/>
                      <a:pt x="750" y="1898"/>
                    </a:cubicBezTo>
                    <a:cubicBezTo>
                      <a:pt x="755" y="1899"/>
                      <a:pt x="760" y="1900"/>
                      <a:pt x="765" y="1900"/>
                    </a:cubicBezTo>
                    <a:cubicBezTo>
                      <a:pt x="786" y="1900"/>
                      <a:pt x="807" y="1886"/>
                      <a:pt x="821" y="1871"/>
                    </a:cubicBezTo>
                    <a:cubicBezTo>
                      <a:pt x="884" y="1817"/>
                      <a:pt x="928" y="1737"/>
                      <a:pt x="955" y="1657"/>
                    </a:cubicBezTo>
                    <a:cubicBezTo>
                      <a:pt x="991" y="1568"/>
                      <a:pt x="1009" y="1487"/>
                      <a:pt x="1044" y="1407"/>
                    </a:cubicBezTo>
                    <a:lnTo>
                      <a:pt x="1044" y="1407"/>
                    </a:lnTo>
                    <a:cubicBezTo>
                      <a:pt x="1026" y="1514"/>
                      <a:pt x="1026" y="1621"/>
                      <a:pt x="1018" y="1728"/>
                    </a:cubicBezTo>
                    <a:cubicBezTo>
                      <a:pt x="1018" y="1755"/>
                      <a:pt x="1018" y="1791"/>
                      <a:pt x="1026" y="1817"/>
                    </a:cubicBezTo>
                    <a:cubicBezTo>
                      <a:pt x="1035" y="1844"/>
                      <a:pt x="1053" y="1871"/>
                      <a:pt x="1080" y="1871"/>
                    </a:cubicBezTo>
                    <a:cubicBezTo>
                      <a:pt x="1085" y="1872"/>
                      <a:pt x="1090" y="1873"/>
                      <a:pt x="1095" y="1873"/>
                    </a:cubicBezTo>
                    <a:cubicBezTo>
                      <a:pt x="1125" y="1873"/>
                      <a:pt x="1154" y="1851"/>
                      <a:pt x="1169" y="1835"/>
                    </a:cubicBezTo>
                    <a:cubicBezTo>
                      <a:pt x="1249" y="1755"/>
                      <a:pt x="1294" y="1648"/>
                      <a:pt x="1330" y="1550"/>
                    </a:cubicBezTo>
                    <a:lnTo>
                      <a:pt x="1330" y="1550"/>
                    </a:lnTo>
                    <a:cubicBezTo>
                      <a:pt x="1321" y="1594"/>
                      <a:pt x="1330" y="1648"/>
                      <a:pt x="1365" y="1684"/>
                    </a:cubicBezTo>
                    <a:cubicBezTo>
                      <a:pt x="1374" y="1693"/>
                      <a:pt x="1383" y="1701"/>
                      <a:pt x="1401" y="1701"/>
                    </a:cubicBezTo>
                    <a:cubicBezTo>
                      <a:pt x="1405" y="1703"/>
                      <a:pt x="1408" y="1703"/>
                      <a:pt x="1412" y="1703"/>
                    </a:cubicBezTo>
                    <a:cubicBezTo>
                      <a:pt x="1435" y="1703"/>
                      <a:pt x="1457" y="1680"/>
                      <a:pt x="1473" y="1657"/>
                    </a:cubicBezTo>
                    <a:cubicBezTo>
                      <a:pt x="1517" y="1586"/>
                      <a:pt x="1544" y="1505"/>
                      <a:pt x="1544" y="1416"/>
                    </a:cubicBezTo>
                    <a:cubicBezTo>
                      <a:pt x="1544" y="1478"/>
                      <a:pt x="1553" y="1532"/>
                      <a:pt x="1571" y="1594"/>
                    </a:cubicBezTo>
                    <a:cubicBezTo>
                      <a:pt x="1580" y="1621"/>
                      <a:pt x="1588" y="1648"/>
                      <a:pt x="1615" y="1657"/>
                    </a:cubicBezTo>
                    <a:cubicBezTo>
                      <a:pt x="1625" y="1662"/>
                      <a:pt x="1635" y="1664"/>
                      <a:pt x="1645" y="1664"/>
                    </a:cubicBezTo>
                    <a:cubicBezTo>
                      <a:pt x="1670" y="1664"/>
                      <a:pt x="1694" y="1649"/>
                      <a:pt x="1713" y="1630"/>
                    </a:cubicBezTo>
                    <a:cubicBezTo>
                      <a:pt x="1731" y="1603"/>
                      <a:pt x="1740" y="1568"/>
                      <a:pt x="1740" y="1532"/>
                    </a:cubicBezTo>
                    <a:cubicBezTo>
                      <a:pt x="1767" y="1389"/>
                      <a:pt x="1776" y="1247"/>
                      <a:pt x="1776" y="1104"/>
                    </a:cubicBezTo>
                    <a:cubicBezTo>
                      <a:pt x="1767" y="1023"/>
                      <a:pt x="1758" y="943"/>
                      <a:pt x="1740" y="863"/>
                    </a:cubicBezTo>
                    <a:cubicBezTo>
                      <a:pt x="1696" y="720"/>
                      <a:pt x="1597" y="595"/>
                      <a:pt x="1499" y="470"/>
                    </a:cubicBezTo>
                    <a:cubicBezTo>
                      <a:pt x="1374" y="310"/>
                      <a:pt x="1169" y="158"/>
                      <a:pt x="982" y="78"/>
                    </a:cubicBezTo>
                    <a:cubicBezTo>
                      <a:pt x="869" y="30"/>
                      <a:pt x="747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57"/>
              <p:cNvSpPr/>
              <p:nvPr/>
            </p:nvSpPr>
            <p:spPr>
              <a:xfrm>
                <a:off x="704087" y="998488"/>
                <a:ext cx="77555" cy="71454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09" extrusionOk="0">
                    <a:moveTo>
                      <a:pt x="350" y="0"/>
                    </a:moveTo>
                    <a:cubicBezTo>
                      <a:pt x="228" y="0"/>
                      <a:pt x="107" y="44"/>
                      <a:pt x="0" y="118"/>
                    </a:cubicBezTo>
                    <a:cubicBezTo>
                      <a:pt x="0" y="162"/>
                      <a:pt x="9" y="198"/>
                      <a:pt x="27" y="234"/>
                    </a:cubicBezTo>
                    <a:cubicBezTo>
                      <a:pt x="63" y="296"/>
                      <a:pt x="125" y="341"/>
                      <a:pt x="170" y="394"/>
                    </a:cubicBezTo>
                    <a:cubicBezTo>
                      <a:pt x="223" y="448"/>
                      <a:pt x="295" y="528"/>
                      <a:pt x="250" y="590"/>
                    </a:cubicBezTo>
                    <a:cubicBezTo>
                      <a:pt x="250" y="590"/>
                      <a:pt x="250" y="599"/>
                      <a:pt x="241" y="608"/>
                    </a:cubicBezTo>
                    <a:cubicBezTo>
                      <a:pt x="268" y="590"/>
                      <a:pt x="295" y="581"/>
                      <a:pt x="322" y="564"/>
                    </a:cubicBezTo>
                    <a:cubicBezTo>
                      <a:pt x="411" y="528"/>
                      <a:pt x="500" y="483"/>
                      <a:pt x="562" y="412"/>
                    </a:cubicBezTo>
                    <a:cubicBezTo>
                      <a:pt x="634" y="341"/>
                      <a:pt x="661" y="234"/>
                      <a:pt x="625" y="144"/>
                    </a:cubicBezTo>
                    <a:cubicBezTo>
                      <a:pt x="589" y="55"/>
                      <a:pt x="482" y="11"/>
                      <a:pt x="384" y="2"/>
                    </a:cubicBezTo>
                    <a:cubicBezTo>
                      <a:pt x="373" y="1"/>
                      <a:pt x="361" y="0"/>
                      <a:pt x="35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57"/>
              <p:cNvSpPr/>
              <p:nvPr/>
            </p:nvSpPr>
            <p:spPr>
              <a:xfrm>
                <a:off x="729195" y="1004003"/>
                <a:ext cx="37780" cy="7004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7" extrusionOk="0">
                    <a:moveTo>
                      <a:pt x="129" y="0"/>
                    </a:moveTo>
                    <a:cubicBezTo>
                      <a:pt x="108" y="0"/>
                      <a:pt x="88" y="5"/>
                      <a:pt x="72" y="17"/>
                    </a:cubicBezTo>
                    <a:cubicBezTo>
                      <a:pt x="45" y="35"/>
                      <a:pt x="27" y="62"/>
                      <a:pt x="18" y="97"/>
                    </a:cubicBezTo>
                    <a:cubicBezTo>
                      <a:pt x="1" y="133"/>
                      <a:pt x="1" y="178"/>
                      <a:pt x="9" y="222"/>
                    </a:cubicBezTo>
                    <a:cubicBezTo>
                      <a:pt x="18" y="267"/>
                      <a:pt x="36" y="303"/>
                      <a:pt x="54" y="347"/>
                    </a:cubicBezTo>
                    <a:cubicBezTo>
                      <a:pt x="63" y="392"/>
                      <a:pt x="72" y="436"/>
                      <a:pt x="54" y="472"/>
                    </a:cubicBezTo>
                    <a:cubicBezTo>
                      <a:pt x="54" y="481"/>
                      <a:pt x="54" y="481"/>
                      <a:pt x="45" y="490"/>
                    </a:cubicBezTo>
                    <a:cubicBezTo>
                      <a:pt x="54" y="508"/>
                      <a:pt x="54" y="526"/>
                      <a:pt x="36" y="543"/>
                    </a:cubicBezTo>
                    <a:cubicBezTo>
                      <a:pt x="27" y="561"/>
                      <a:pt x="18" y="579"/>
                      <a:pt x="1" y="597"/>
                    </a:cubicBezTo>
                    <a:cubicBezTo>
                      <a:pt x="63" y="561"/>
                      <a:pt x="125" y="526"/>
                      <a:pt x="179" y="472"/>
                    </a:cubicBezTo>
                    <a:cubicBezTo>
                      <a:pt x="268" y="383"/>
                      <a:pt x="322" y="258"/>
                      <a:pt x="286" y="133"/>
                    </a:cubicBezTo>
                    <a:cubicBezTo>
                      <a:pt x="277" y="88"/>
                      <a:pt x="241" y="44"/>
                      <a:pt x="206" y="17"/>
                    </a:cubicBezTo>
                    <a:cubicBezTo>
                      <a:pt x="181" y="7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57"/>
              <p:cNvSpPr/>
              <p:nvPr/>
            </p:nvSpPr>
            <p:spPr>
              <a:xfrm>
                <a:off x="791966" y="1054102"/>
                <a:ext cx="27338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86" extrusionOk="0">
                    <a:moveTo>
                      <a:pt x="28" y="63"/>
                    </a:moveTo>
                    <a:cubicBezTo>
                      <a:pt x="22" y="74"/>
                      <a:pt x="19" y="86"/>
                      <a:pt x="18" y="99"/>
                    </a:cubicBezTo>
                    <a:lnTo>
                      <a:pt x="18" y="99"/>
                    </a:lnTo>
                    <a:cubicBezTo>
                      <a:pt x="21" y="88"/>
                      <a:pt x="24" y="76"/>
                      <a:pt x="28" y="63"/>
                    </a:cubicBezTo>
                    <a:close/>
                    <a:moveTo>
                      <a:pt x="233" y="0"/>
                    </a:moveTo>
                    <a:cubicBezTo>
                      <a:pt x="206" y="72"/>
                      <a:pt x="170" y="125"/>
                      <a:pt x="126" y="188"/>
                    </a:cubicBezTo>
                    <a:cubicBezTo>
                      <a:pt x="117" y="197"/>
                      <a:pt x="108" y="215"/>
                      <a:pt x="99" y="223"/>
                    </a:cubicBezTo>
                    <a:cubicBezTo>
                      <a:pt x="90" y="228"/>
                      <a:pt x="81" y="230"/>
                      <a:pt x="73" y="230"/>
                    </a:cubicBezTo>
                    <a:cubicBezTo>
                      <a:pt x="66" y="230"/>
                      <a:pt x="59" y="228"/>
                      <a:pt x="54" y="223"/>
                    </a:cubicBezTo>
                    <a:cubicBezTo>
                      <a:pt x="37" y="215"/>
                      <a:pt x="28" y="206"/>
                      <a:pt x="28" y="188"/>
                    </a:cubicBezTo>
                    <a:cubicBezTo>
                      <a:pt x="21" y="157"/>
                      <a:pt x="15" y="127"/>
                      <a:pt x="18" y="99"/>
                    </a:cubicBezTo>
                    <a:lnTo>
                      <a:pt x="18" y="99"/>
                    </a:lnTo>
                    <a:cubicBezTo>
                      <a:pt x="12" y="119"/>
                      <a:pt x="6" y="138"/>
                      <a:pt x="1" y="161"/>
                    </a:cubicBezTo>
                    <a:cubicBezTo>
                      <a:pt x="1" y="188"/>
                      <a:pt x="1" y="215"/>
                      <a:pt x="19" y="241"/>
                    </a:cubicBezTo>
                    <a:cubicBezTo>
                      <a:pt x="28" y="268"/>
                      <a:pt x="54" y="286"/>
                      <a:pt x="81" y="286"/>
                    </a:cubicBezTo>
                    <a:cubicBezTo>
                      <a:pt x="117" y="286"/>
                      <a:pt x="144" y="259"/>
                      <a:pt x="161" y="223"/>
                    </a:cubicBezTo>
                    <a:cubicBezTo>
                      <a:pt x="206" y="161"/>
                      <a:pt x="233" y="81"/>
                      <a:pt x="233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57"/>
              <p:cNvSpPr/>
              <p:nvPr/>
            </p:nvSpPr>
            <p:spPr>
              <a:xfrm>
                <a:off x="834909" y="1067712"/>
                <a:ext cx="24170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79" y="0"/>
                    </a:moveTo>
                    <a:lnTo>
                      <a:pt x="179" y="0"/>
                    </a:lnTo>
                    <a:cubicBezTo>
                      <a:pt x="188" y="99"/>
                      <a:pt x="170" y="161"/>
                      <a:pt x="143" y="259"/>
                    </a:cubicBezTo>
                    <a:cubicBezTo>
                      <a:pt x="143" y="277"/>
                      <a:pt x="134" y="304"/>
                      <a:pt x="117" y="313"/>
                    </a:cubicBezTo>
                    <a:cubicBezTo>
                      <a:pt x="110" y="326"/>
                      <a:pt x="94" y="334"/>
                      <a:pt x="79" y="334"/>
                    </a:cubicBezTo>
                    <a:cubicBezTo>
                      <a:pt x="73" y="334"/>
                      <a:pt x="68" y="333"/>
                      <a:pt x="63" y="330"/>
                    </a:cubicBezTo>
                    <a:cubicBezTo>
                      <a:pt x="45" y="330"/>
                      <a:pt x="36" y="313"/>
                      <a:pt x="36" y="295"/>
                    </a:cubicBezTo>
                    <a:cubicBezTo>
                      <a:pt x="27" y="277"/>
                      <a:pt x="27" y="241"/>
                      <a:pt x="27" y="214"/>
                    </a:cubicBezTo>
                    <a:cubicBezTo>
                      <a:pt x="27" y="170"/>
                      <a:pt x="18" y="125"/>
                      <a:pt x="27" y="81"/>
                    </a:cubicBezTo>
                    <a:lnTo>
                      <a:pt x="27" y="81"/>
                    </a:lnTo>
                    <a:cubicBezTo>
                      <a:pt x="10" y="161"/>
                      <a:pt x="1" y="232"/>
                      <a:pt x="1" y="313"/>
                    </a:cubicBezTo>
                    <a:cubicBezTo>
                      <a:pt x="10" y="357"/>
                      <a:pt x="18" y="402"/>
                      <a:pt x="63" y="411"/>
                    </a:cubicBezTo>
                    <a:cubicBezTo>
                      <a:pt x="68" y="412"/>
                      <a:pt x="73" y="413"/>
                      <a:pt x="78" y="413"/>
                    </a:cubicBezTo>
                    <a:cubicBezTo>
                      <a:pt x="102" y="413"/>
                      <a:pt x="129" y="397"/>
                      <a:pt x="143" y="375"/>
                    </a:cubicBezTo>
                    <a:cubicBezTo>
                      <a:pt x="179" y="330"/>
                      <a:pt x="188" y="268"/>
                      <a:pt x="197" y="214"/>
                    </a:cubicBezTo>
                    <a:cubicBezTo>
                      <a:pt x="197" y="143"/>
                      <a:pt x="206" y="72"/>
                      <a:pt x="179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57"/>
              <p:cNvSpPr/>
              <p:nvPr/>
            </p:nvSpPr>
            <p:spPr>
              <a:xfrm>
                <a:off x="737525" y="1024770"/>
                <a:ext cx="13728" cy="750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64" extrusionOk="0">
                    <a:moveTo>
                      <a:pt x="54" y="1"/>
                    </a:moveTo>
                    <a:cubicBezTo>
                      <a:pt x="19" y="1"/>
                      <a:pt x="1" y="18"/>
                      <a:pt x="1" y="36"/>
                    </a:cubicBezTo>
                    <a:cubicBezTo>
                      <a:pt x="1" y="54"/>
                      <a:pt x="28" y="63"/>
                      <a:pt x="54" y="63"/>
                    </a:cubicBezTo>
                    <a:cubicBezTo>
                      <a:pt x="90" y="54"/>
                      <a:pt x="117" y="45"/>
                      <a:pt x="108" y="27"/>
                    </a:cubicBezTo>
                    <a:cubicBezTo>
                      <a:pt x="108" y="10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57"/>
              <p:cNvSpPr/>
              <p:nvPr/>
            </p:nvSpPr>
            <p:spPr>
              <a:xfrm>
                <a:off x="624537" y="1064662"/>
                <a:ext cx="157105" cy="170832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456" extrusionOk="0">
                    <a:moveTo>
                      <a:pt x="1059" y="1"/>
                    </a:moveTo>
                    <a:cubicBezTo>
                      <a:pt x="1023" y="1"/>
                      <a:pt x="988" y="5"/>
                      <a:pt x="964" y="17"/>
                    </a:cubicBezTo>
                    <a:cubicBezTo>
                      <a:pt x="562" y="240"/>
                      <a:pt x="250" y="597"/>
                      <a:pt x="81" y="1026"/>
                    </a:cubicBezTo>
                    <a:cubicBezTo>
                      <a:pt x="54" y="1088"/>
                      <a:pt x="36" y="1159"/>
                      <a:pt x="18" y="1231"/>
                    </a:cubicBezTo>
                    <a:cubicBezTo>
                      <a:pt x="9" y="1293"/>
                      <a:pt x="0" y="1365"/>
                      <a:pt x="27" y="1427"/>
                    </a:cubicBezTo>
                    <a:cubicBezTo>
                      <a:pt x="27" y="1436"/>
                      <a:pt x="36" y="1445"/>
                      <a:pt x="45" y="1454"/>
                    </a:cubicBezTo>
                    <a:cubicBezTo>
                      <a:pt x="48" y="1455"/>
                      <a:pt x="50" y="1456"/>
                      <a:pt x="52" y="1456"/>
                    </a:cubicBezTo>
                    <a:cubicBezTo>
                      <a:pt x="68" y="1456"/>
                      <a:pt x="82" y="1433"/>
                      <a:pt x="90" y="1418"/>
                    </a:cubicBezTo>
                    <a:cubicBezTo>
                      <a:pt x="161" y="1249"/>
                      <a:pt x="232" y="1070"/>
                      <a:pt x="304" y="901"/>
                    </a:cubicBezTo>
                    <a:lnTo>
                      <a:pt x="304" y="901"/>
                    </a:lnTo>
                    <a:cubicBezTo>
                      <a:pt x="268" y="1017"/>
                      <a:pt x="295" y="1142"/>
                      <a:pt x="339" y="1257"/>
                    </a:cubicBezTo>
                    <a:cubicBezTo>
                      <a:pt x="348" y="1275"/>
                      <a:pt x="357" y="1293"/>
                      <a:pt x="375" y="1293"/>
                    </a:cubicBezTo>
                    <a:cubicBezTo>
                      <a:pt x="402" y="1293"/>
                      <a:pt x="411" y="1266"/>
                      <a:pt x="420" y="1249"/>
                    </a:cubicBezTo>
                    <a:cubicBezTo>
                      <a:pt x="482" y="1079"/>
                      <a:pt x="527" y="910"/>
                      <a:pt x="554" y="731"/>
                    </a:cubicBezTo>
                    <a:lnTo>
                      <a:pt x="554" y="731"/>
                    </a:lnTo>
                    <a:cubicBezTo>
                      <a:pt x="545" y="856"/>
                      <a:pt x="554" y="999"/>
                      <a:pt x="625" y="1088"/>
                    </a:cubicBezTo>
                    <a:cubicBezTo>
                      <a:pt x="634" y="1097"/>
                      <a:pt x="652" y="1106"/>
                      <a:pt x="661" y="1106"/>
                    </a:cubicBezTo>
                    <a:cubicBezTo>
                      <a:pt x="666" y="1108"/>
                      <a:pt x="670" y="1110"/>
                      <a:pt x="674" y="1110"/>
                    </a:cubicBezTo>
                    <a:cubicBezTo>
                      <a:pt x="684" y="1110"/>
                      <a:pt x="693" y="1103"/>
                      <a:pt x="705" y="1097"/>
                    </a:cubicBezTo>
                    <a:cubicBezTo>
                      <a:pt x="786" y="1043"/>
                      <a:pt x="857" y="954"/>
                      <a:pt x="919" y="883"/>
                    </a:cubicBezTo>
                    <a:cubicBezTo>
                      <a:pt x="991" y="794"/>
                      <a:pt x="1062" y="704"/>
                      <a:pt x="1133" y="615"/>
                    </a:cubicBezTo>
                    <a:cubicBezTo>
                      <a:pt x="1232" y="499"/>
                      <a:pt x="1330" y="365"/>
                      <a:pt x="1339" y="214"/>
                    </a:cubicBezTo>
                    <a:cubicBezTo>
                      <a:pt x="1339" y="178"/>
                      <a:pt x="1330" y="142"/>
                      <a:pt x="1312" y="107"/>
                    </a:cubicBezTo>
                    <a:cubicBezTo>
                      <a:pt x="1285" y="53"/>
                      <a:pt x="1232" y="26"/>
                      <a:pt x="1178" y="17"/>
                    </a:cubicBezTo>
                    <a:cubicBezTo>
                      <a:pt x="1149" y="8"/>
                      <a:pt x="1103" y="1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57"/>
              <p:cNvSpPr/>
              <p:nvPr/>
            </p:nvSpPr>
            <p:spPr>
              <a:xfrm>
                <a:off x="625593" y="1112649"/>
                <a:ext cx="63945" cy="12284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47" extrusionOk="0">
                    <a:moveTo>
                      <a:pt x="545" y="1"/>
                    </a:moveTo>
                    <a:lnTo>
                      <a:pt x="545" y="1"/>
                    </a:lnTo>
                    <a:cubicBezTo>
                      <a:pt x="304" y="215"/>
                      <a:pt x="170" y="527"/>
                      <a:pt x="72" y="840"/>
                    </a:cubicBezTo>
                    <a:cubicBezTo>
                      <a:pt x="63" y="866"/>
                      <a:pt x="45" y="902"/>
                      <a:pt x="18" y="920"/>
                    </a:cubicBezTo>
                    <a:cubicBezTo>
                      <a:pt x="18" y="929"/>
                      <a:pt x="9" y="929"/>
                      <a:pt x="0" y="929"/>
                    </a:cubicBezTo>
                    <a:cubicBezTo>
                      <a:pt x="0" y="964"/>
                      <a:pt x="9" y="991"/>
                      <a:pt x="18" y="1018"/>
                    </a:cubicBezTo>
                    <a:cubicBezTo>
                      <a:pt x="18" y="1027"/>
                      <a:pt x="27" y="1036"/>
                      <a:pt x="36" y="1045"/>
                    </a:cubicBezTo>
                    <a:cubicBezTo>
                      <a:pt x="39" y="1046"/>
                      <a:pt x="41" y="1047"/>
                      <a:pt x="43" y="1047"/>
                    </a:cubicBezTo>
                    <a:cubicBezTo>
                      <a:pt x="59" y="1047"/>
                      <a:pt x="73" y="1024"/>
                      <a:pt x="81" y="1009"/>
                    </a:cubicBezTo>
                    <a:cubicBezTo>
                      <a:pt x="143" y="857"/>
                      <a:pt x="206" y="706"/>
                      <a:pt x="268" y="545"/>
                    </a:cubicBezTo>
                    <a:cubicBezTo>
                      <a:pt x="277" y="518"/>
                      <a:pt x="286" y="492"/>
                      <a:pt x="295" y="456"/>
                    </a:cubicBezTo>
                    <a:cubicBezTo>
                      <a:pt x="348" y="295"/>
                      <a:pt x="438" y="144"/>
                      <a:pt x="5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57"/>
              <p:cNvSpPr/>
              <p:nvPr/>
            </p:nvSpPr>
            <p:spPr>
              <a:xfrm>
                <a:off x="661144" y="1094933"/>
                <a:ext cx="63945" cy="121554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36" extrusionOk="0">
                    <a:moveTo>
                      <a:pt x="545" y="0"/>
                    </a:moveTo>
                    <a:lnTo>
                      <a:pt x="545" y="0"/>
                    </a:lnTo>
                    <a:cubicBezTo>
                      <a:pt x="375" y="134"/>
                      <a:pt x="242" y="321"/>
                      <a:pt x="179" y="527"/>
                    </a:cubicBezTo>
                    <a:cubicBezTo>
                      <a:pt x="143" y="652"/>
                      <a:pt x="117" y="794"/>
                      <a:pt x="45" y="901"/>
                    </a:cubicBezTo>
                    <a:cubicBezTo>
                      <a:pt x="45" y="910"/>
                      <a:pt x="36" y="919"/>
                      <a:pt x="27" y="919"/>
                    </a:cubicBezTo>
                    <a:cubicBezTo>
                      <a:pt x="19" y="919"/>
                      <a:pt x="19" y="919"/>
                      <a:pt x="10" y="910"/>
                    </a:cubicBezTo>
                    <a:lnTo>
                      <a:pt x="1" y="910"/>
                    </a:lnTo>
                    <a:cubicBezTo>
                      <a:pt x="10" y="937"/>
                      <a:pt x="19" y="973"/>
                      <a:pt x="27" y="999"/>
                    </a:cubicBezTo>
                    <a:cubicBezTo>
                      <a:pt x="36" y="1017"/>
                      <a:pt x="45" y="1035"/>
                      <a:pt x="63" y="1035"/>
                    </a:cubicBezTo>
                    <a:cubicBezTo>
                      <a:pt x="90" y="1035"/>
                      <a:pt x="99" y="1008"/>
                      <a:pt x="108" y="991"/>
                    </a:cubicBezTo>
                    <a:cubicBezTo>
                      <a:pt x="164" y="839"/>
                      <a:pt x="205" y="687"/>
                      <a:pt x="233" y="528"/>
                    </a:cubicBezTo>
                    <a:lnTo>
                      <a:pt x="233" y="528"/>
                    </a:lnTo>
                    <a:cubicBezTo>
                      <a:pt x="233" y="531"/>
                      <a:pt x="233" y="533"/>
                      <a:pt x="233" y="536"/>
                    </a:cubicBezTo>
                    <a:cubicBezTo>
                      <a:pt x="286" y="330"/>
                      <a:pt x="393" y="143"/>
                      <a:pt x="5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57"/>
              <p:cNvSpPr/>
              <p:nvPr/>
            </p:nvSpPr>
            <p:spPr>
              <a:xfrm>
                <a:off x="787860" y="1091765"/>
                <a:ext cx="40948" cy="104072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87" extrusionOk="0">
                    <a:moveTo>
                      <a:pt x="339" y="1"/>
                    </a:moveTo>
                    <a:lnTo>
                      <a:pt x="339" y="1"/>
                    </a:lnTo>
                    <a:cubicBezTo>
                      <a:pt x="295" y="277"/>
                      <a:pt x="196" y="536"/>
                      <a:pt x="63" y="777"/>
                    </a:cubicBezTo>
                    <a:cubicBezTo>
                      <a:pt x="54" y="803"/>
                      <a:pt x="36" y="821"/>
                      <a:pt x="18" y="839"/>
                    </a:cubicBezTo>
                    <a:lnTo>
                      <a:pt x="0" y="839"/>
                    </a:lnTo>
                    <a:cubicBezTo>
                      <a:pt x="0" y="839"/>
                      <a:pt x="0" y="848"/>
                      <a:pt x="0" y="848"/>
                    </a:cubicBezTo>
                    <a:cubicBezTo>
                      <a:pt x="9" y="857"/>
                      <a:pt x="18" y="875"/>
                      <a:pt x="27" y="884"/>
                    </a:cubicBezTo>
                    <a:cubicBezTo>
                      <a:pt x="32" y="885"/>
                      <a:pt x="37" y="886"/>
                      <a:pt x="42" y="886"/>
                    </a:cubicBezTo>
                    <a:cubicBezTo>
                      <a:pt x="63" y="886"/>
                      <a:pt x="84" y="872"/>
                      <a:pt x="98" y="857"/>
                    </a:cubicBezTo>
                    <a:cubicBezTo>
                      <a:pt x="161" y="803"/>
                      <a:pt x="205" y="723"/>
                      <a:pt x="232" y="643"/>
                    </a:cubicBezTo>
                    <a:cubicBezTo>
                      <a:pt x="241" y="625"/>
                      <a:pt x="250" y="607"/>
                      <a:pt x="250" y="589"/>
                    </a:cubicBezTo>
                    <a:cubicBezTo>
                      <a:pt x="295" y="393"/>
                      <a:pt x="348" y="206"/>
                      <a:pt x="339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57"/>
              <p:cNvSpPr/>
              <p:nvPr/>
            </p:nvSpPr>
            <p:spPr>
              <a:xfrm>
                <a:off x="751136" y="1098101"/>
                <a:ext cx="51508" cy="9421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803" extrusionOk="0">
                    <a:moveTo>
                      <a:pt x="438" y="0"/>
                    </a:moveTo>
                    <a:cubicBezTo>
                      <a:pt x="376" y="196"/>
                      <a:pt x="295" y="393"/>
                      <a:pt x="206" y="571"/>
                    </a:cubicBezTo>
                    <a:cubicBezTo>
                      <a:pt x="179" y="616"/>
                      <a:pt x="161" y="651"/>
                      <a:pt x="135" y="678"/>
                    </a:cubicBezTo>
                    <a:cubicBezTo>
                      <a:pt x="99" y="705"/>
                      <a:pt x="63" y="732"/>
                      <a:pt x="19" y="732"/>
                    </a:cubicBezTo>
                    <a:cubicBezTo>
                      <a:pt x="10" y="732"/>
                      <a:pt x="1" y="723"/>
                      <a:pt x="1" y="723"/>
                    </a:cubicBezTo>
                    <a:lnTo>
                      <a:pt x="1" y="723"/>
                    </a:lnTo>
                    <a:cubicBezTo>
                      <a:pt x="10" y="758"/>
                      <a:pt x="28" y="794"/>
                      <a:pt x="63" y="803"/>
                    </a:cubicBezTo>
                    <a:cubicBezTo>
                      <a:pt x="90" y="803"/>
                      <a:pt x="108" y="785"/>
                      <a:pt x="126" y="776"/>
                    </a:cubicBezTo>
                    <a:cubicBezTo>
                      <a:pt x="179" y="741"/>
                      <a:pt x="215" y="696"/>
                      <a:pt x="251" y="651"/>
                    </a:cubicBezTo>
                    <a:cubicBezTo>
                      <a:pt x="313" y="428"/>
                      <a:pt x="376" y="214"/>
                      <a:pt x="43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57"/>
              <p:cNvSpPr/>
              <p:nvPr/>
            </p:nvSpPr>
            <p:spPr>
              <a:xfrm>
                <a:off x="823410" y="1121097"/>
                <a:ext cx="35668" cy="7145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609" extrusionOk="0">
                    <a:moveTo>
                      <a:pt x="295" y="0"/>
                    </a:moveTo>
                    <a:cubicBezTo>
                      <a:pt x="268" y="170"/>
                      <a:pt x="232" y="339"/>
                      <a:pt x="125" y="482"/>
                    </a:cubicBezTo>
                    <a:cubicBezTo>
                      <a:pt x="108" y="500"/>
                      <a:pt x="90" y="527"/>
                      <a:pt x="54" y="545"/>
                    </a:cubicBezTo>
                    <a:cubicBezTo>
                      <a:pt x="36" y="553"/>
                      <a:pt x="18" y="553"/>
                      <a:pt x="0" y="553"/>
                    </a:cubicBezTo>
                    <a:cubicBezTo>
                      <a:pt x="9" y="580"/>
                      <a:pt x="27" y="607"/>
                      <a:pt x="54" y="607"/>
                    </a:cubicBezTo>
                    <a:cubicBezTo>
                      <a:pt x="59" y="608"/>
                      <a:pt x="64" y="609"/>
                      <a:pt x="69" y="609"/>
                    </a:cubicBezTo>
                    <a:cubicBezTo>
                      <a:pt x="99" y="609"/>
                      <a:pt x="128" y="587"/>
                      <a:pt x="143" y="571"/>
                    </a:cubicBezTo>
                    <a:cubicBezTo>
                      <a:pt x="215" y="500"/>
                      <a:pt x="259" y="411"/>
                      <a:pt x="295" y="313"/>
                    </a:cubicBezTo>
                    <a:cubicBezTo>
                      <a:pt x="304" y="214"/>
                      <a:pt x="304" y="107"/>
                      <a:pt x="29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57"/>
              <p:cNvSpPr/>
              <p:nvPr/>
            </p:nvSpPr>
            <p:spPr>
              <a:xfrm>
                <a:off x="866353" y="1068768"/>
                <a:ext cx="16778" cy="10372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88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11"/>
                      <a:pt x="9" y="22"/>
                      <a:pt x="13" y="33"/>
                    </a:cubicBezTo>
                    <a:lnTo>
                      <a:pt x="13" y="33"/>
                    </a:lnTo>
                    <a:cubicBezTo>
                      <a:pt x="9" y="22"/>
                      <a:pt x="5" y="11"/>
                      <a:pt x="0" y="0"/>
                    </a:cubicBezTo>
                    <a:close/>
                    <a:moveTo>
                      <a:pt x="13" y="33"/>
                    </a:moveTo>
                    <a:lnTo>
                      <a:pt x="13" y="33"/>
                    </a:lnTo>
                    <a:cubicBezTo>
                      <a:pt x="101" y="255"/>
                      <a:pt x="123" y="493"/>
                      <a:pt x="72" y="723"/>
                    </a:cubicBezTo>
                    <a:cubicBezTo>
                      <a:pt x="63" y="776"/>
                      <a:pt x="45" y="839"/>
                      <a:pt x="18" y="883"/>
                    </a:cubicBezTo>
                    <a:cubicBezTo>
                      <a:pt x="45" y="883"/>
                      <a:pt x="63" y="857"/>
                      <a:pt x="81" y="839"/>
                    </a:cubicBezTo>
                    <a:cubicBezTo>
                      <a:pt x="116" y="785"/>
                      <a:pt x="134" y="732"/>
                      <a:pt x="143" y="669"/>
                    </a:cubicBezTo>
                    <a:cubicBezTo>
                      <a:pt x="143" y="449"/>
                      <a:pt x="95" y="237"/>
                      <a:pt x="13" y="33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57"/>
              <p:cNvSpPr/>
              <p:nvPr/>
            </p:nvSpPr>
            <p:spPr>
              <a:xfrm>
                <a:off x="868465" y="1047766"/>
                <a:ext cx="41887" cy="11944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18" extrusionOk="0">
                    <a:moveTo>
                      <a:pt x="0" y="1"/>
                    </a:moveTo>
                    <a:cubicBezTo>
                      <a:pt x="89" y="161"/>
                      <a:pt x="178" y="322"/>
                      <a:pt x="232" y="492"/>
                    </a:cubicBezTo>
                    <a:cubicBezTo>
                      <a:pt x="294" y="661"/>
                      <a:pt x="312" y="848"/>
                      <a:pt x="259" y="1018"/>
                    </a:cubicBezTo>
                    <a:cubicBezTo>
                      <a:pt x="277" y="1018"/>
                      <a:pt x="286" y="1009"/>
                      <a:pt x="303" y="991"/>
                    </a:cubicBezTo>
                    <a:cubicBezTo>
                      <a:pt x="321" y="964"/>
                      <a:pt x="330" y="929"/>
                      <a:pt x="330" y="893"/>
                    </a:cubicBezTo>
                    <a:cubicBezTo>
                      <a:pt x="339" y="848"/>
                      <a:pt x="348" y="795"/>
                      <a:pt x="357" y="741"/>
                    </a:cubicBezTo>
                    <a:cubicBezTo>
                      <a:pt x="339" y="652"/>
                      <a:pt x="312" y="563"/>
                      <a:pt x="286" y="483"/>
                    </a:cubicBezTo>
                    <a:cubicBezTo>
                      <a:pt x="214" y="304"/>
                      <a:pt x="116" y="153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57"/>
              <p:cNvSpPr/>
              <p:nvPr/>
            </p:nvSpPr>
            <p:spPr>
              <a:xfrm>
                <a:off x="724971" y="1063489"/>
                <a:ext cx="45172" cy="51273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37" extrusionOk="0">
                    <a:moveTo>
                      <a:pt x="384" y="1"/>
                    </a:moveTo>
                    <a:cubicBezTo>
                      <a:pt x="322" y="117"/>
                      <a:pt x="233" y="215"/>
                      <a:pt x="135" y="304"/>
                    </a:cubicBezTo>
                    <a:cubicBezTo>
                      <a:pt x="135" y="304"/>
                      <a:pt x="126" y="313"/>
                      <a:pt x="117" y="313"/>
                    </a:cubicBezTo>
                    <a:cubicBezTo>
                      <a:pt x="108" y="313"/>
                      <a:pt x="99" y="304"/>
                      <a:pt x="99" y="295"/>
                    </a:cubicBezTo>
                    <a:cubicBezTo>
                      <a:pt x="90" y="286"/>
                      <a:pt x="90" y="277"/>
                      <a:pt x="90" y="268"/>
                    </a:cubicBezTo>
                    <a:cubicBezTo>
                      <a:pt x="81" y="206"/>
                      <a:pt x="90" y="135"/>
                      <a:pt x="117" y="72"/>
                    </a:cubicBezTo>
                    <a:lnTo>
                      <a:pt x="117" y="72"/>
                    </a:lnTo>
                    <a:cubicBezTo>
                      <a:pt x="63" y="161"/>
                      <a:pt x="28" y="250"/>
                      <a:pt x="10" y="349"/>
                    </a:cubicBezTo>
                    <a:cubicBezTo>
                      <a:pt x="1" y="375"/>
                      <a:pt x="1" y="420"/>
                      <a:pt x="28" y="429"/>
                    </a:cubicBezTo>
                    <a:cubicBezTo>
                      <a:pt x="35" y="434"/>
                      <a:pt x="43" y="436"/>
                      <a:pt x="52" y="436"/>
                    </a:cubicBezTo>
                    <a:cubicBezTo>
                      <a:pt x="74" y="436"/>
                      <a:pt x="98" y="421"/>
                      <a:pt x="117" y="402"/>
                    </a:cubicBezTo>
                    <a:cubicBezTo>
                      <a:pt x="233" y="295"/>
                      <a:pt x="313" y="143"/>
                      <a:pt x="38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57"/>
              <p:cNvSpPr/>
              <p:nvPr/>
            </p:nvSpPr>
            <p:spPr>
              <a:xfrm>
                <a:off x="696812" y="1099157"/>
                <a:ext cx="59721" cy="76851"/>
              </a:xfrm>
              <a:custGeom>
                <a:avLst/>
                <a:gdLst/>
                <a:ahLst/>
                <a:cxnLst/>
                <a:rect l="l" t="t" r="r" b="b"/>
                <a:pathLst>
                  <a:path w="509" h="655" extrusionOk="0">
                    <a:moveTo>
                      <a:pt x="509" y="0"/>
                    </a:moveTo>
                    <a:cubicBezTo>
                      <a:pt x="419" y="178"/>
                      <a:pt x="312" y="348"/>
                      <a:pt x="187" y="509"/>
                    </a:cubicBezTo>
                    <a:cubicBezTo>
                      <a:pt x="173" y="523"/>
                      <a:pt x="158" y="538"/>
                      <a:pt x="139" y="538"/>
                    </a:cubicBezTo>
                    <a:cubicBezTo>
                      <a:pt x="134" y="538"/>
                      <a:pt x="130" y="537"/>
                      <a:pt x="125" y="535"/>
                    </a:cubicBezTo>
                    <a:cubicBezTo>
                      <a:pt x="116" y="535"/>
                      <a:pt x="107" y="526"/>
                      <a:pt x="98" y="517"/>
                    </a:cubicBezTo>
                    <a:cubicBezTo>
                      <a:pt x="71" y="473"/>
                      <a:pt x="80" y="410"/>
                      <a:pt x="89" y="366"/>
                    </a:cubicBezTo>
                    <a:cubicBezTo>
                      <a:pt x="98" y="285"/>
                      <a:pt x="125" y="214"/>
                      <a:pt x="152" y="152"/>
                    </a:cubicBezTo>
                    <a:lnTo>
                      <a:pt x="152" y="152"/>
                    </a:lnTo>
                    <a:cubicBezTo>
                      <a:pt x="80" y="285"/>
                      <a:pt x="0" y="437"/>
                      <a:pt x="27" y="589"/>
                    </a:cubicBezTo>
                    <a:cubicBezTo>
                      <a:pt x="27" y="616"/>
                      <a:pt x="36" y="642"/>
                      <a:pt x="62" y="651"/>
                    </a:cubicBezTo>
                    <a:cubicBezTo>
                      <a:pt x="68" y="654"/>
                      <a:pt x="74" y="655"/>
                      <a:pt x="80" y="655"/>
                    </a:cubicBezTo>
                    <a:cubicBezTo>
                      <a:pt x="95" y="655"/>
                      <a:pt x="112" y="649"/>
                      <a:pt x="125" y="642"/>
                    </a:cubicBezTo>
                    <a:cubicBezTo>
                      <a:pt x="178" y="616"/>
                      <a:pt x="214" y="571"/>
                      <a:pt x="250" y="526"/>
                    </a:cubicBezTo>
                    <a:cubicBezTo>
                      <a:pt x="375" y="366"/>
                      <a:pt x="437" y="178"/>
                      <a:pt x="509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57"/>
              <p:cNvSpPr/>
              <p:nvPr/>
            </p:nvSpPr>
            <p:spPr>
              <a:xfrm>
                <a:off x="825522" y="1020546"/>
                <a:ext cx="31444" cy="3261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8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143" y="37"/>
                      <a:pt x="179" y="72"/>
                      <a:pt x="205" y="108"/>
                    </a:cubicBezTo>
                    <a:cubicBezTo>
                      <a:pt x="214" y="135"/>
                      <a:pt x="232" y="162"/>
                      <a:pt x="223" y="188"/>
                    </a:cubicBezTo>
                    <a:cubicBezTo>
                      <a:pt x="214" y="197"/>
                      <a:pt x="214" y="197"/>
                      <a:pt x="205" y="206"/>
                    </a:cubicBezTo>
                    <a:cubicBezTo>
                      <a:pt x="197" y="206"/>
                      <a:pt x="179" y="206"/>
                      <a:pt x="161" y="197"/>
                    </a:cubicBezTo>
                    <a:cubicBezTo>
                      <a:pt x="98" y="162"/>
                      <a:pt x="45" y="117"/>
                      <a:pt x="0" y="54"/>
                    </a:cubicBezTo>
                    <a:lnTo>
                      <a:pt x="0" y="54"/>
                    </a:lnTo>
                    <a:cubicBezTo>
                      <a:pt x="9" y="90"/>
                      <a:pt x="36" y="126"/>
                      <a:pt x="54" y="153"/>
                    </a:cubicBezTo>
                    <a:cubicBezTo>
                      <a:pt x="90" y="206"/>
                      <a:pt x="125" y="260"/>
                      <a:pt x="188" y="278"/>
                    </a:cubicBezTo>
                    <a:cubicBezTo>
                      <a:pt x="205" y="278"/>
                      <a:pt x="232" y="278"/>
                      <a:pt x="250" y="269"/>
                    </a:cubicBezTo>
                    <a:cubicBezTo>
                      <a:pt x="268" y="251"/>
                      <a:pt x="268" y="233"/>
                      <a:pt x="268" y="206"/>
                    </a:cubicBezTo>
                    <a:cubicBezTo>
                      <a:pt x="268" y="162"/>
                      <a:pt x="250" y="126"/>
                      <a:pt x="223" y="90"/>
                    </a:cubicBezTo>
                    <a:cubicBezTo>
                      <a:pt x="188" y="63"/>
                      <a:pt x="161" y="37"/>
                      <a:pt x="12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57"/>
              <p:cNvSpPr/>
              <p:nvPr/>
            </p:nvSpPr>
            <p:spPr>
              <a:xfrm>
                <a:off x="767914" y="1084490"/>
                <a:ext cx="17951" cy="586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500" extrusionOk="0">
                    <a:moveTo>
                      <a:pt x="99" y="0"/>
                    </a:moveTo>
                    <a:cubicBezTo>
                      <a:pt x="87" y="26"/>
                      <a:pt x="78" y="53"/>
                      <a:pt x="70" y="81"/>
                    </a:cubicBezTo>
                    <a:lnTo>
                      <a:pt x="70" y="81"/>
                    </a:lnTo>
                    <a:cubicBezTo>
                      <a:pt x="79" y="54"/>
                      <a:pt x="88" y="27"/>
                      <a:pt x="99" y="0"/>
                    </a:cubicBezTo>
                    <a:close/>
                    <a:moveTo>
                      <a:pt x="70" y="81"/>
                    </a:moveTo>
                    <a:lnTo>
                      <a:pt x="70" y="81"/>
                    </a:lnTo>
                    <a:cubicBezTo>
                      <a:pt x="42" y="170"/>
                      <a:pt x="23" y="259"/>
                      <a:pt x="10" y="348"/>
                    </a:cubicBezTo>
                    <a:cubicBezTo>
                      <a:pt x="1" y="393"/>
                      <a:pt x="1" y="437"/>
                      <a:pt x="18" y="482"/>
                    </a:cubicBezTo>
                    <a:cubicBezTo>
                      <a:pt x="27" y="491"/>
                      <a:pt x="36" y="500"/>
                      <a:pt x="45" y="500"/>
                    </a:cubicBezTo>
                    <a:cubicBezTo>
                      <a:pt x="54" y="500"/>
                      <a:pt x="54" y="491"/>
                      <a:pt x="63" y="491"/>
                    </a:cubicBezTo>
                    <a:cubicBezTo>
                      <a:pt x="108" y="446"/>
                      <a:pt x="126" y="375"/>
                      <a:pt x="134" y="312"/>
                    </a:cubicBezTo>
                    <a:cubicBezTo>
                      <a:pt x="143" y="241"/>
                      <a:pt x="152" y="170"/>
                      <a:pt x="152" y="98"/>
                    </a:cubicBezTo>
                    <a:lnTo>
                      <a:pt x="152" y="98"/>
                    </a:lnTo>
                    <a:cubicBezTo>
                      <a:pt x="143" y="187"/>
                      <a:pt x="108" y="277"/>
                      <a:pt x="72" y="357"/>
                    </a:cubicBezTo>
                    <a:cubicBezTo>
                      <a:pt x="72" y="366"/>
                      <a:pt x="72" y="366"/>
                      <a:pt x="72" y="366"/>
                    </a:cubicBezTo>
                    <a:cubicBezTo>
                      <a:pt x="63" y="366"/>
                      <a:pt x="54" y="366"/>
                      <a:pt x="54" y="357"/>
                    </a:cubicBezTo>
                    <a:cubicBezTo>
                      <a:pt x="45" y="348"/>
                      <a:pt x="45" y="330"/>
                      <a:pt x="45" y="321"/>
                    </a:cubicBezTo>
                    <a:cubicBezTo>
                      <a:pt x="45" y="243"/>
                      <a:pt x="50" y="159"/>
                      <a:pt x="70" y="8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17" name="Google Shape;4817;p57"/>
          <p:cNvGrpSpPr/>
          <p:nvPr/>
        </p:nvGrpSpPr>
        <p:grpSpPr>
          <a:xfrm>
            <a:off x="6502540" y="2079454"/>
            <a:ext cx="3716263" cy="1953346"/>
            <a:chOff x="6906098" y="2070619"/>
            <a:chExt cx="3026273" cy="1590802"/>
          </a:xfrm>
        </p:grpSpPr>
        <p:sp>
          <p:nvSpPr>
            <p:cNvPr id="4818" name="Google Shape;4818;p57"/>
            <p:cNvSpPr/>
            <p:nvPr/>
          </p:nvSpPr>
          <p:spPr>
            <a:xfrm>
              <a:off x="7940885" y="3002882"/>
              <a:ext cx="593199" cy="658539"/>
            </a:xfrm>
            <a:custGeom>
              <a:avLst/>
              <a:gdLst/>
              <a:ahLst/>
              <a:cxnLst/>
              <a:rect l="l" t="t" r="r" b="b"/>
              <a:pathLst>
                <a:path w="1616" h="1794" extrusionOk="0">
                  <a:moveTo>
                    <a:pt x="322" y="0"/>
                  </a:moveTo>
                  <a:cubicBezTo>
                    <a:pt x="241" y="0"/>
                    <a:pt x="161" y="9"/>
                    <a:pt x="99" y="54"/>
                  </a:cubicBezTo>
                  <a:cubicBezTo>
                    <a:pt x="45" y="90"/>
                    <a:pt x="9" y="152"/>
                    <a:pt x="0" y="223"/>
                  </a:cubicBezTo>
                  <a:cubicBezTo>
                    <a:pt x="0" y="295"/>
                    <a:pt x="27" y="357"/>
                    <a:pt x="63" y="420"/>
                  </a:cubicBezTo>
                  <a:cubicBezTo>
                    <a:pt x="197" y="670"/>
                    <a:pt x="357" y="919"/>
                    <a:pt x="562" y="1124"/>
                  </a:cubicBezTo>
                  <a:cubicBezTo>
                    <a:pt x="598" y="1160"/>
                    <a:pt x="634" y="1196"/>
                    <a:pt x="687" y="1205"/>
                  </a:cubicBezTo>
                  <a:cubicBezTo>
                    <a:pt x="692" y="1206"/>
                    <a:pt x="697" y="1206"/>
                    <a:pt x="702" y="1206"/>
                  </a:cubicBezTo>
                  <a:cubicBezTo>
                    <a:pt x="744" y="1206"/>
                    <a:pt x="794" y="1173"/>
                    <a:pt x="794" y="1124"/>
                  </a:cubicBezTo>
                  <a:cubicBezTo>
                    <a:pt x="821" y="1187"/>
                    <a:pt x="866" y="1249"/>
                    <a:pt x="910" y="1303"/>
                  </a:cubicBezTo>
                  <a:cubicBezTo>
                    <a:pt x="946" y="1339"/>
                    <a:pt x="982" y="1383"/>
                    <a:pt x="1008" y="1428"/>
                  </a:cubicBezTo>
                  <a:cubicBezTo>
                    <a:pt x="1071" y="1499"/>
                    <a:pt x="1133" y="1571"/>
                    <a:pt x="1214" y="1624"/>
                  </a:cubicBezTo>
                  <a:cubicBezTo>
                    <a:pt x="1232" y="1633"/>
                    <a:pt x="1249" y="1642"/>
                    <a:pt x="1267" y="1642"/>
                  </a:cubicBezTo>
                  <a:cubicBezTo>
                    <a:pt x="1285" y="1642"/>
                    <a:pt x="1303" y="1624"/>
                    <a:pt x="1303" y="1606"/>
                  </a:cubicBezTo>
                  <a:cubicBezTo>
                    <a:pt x="1356" y="1687"/>
                    <a:pt x="1446" y="1749"/>
                    <a:pt x="1535" y="1785"/>
                  </a:cubicBezTo>
                  <a:cubicBezTo>
                    <a:pt x="1544" y="1794"/>
                    <a:pt x="1562" y="1794"/>
                    <a:pt x="1571" y="1794"/>
                  </a:cubicBezTo>
                  <a:cubicBezTo>
                    <a:pt x="1588" y="1794"/>
                    <a:pt x="1606" y="1785"/>
                    <a:pt x="1606" y="1767"/>
                  </a:cubicBezTo>
                  <a:cubicBezTo>
                    <a:pt x="1615" y="1749"/>
                    <a:pt x="1615" y="1731"/>
                    <a:pt x="1615" y="1713"/>
                  </a:cubicBezTo>
                  <a:cubicBezTo>
                    <a:pt x="1615" y="1642"/>
                    <a:pt x="1588" y="1562"/>
                    <a:pt x="1544" y="1499"/>
                  </a:cubicBezTo>
                  <a:cubicBezTo>
                    <a:pt x="1562" y="1490"/>
                    <a:pt x="1588" y="1472"/>
                    <a:pt x="1588" y="1455"/>
                  </a:cubicBezTo>
                  <a:cubicBezTo>
                    <a:pt x="1597" y="1428"/>
                    <a:pt x="1588" y="1410"/>
                    <a:pt x="1588" y="1392"/>
                  </a:cubicBezTo>
                  <a:cubicBezTo>
                    <a:pt x="1553" y="1232"/>
                    <a:pt x="1428" y="1107"/>
                    <a:pt x="1294" y="991"/>
                  </a:cubicBezTo>
                  <a:cubicBezTo>
                    <a:pt x="1321" y="991"/>
                    <a:pt x="1356" y="982"/>
                    <a:pt x="1356" y="955"/>
                  </a:cubicBezTo>
                  <a:cubicBezTo>
                    <a:pt x="1356" y="928"/>
                    <a:pt x="1339" y="901"/>
                    <a:pt x="1330" y="875"/>
                  </a:cubicBezTo>
                  <a:cubicBezTo>
                    <a:pt x="1285" y="821"/>
                    <a:pt x="1240" y="768"/>
                    <a:pt x="1187" y="723"/>
                  </a:cubicBezTo>
                  <a:lnTo>
                    <a:pt x="616" y="134"/>
                  </a:lnTo>
                  <a:cubicBezTo>
                    <a:pt x="571" y="90"/>
                    <a:pt x="536" y="45"/>
                    <a:pt x="482" y="27"/>
                  </a:cubicBezTo>
                  <a:cubicBezTo>
                    <a:pt x="429" y="9"/>
                    <a:pt x="37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57"/>
            <p:cNvSpPr/>
            <p:nvPr/>
          </p:nvSpPr>
          <p:spPr>
            <a:xfrm>
              <a:off x="8055413" y="3153383"/>
              <a:ext cx="177299" cy="292562"/>
            </a:xfrm>
            <a:custGeom>
              <a:avLst/>
              <a:gdLst/>
              <a:ahLst/>
              <a:cxnLst/>
              <a:rect l="l" t="t" r="r" b="b"/>
              <a:pathLst>
                <a:path w="483" h="797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135"/>
                    <a:pt x="197" y="277"/>
                    <a:pt x="277" y="429"/>
                  </a:cubicBezTo>
                  <a:cubicBezTo>
                    <a:pt x="322" y="509"/>
                    <a:pt x="366" y="590"/>
                    <a:pt x="366" y="688"/>
                  </a:cubicBezTo>
                  <a:cubicBezTo>
                    <a:pt x="366" y="697"/>
                    <a:pt x="366" y="714"/>
                    <a:pt x="366" y="732"/>
                  </a:cubicBezTo>
                  <a:cubicBezTo>
                    <a:pt x="357" y="750"/>
                    <a:pt x="331" y="759"/>
                    <a:pt x="313" y="768"/>
                  </a:cubicBezTo>
                  <a:cubicBezTo>
                    <a:pt x="331" y="777"/>
                    <a:pt x="349" y="786"/>
                    <a:pt x="375" y="795"/>
                  </a:cubicBezTo>
                  <a:cubicBezTo>
                    <a:pt x="380" y="796"/>
                    <a:pt x="385" y="796"/>
                    <a:pt x="390" y="796"/>
                  </a:cubicBezTo>
                  <a:cubicBezTo>
                    <a:pt x="432" y="796"/>
                    <a:pt x="481" y="763"/>
                    <a:pt x="482" y="716"/>
                  </a:cubicBezTo>
                  <a:lnTo>
                    <a:pt x="482" y="716"/>
                  </a:lnTo>
                  <a:cubicBezTo>
                    <a:pt x="482" y="719"/>
                    <a:pt x="482" y="721"/>
                    <a:pt x="482" y="723"/>
                  </a:cubicBezTo>
                  <a:cubicBezTo>
                    <a:pt x="482" y="723"/>
                    <a:pt x="482" y="723"/>
                    <a:pt x="482" y="714"/>
                  </a:cubicBezTo>
                  <a:cubicBezTo>
                    <a:pt x="482" y="715"/>
                    <a:pt x="482" y="716"/>
                    <a:pt x="482" y="716"/>
                  </a:cubicBezTo>
                  <a:lnTo>
                    <a:pt x="482" y="716"/>
                  </a:lnTo>
                  <a:cubicBezTo>
                    <a:pt x="482" y="701"/>
                    <a:pt x="481" y="685"/>
                    <a:pt x="473" y="670"/>
                  </a:cubicBezTo>
                  <a:cubicBezTo>
                    <a:pt x="447" y="572"/>
                    <a:pt x="384" y="483"/>
                    <a:pt x="322" y="393"/>
                  </a:cubicBezTo>
                  <a:cubicBezTo>
                    <a:pt x="233" y="251"/>
                    <a:pt x="126" y="108"/>
                    <a:pt x="1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57"/>
            <p:cNvSpPr/>
            <p:nvPr/>
          </p:nvSpPr>
          <p:spPr>
            <a:xfrm>
              <a:off x="8147182" y="3110802"/>
              <a:ext cx="291828" cy="255854"/>
            </a:xfrm>
            <a:custGeom>
              <a:avLst/>
              <a:gdLst/>
              <a:ahLst/>
              <a:cxnLst/>
              <a:rect l="l" t="t" r="r" b="b"/>
              <a:pathLst>
                <a:path w="795" h="697" extrusionOk="0">
                  <a:moveTo>
                    <a:pt x="0" y="1"/>
                  </a:moveTo>
                  <a:lnTo>
                    <a:pt x="0" y="1"/>
                  </a:lnTo>
                  <a:cubicBezTo>
                    <a:pt x="223" y="260"/>
                    <a:pt x="473" y="492"/>
                    <a:pt x="741" y="697"/>
                  </a:cubicBezTo>
                  <a:cubicBezTo>
                    <a:pt x="768" y="697"/>
                    <a:pt x="794" y="679"/>
                    <a:pt x="794" y="661"/>
                  </a:cubicBezTo>
                  <a:cubicBezTo>
                    <a:pt x="785" y="661"/>
                    <a:pt x="777" y="661"/>
                    <a:pt x="768" y="652"/>
                  </a:cubicBezTo>
                  <a:cubicBezTo>
                    <a:pt x="723" y="643"/>
                    <a:pt x="696" y="616"/>
                    <a:pt x="661" y="590"/>
                  </a:cubicBezTo>
                  <a:cubicBezTo>
                    <a:pt x="446" y="393"/>
                    <a:pt x="223" y="197"/>
                    <a:pt x="0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57"/>
            <p:cNvSpPr/>
            <p:nvPr/>
          </p:nvSpPr>
          <p:spPr>
            <a:xfrm>
              <a:off x="8104601" y="3166597"/>
              <a:ext cx="321194" cy="439026"/>
            </a:xfrm>
            <a:custGeom>
              <a:avLst/>
              <a:gdLst/>
              <a:ahLst/>
              <a:cxnLst/>
              <a:rect l="l" t="t" r="r" b="b"/>
              <a:pathLst>
                <a:path w="875" h="1196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366"/>
                    <a:pt x="625" y="643"/>
                    <a:pt x="786" y="1044"/>
                  </a:cubicBezTo>
                  <a:cubicBezTo>
                    <a:pt x="794" y="1080"/>
                    <a:pt x="803" y="1116"/>
                    <a:pt x="794" y="1151"/>
                  </a:cubicBezTo>
                  <a:cubicBezTo>
                    <a:pt x="794" y="1169"/>
                    <a:pt x="786" y="1178"/>
                    <a:pt x="786" y="1187"/>
                  </a:cubicBezTo>
                  <a:cubicBezTo>
                    <a:pt x="794" y="1187"/>
                    <a:pt x="803" y="1196"/>
                    <a:pt x="821" y="1196"/>
                  </a:cubicBezTo>
                  <a:cubicBezTo>
                    <a:pt x="839" y="1196"/>
                    <a:pt x="857" y="1178"/>
                    <a:pt x="857" y="1160"/>
                  </a:cubicBezTo>
                  <a:cubicBezTo>
                    <a:pt x="857" y="1160"/>
                    <a:pt x="866" y="1160"/>
                    <a:pt x="866" y="1169"/>
                  </a:cubicBezTo>
                  <a:cubicBezTo>
                    <a:pt x="875" y="1125"/>
                    <a:pt x="875" y="1080"/>
                    <a:pt x="866" y="1035"/>
                  </a:cubicBezTo>
                  <a:cubicBezTo>
                    <a:pt x="848" y="946"/>
                    <a:pt x="794" y="875"/>
                    <a:pt x="732" y="803"/>
                  </a:cubicBezTo>
                  <a:cubicBezTo>
                    <a:pt x="518" y="509"/>
                    <a:pt x="268" y="250"/>
                    <a:pt x="0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57"/>
            <p:cNvSpPr/>
            <p:nvPr/>
          </p:nvSpPr>
          <p:spPr>
            <a:xfrm>
              <a:off x="8150486" y="3163294"/>
              <a:ext cx="383597" cy="498126"/>
            </a:xfrm>
            <a:custGeom>
              <a:avLst/>
              <a:gdLst/>
              <a:ahLst/>
              <a:cxnLst/>
              <a:rect l="l" t="t" r="r" b="b"/>
              <a:pathLst>
                <a:path w="1045" h="1357" extrusionOk="0">
                  <a:moveTo>
                    <a:pt x="0" y="1"/>
                  </a:moveTo>
                  <a:cubicBezTo>
                    <a:pt x="259" y="295"/>
                    <a:pt x="527" y="580"/>
                    <a:pt x="759" y="893"/>
                  </a:cubicBezTo>
                  <a:cubicBezTo>
                    <a:pt x="839" y="991"/>
                    <a:pt x="919" y="1098"/>
                    <a:pt x="964" y="1223"/>
                  </a:cubicBezTo>
                  <a:cubicBezTo>
                    <a:pt x="973" y="1258"/>
                    <a:pt x="982" y="1285"/>
                    <a:pt x="982" y="1321"/>
                  </a:cubicBezTo>
                  <a:cubicBezTo>
                    <a:pt x="982" y="1330"/>
                    <a:pt x="973" y="1348"/>
                    <a:pt x="973" y="1357"/>
                  </a:cubicBezTo>
                  <a:lnTo>
                    <a:pt x="1000" y="1357"/>
                  </a:lnTo>
                  <a:cubicBezTo>
                    <a:pt x="1017" y="1357"/>
                    <a:pt x="1035" y="1348"/>
                    <a:pt x="1035" y="1330"/>
                  </a:cubicBezTo>
                  <a:cubicBezTo>
                    <a:pt x="1044" y="1312"/>
                    <a:pt x="1044" y="1294"/>
                    <a:pt x="1044" y="1276"/>
                  </a:cubicBezTo>
                  <a:cubicBezTo>
                    <a:pt x="1044" y="1205"/>
                    <a:pt x="1017" y="1125"/>
                    <a:pt x="973" y="1062"/>
                  </a:cubicBezTo>
                  <a:cubicBezTo>
                    <a:pt x="982" y="1062"/>
                    <a:pt x="982" y="1053"/>
                    <a:pt x="991" y="1053"/>
                  </a:cubicBezTo>
                  <a:cubicBezTo>
                    <a:pt x="955" y="1000"/>
                    <a:pt x="919" y="955"/>
                    <a:pt x="875" y="911"/>
                  </a:cubicBezTo>
                  <a:cubicBezTo>
                    <a:pt x="598" y="598"/>
                    <a:pt x="313" y="286"/>
                    <a:pt x="0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7"/>
            <p:cNvSpPr/>
            <p:nvPr/>
          </p:nvSpPr>
          <p:spPr>
            <a:xfrm>
              <a:off x="7940885" y="3002882"/>
              <a:ext cx="278613" cy="244107"/>
            </a:xfrm>
            <a:custGeom>
              <a:avLst/>
              <a:gdLst/>
              <a:ahLst/>
              <a:cxnLst/>
              <a:rect l="l" t="t" r="r" b="b"/>
              <a:pathLst>
                <a:path w="759" h="665" extrusionOk="0">
                  <a:moveTo>
                    <a:pt x="322" y="0"/>
                  </a:moveTo>
                  <a:cubicBezTo>
                    <a:pt x="241" y="0"/>
                    <a:pt x="161" y="9"/>
                    <a:pt x="99" y="54"/>
                  </a:cubicBezTo>
                  <a:cubicBezTo>
                    <a:pt x="45" y="90"/>
                    <a:pt x="9" y="152"/>
                    <a:pt x="0" y="223"/>
                  </a:cubicBezTo>
                  <a:cubicBezTo>
                    <a:pt x="0" y="295"/>
                    <a:pt x="27" y="357"/>
                    <a:pt x="63" y="420"/>
                  </a:cubicBezTo>
                  <a:cubicBezTo>
                    <a:pt x="107" y="500"/>
                    <a:pt x="152" y="571"/>
                    <a:pt x="197" y="652"/>
                  </a:cubicBezTo>
                  <a:cubicBezTo>
                    <a:pt x="247" y="658"/>
                    <a:pt x="298" y="664"/>
                    <a:pt x="348" y="664"/>
                  </a:cubicBezTo>
                  <a:cubicBezTo>
                    <a:pt x="369" y="664"/>
                    <a:pt x="390" y="663"/>
                    <a:pt x="411" y="661"/>
                  </a:cubicBezTo>
                  <a:cubicBezTo>
                    <a:pt x="518" y="643"/>
                    <a:pt x="616" y="607"/>
                    <a:pt x="678" y="518"/>
                  </a:cubicBezTo>
                  <a:cubicBezTo>
                    <a:pt x="723" y="455"/>
                    <a:pt x="741" y="384"/>
                    <a:pt x="759" y="313"/>
                  </a:cubicBezTo>
                  <a:cubicBezTo>
                    <a:pt x="759" y="304"/>
                    <a:pt x="759" y="295"/>
                    <a:pt x="759" y="286"/>
                  </a:cubicBezTo>
                  <a:cubicBezTo>
                    <a:pt x="714" y="232"/>
                    <a:pt x="661" y="179"/>
                    <a:pt x="616" y="134"/>
                  </a:cubicBezTo>
                  <a:cubicBezTo>
                    <a:pt x="571" y="90"/>
                    <a:pt x="536" y="45"/>
                    <a:pt x="482" y="27"/>
                  </a:cubicBezTo>
                  <a:cubicBezTo>
                    <a:pt x="429" y="9"/>
                    <a:pt x="375" y="0"/>
                    <a:pt x="322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57"/>
            <p:cNvSpPr/>
            <p:nvPr/>
          </p:nvSpPr>
          <p:spPr>
            <a:xfrm>
              <a:off x="7338147" y="2230556"/>
              <a:ext cx="822623" cy="974961"/>
            </a:xfrm>
            <a:custGeom>
              <a:avLst/>
              <a:gdLst/>
              <a:ahLst/>
              <a:cxnLst/>
              <a:rect l="l" t="t" r="r" b="b"/>
              <a:pathLst>
                <a:path w="2241" h="2656" extrusionOk="0">
                  <a:moveTo>
                    <a:pt x="906" y="0"/>
                  </a:moveTo>
                  <a:cubicBezTo>
                    <a:pt x="845" y="0"/>
                    <a:pt x="783" y="8"/>
                    <a:pt x="724" y="26"/>
                  </a:cubicBezTo>
                  <a:cubicBezTo>
                    <a:pt x="554" y="79"/>
                    <a:pt x="402" y="204"/>
                    <a:pt x="295" y="347"/>
                  </a:cubicBezTo>
                  <a:cubicBezTo>
                    <a:pt x="179" y="490"/>
                    <a:pt x="108" y="659"/>
                    <a:pt x="37" y="829"/>
                  </a:cubicBezTo>
                  <a:cubicBezTo>
                    <a:pt x="19" y="882"/>
                    <a:pt x="1" y="936"/>
                    <a:pt x="1" y="989"/>
                  </a:cubicBezTo>
                  <a:cubicBezTo>
                    <a:pt x="10" y="1079"/>
                    <a:pt x="81" y="1159"/>
                    <a:pt x="126" y="1230"/>
                  </a:cubicBezTo>
                  <a:cubicBezTo>
                    <a:pt x="179" y="1730"/>
                    <a:pt x="367" y="2104"/>
                    <a:pt x="688" y="2417"/>
                  </a:cubicBezTo>
                  <a:cubicBezTo>
                    <a:pt x="741" y="2479"/>
                    <a:pt x="804" y="2533"/>
                    <a:pt x="875" y="2568"/>
                  </a:cubicBezTo>
                  <a:cubicBezTo>
                    <a:pt x="997" y="2637"/>
                    <a:pt x="1134" y="2656"/>
                    <a:pt x="1276" y="2656"/>
                  </a:cubicBezTo>
                  <a:cubicBezTo>
                    <a:pt x="1374" y="2656"/>
                    <a:pt x="1473" y="2647"/>
                    <a:pt x="1571" y="2640"/>
                  </a:cubicBezTo>
                  <a:cubicBezTo>
                    <a:pt x="1669" y="2631"/>
                    <a:pt x="1758" y="2622"/>
                    <a:pt x="1857" y="2604"/>
                  </a:cubicBezTo>
                  <a:cubicBezTo>
                    <a:pt x="1919" y="2595"/>
                    <a:pt x="1990" y="2586"/>
                    <a:pt x="2053" y="2559"/>
                  </a:cubicBezTo>
                  <a:cubicBezTo>
                    <a:pt x="2115" y="2533"/>
                    <a:pt x="2169" y="2497"/>
                    <a:pt x="2204" y="2435"/>
                  </a:cubicBezTo>
                  <a:cubicBezTo>
                    <a:pt x="2240" y="2363"/>
                    <a:pt x="2231" y="2292"/>
                    <a:pt x="2222" y="2212"/>
                  </a:cubicBezTo>
                  <a:cubicBezTo>
                    <a:pt x="2160" y="1685"/>
                    <a:pt x="1892" y="1195"/>
                    <a:pt x="1589" y="748"/>
                  </a:cubicBezTo>
                  <a:cubicBezTo>
                    <a:pt x="1616" y="534"/>
                    <a:pt x="1526" y="302"/>
                    <a:pt x="1357" y="160"/>
                  </a:cubicBezTo>
                  <a:cubicBezTo>
                    <a:pt x="1228" y="57"/>
                    <a:pt x="1067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57"/>
            <p:cNvSpPr/>
            <p:nvPr/>
          </p:nvSpPr>
          <p:spPr>
            <a:xfrm>
              <a:off x="7390638" y="2688666"/>
              <a:ext cx="593199" cy="516847"/>
            </a:xfrm>
            <a:custGeom>
              <a:avLst/>
              <a:gdLst/>
              <a:ahLst/>
              <a:cxnLst/>
              <a:rect l="l" t="t" r="r" b="b"/>
              <a:pathLst>
                <a:path w="1616" h="1408" extrusionOk="0">
                  <a:moveTo>
                    <a:pt x="812" y="0"/>
                  </a:moveTo>
                  <a:cubicBezTo>
                    <a:pt x="688" y="0"/>
                    <a:pt x="554" y="36"/>
                    <a:pt x="429" y="62"/>
                  </a:cubicBezTo>
                  <a:cubicBezTo>
                    <a:pt x="286" y="89"/>
                    <a:pt x="143" y="107"/>
                    <a:pt x="1" y="107"/>
                  </a:cubicBezTo>
                  <a:cubicBezTo>
                    <a:pt x="72" y="544"/>
                    <a:pt x="250" y="883"/>
                    <a:pt x="545" y="1169"/>
                  </a:cubicBezTo>
                  <a:cubicBezTo>
                    <a:pt x="598" y="1231"/>
                    <a:pt x="661" y="1285"/>
                    <a:pt x="732" y="1320"/>
                  </a:cubicBezTo>
                  <a:cubicBezTo>
                    <a:pt x="854" y="1389"/>
                    <a:pt x="991" y="1408"/>
                    <a:pt x="1133" y="1408"/>
                  </a:cubicBezTo>
                  <a:cubicBezTo>
                    <a:pt x="1231" y="1408"/>
                    <a:pt x="1330" y="1399"/>
                    <a:pt x="1428" y="1392"/>
                  </a:cubicBezTo>
                  <a:cubicBezTo>
                    <a:pt x="1464" y="1383"/>
                    <a:pt x="1490" y="1383"/>
                    <a:pt x="1526" y="1383"/>
                  </a:cubicBezTo>
                  <a:cubicBezTo>
                    <a:pt x="1571" y="1258"/>
                    <a:pt x="1589" y="1133"/>
                    <a:pt x="1598" y="1008"/>
                  </a:cubicBezTo>
                  <a:cubicBezTo>
                    <a:pt x="1615" y="767"/>
                    <a:pt x="1562" y="517"/>
                    <a:pt x="1419" y="330"/>
                  </a:cubicBezTo>
                  <a:cubicBezTo>
                    <a:pt x="1285" y="134"/>
                    <a:pt x="1053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57"/>
            <p:cNvSpPr/>
            <p:nvPr/>
          </p:nvSpPr>
          <p:spPr>
            <a:xfrm>
              <a:off x="7449738" y="2803193"/>
              <a:ext cx="180236" cy="257689"/>
            </a:xfrm>
            <a:custGeom>
              <a:avLst/>
              <a:gdLst/>
              <a:ahLst/>
              <a:cxnLst/>
              <a:rect l="l" t="t" r="r" b="b"/>
              <a:pathLst>
                <a:path w="491" h="702" extrusionOk="0">
                  <a:moveTo>
                    <a:pt x="0" y="0"/>
                  </a:moveTo>
                  <a:cubicBezTo>
                    <a:pt x="81" y="241"/>
                    <a:pt x="223" y="473"/>
                    <a:pt x="393" y="660"/>
                  </a:cubicBezTo>
                  <a:cubicBezTo>
                    <a:pt x="402" y="678"/>
                    <a:pt x="420" y="696"/>
                    <a:pt x="437" y="696"/>
                  </a:cubicBezTo>
                  <a:cubicBezTo>
                    <a:pt x="445" y="700"/>
                    <a:pt x="452" y="702"/>
                    <a:pt x="459" y="702"/>
                  </a:cubicBezTo>
                  <a:cubicBezTo>
                    <a:pt x="468" y="702"/>
                    <a:pt x="477" y="698"/>
                    <a:pt x="482" y="687"/>
                  </a:cubicBezTo>
                  <a:cubicBezTo>
                    <a:pt x="491" y="669"/>
                    <a:pt x="491" y="660"/>
                    <a:pt x="491" y="643"/>
                  </a:cubicBezTo>
                  <a:cubicBezTo>
                    <a:pt x="455" y="500"/>
                    <a:pt x="411" y="357"/>
                    <a:pt x="339" y="223"/>
                  </a:cubicBezTo>
                  <a:lnTo>
                    <a:pt x="339" y="223"/>
                  </a:lnTo>
                  <a:cubicBezTo>
                    <a:pt x="357" y="295"/>
                    <a:pt x="357" y="366"/>
                    <a:pt x="375" y="437"/>
                  </a:cubicBezTo>
                  <a:cubicBezTo>
                    <a:pt x="384" y="464"/>
                    <a:pt x="393" y="500"/>
                    <a:pt x="366" y="518"/>
                  </a:cubicBezTo>
                  <a:cubicBezTo>
                    <a:pt x="339" y="500"/>
                    <a:pt x="312" y="473"/>
                    <a:pt x="295" y="446"/>
                  </a:cubicBezTo>
                  <a:cubicBezTo>
                    <a:pt x="188" y="304"/>
                    <a:pt x="72" y="1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57"/>
            <p:cNvSpPr/>
            <p:nvPr/>
          </p:nvSpPr>
          <p:spPr>
            <a:xfrm>
              <a:off x="7593631" y="2839167"/>
              <a:ext cx="180603" cy="215842"/>
            </a:xfrm>
            <a:custGeom>
              <a:avLst/>
              <a:gdLst/>
              <a:ahLst/>
              <a:cxnLst/>
              <a:rect l="l" t="t" r="r" b="b"/>
              <a:pathLst>
                <a:path w="492" h="588" extrusionOk="0">
                  <a:moveTo>
                    <a:pt x="1" y="0"/>
                  </a:moveTo>
                  <a:cubicBezTo>
                    <a:pt x="126" y="197"/>
                    <a:pt x="188" y="429"/>
                    <a:pt x="375" y="562"/>
                  </a:cubicBezTo>
                  <a:cubicBezTo>
                    <a:pt x="394" y="575"/>
                    <a:pt x="418" y="588"/>
                    <a:pt x="439" y="588"/>
                  </a:cubicBezTo>
                  <a:cubicBezTo>
                    <a:pt x="448" y="588"/>
                    <a:pt x="457" y="585"/>
                    <a:pt x="465" y="580"/>
                  </a:cubicBezTo>
                  <a:cubicBezTo>
                    <a:pt x="483" y="571"/>
                    <a:pt x="491" y="545"/>
                    <a:pt x="491" y="518"/>
                  </a:cubicBezTo>
                  <a:cubicBezTo>
                    <a:pt x="491" y="491"/>
                    <a:pt x="474" y="473"/>
                    <a:pt x="465" y="446"/>
                  </a:cubicBezTo>
                  <a:cubicBezTo>
                    <a:pt x="420" y="375"/>
                    <a:pt x="349" y="277"/>
                    <a:pt x="295" y="206"/>
                  </a:cubicBezTo>
                  <a:lnTo>
                    <a:pt x="295" y="206"/>
                  </a:lnTo>
                  <a:cubicBezTo>
                    <a:pt x="331" y="259"/>
                    <a:pt x="375" y="322"/>
                    <a:pt x="411" y="384"/>
                  </a:cubicBezTo>
                  <a:cubicBezTo>
                    <a:pt x="429" y="402"/>
                    <a:pt x="447" y="429"/>
                    <a:pt x="447" y="464"/>
                  </a:cubicBezTo>
                  <a:cubicBezTo>
                    <a:pt x="447" y="473"/>
                    <a:pt x="447" y="482"/>
                    <a:pt x="438" y="491"/>
                  </a:cubicBezTo>
                  <a:cubicBezTo>
                    <a:pt x="433" y="494"/>
                    <a:pt x="427" y="495"/>
                    <a:pt x="422" y="495"/>
                  </a:cubicBezTo>
                  <a:cubicBezTo>
                    <a:pt x="410" y="495"/>
                    <a:pt x="397" y="488"/>
                    <a:pt x="384" y="482"/>
                  </a:cubicBezTo>
                  <a:cubicBezTo>
                    <a:pt x="313" y="438"/>
                    <a:pt x="259" y="366"/>
                    <a:pt x="215" y="295"/>
                  </a:cubicBezTo>
                  <a:cubicBezTo>
                    <a:pt x="144" y="197"/>
                    <a:pt x="72" y="9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57"/>
            <p:cNvSpPr/>
            <p:nvPr/>
          </p:nvSpPr>
          <p:spPr>
            <a:xfrm>
              <a:off x="7721374" y="2852381"/>
              <a:ext cx="128110" cy="138389"/>
            </a:xfrm>
            <a:custGeom>
              <a:avLst/>
              <a:gdLst/>
              <a:ahLst/>
              <a:cxnLst/>
              <a:rect l="l" t="t" r="r" b="b"/>
              <a:pathLst>
                <a:path w="349" h="377" extrusionOk="0">
                  <a:moveTo>
                    <a:pt x="99" y="0"/>
                  </a:moveTo>
                  <a:lnTo>
                    <a:pt x="99" y="0"/>
                  </a:lnTo>
                  <a:cubicBezTo>
                    <a:pt x="107" y="12"/>
                    <a:pt x="116" y="25"/>
                    <a:pt x="125" y="37"/>
                  </a:cubicBezTo>
                  <a:lnTo>
                    <a:pt x="125" y="37"/>
                  </a:lnTo>
                  <a:cubicBezTo>
                    <a:pt x="117" y="25"/>
                    <a:pt x="108" y="13"/>
                    <a:pt x="99" y="0"/>
                  </a:cubicBezTo>
                  <a:close/>
                  <a:moveTo>
                    <a:pt x="1" y="36"/>
                  </a:moveTo>
                  <a:cubicBezTo>
                    <a:pt x="54" y="170"/>
                    <a:pt x="152" y="303"/>
                    <a:pt x="277" y="375"/>
                  </a:cubicBezTo>
                  <a:lnTo>
                    <a:pt x="295" y="375"/>
                  </a:lnTo>
                  <a:cubicBezTo>
                    <a:pt x="298" y="376"/>
                    <a:pt x="301" y="376"/>
                    <a:pt x="304" y="376"/>
                  </a:cubicBezTo>
                  <a:cubicBezTo>
                    <a:pt x="327" y="376"/>
                    <a:pt x="349" y="345"/>
                    <a:pt x="349" y="321"/>
                  </a:cubicBezTo>
                  <a:cubicBezTo>
                    <a:pt x="340" y="294"/>
                    <a:pt x="322" y="277"/>
                    <a:pt x="304" y="250"/>
                  </a:cubicBezTo>
                  <a:cubicBezTo>
                    <a:pt x="243" y="181"/>
                    <a:pt x="181" y="112"/>
                    <a:pt x="125" y="37"/>
                  </a:cubicBezTo>
                  <a:lnTo>
                    <a:pt x="125" y="37"/>
                  </a:lnTo>
                  <a:cubicBezTo>
                    <a:pt x="165" y="94"/>
                    <a:pt x="194" y="146"/>
                    <a:pt x="224" y="205"/>
                  </a:cubicBezTo>
                  <a:cubicBezTo>
                    <a:pt x="233" y="223"/>
                    <a:pt x="233" y="232"/>
                    <a:pt x="233" y="250"/>
                  </a:cubicBezTo>
                  <a:cubicBezTo>
                    <a:pt x="226" y="257"/>
                    <a:pt x="218" y="260"/>
                    <a:pt x="209" y="260"/>
                  </a:cubicBezTo>
                  <a:cubicBezTo>
                    <a:pt x="196" y="260"/>
                    <a:pt x="181" y="252"/>
                    <a:pt x="170" y="241"/>
                  </a:cubicBezTo>
                  <a:cubicBezTo>
                    <a:pt x="99" y="187"/>
                    <a:pt x="36" y="116"/>
                    <a:pt x="1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57"/>
            <p:cNvSpPr/>
            <p:nvPr/>
          </p:nvSpPr>
          <p:spPr>
            <a:xfrm>
              <a:off x="7590328" y="2757309"/>
              <a:ext cx="102048" cy="93605"/>
            </a:xfrm>
            <a:custGeom>
              <a:avLst/>
              <a:gdLst/>
              <a:ahLst/>
              <a:cxnLst/>
              <a:rect l="l" t="t" r="r" b="b"/>
              <a:pathLst>
                <a:path w="278" h="255" extrusionOk="0">
                  <a:moveTo>
                    <a:pt x="161" y="0"/>
                  </a:moveTo>
                  <a:lnTo>
                    <a:pt x="161" y="0"/>
                  </a:lnTo>
                  <a:cubicBezTo>
                    <a:pt x="188" y="45"/>
                    <a:pt x="179" y="63"/>
                    <a:pt x="206" y="107"/>
                  </a:cubicBezTo>
                  <a:cubicBezTo>
                    <a:pt x="206" y="125"/>
                    <a:pt x="215" y="152"/>
                    <a:pt x="197" y="161"/>
                  </a:cubicBezTo>
                  <a:cubicBezTo>
                    <a:pt x="188" y="161"/>
                    <a:pt x="179" y="161"/>
                    <a:pt x="170" y="152"/>
                  </a:cubicBezTo>
                  <a:cubicBezTo>
                    <a:pt x="108" y="116"/>
                    <a:pt x="45" y="90"/>
                    <a:pt x="1" y="36"/>
                  </a:cubicBezTo>
                  <a:lnTo>
                    <a:pt x="1" y="36"/>
                  </a:lnTo>
                  <a:cubicBezTo>
                    <a:pt x="28" y="81"/>
                    <a:pt x="63" y="116"/>
                    <a:pt x="99" y="161"/>
                  </a:cubicBezTo>
                  <a:cubicBezTo>
                    <a:pt x="135" y="197"/>
                    <a:pt x="170" y="241"/>
                    <a:pt x="224" y="250"/>
                  </a:cubicBezTo>
                  <a:cubicBezTo>
                    <a:pt x="230" y="250"/>
                    <a:pt x="240" y="254"/>
                    <a:pt x="248" y="254"/>
                  </a:cubicBezTo>
                  <a:cubicBezTo>
                    <a:pt x="253" y="254"/>
                    <a:pt x="257" y="253"/>
                    <a:pt x="260" y="250"/>
                  </a:cubicBezTo>
                  <a:cubicBezTo>
                    <a:pt x="268" y="241"/>
                    <a:pt x="277" y="214"/>
                    <a:pt x="268" y="197"/>
                  </a:cubicBezTo>
                  <a:cubicBezTo>
                    <a:pt x="260" y="125"/>
                    <a:pt x="215" y="63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57"/>
            <p:cNvSpPr/>
            <p:nvPr/>
          </p:nvSpPr>
          <p:spPr>
            <a:xfrm>
              <a:off x="7465889" y="2776764"/>
              <a:ext cx="102048" cy="92137"/>
            </a:xfrm>
            <a:custGeom>
              <a:avLst/>
              <a:gdLst/>
              <a:ahLst/>
              <a:cxnLst/>
              <a:rect l="l" t="t" r="r" b="b"/>
              <a:pathLst>
                <a:path w="278" h="251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88" y="37"/>
                    <a:pt x="179" y="63"/>
                    <a:pt x="206" y="108"/>
                  </a:cubicBezTo>
                  <a:cubicBezTo>
                    <a:pt x="215" y="126"/>
                    <a:pt x="215" y="153"/>
                    <a:pt x="197" y="153"/>
                  </a:cubicBezTo>
                  <a:cubicBezTo>
                    <a:pt x="194" y="156"/>
                    <a:pt x="191" y="157"/>
                    <a:pt x="188" y="157"/>
                  </a:cubicBezTo>
                  <a:cubicBezTo>
                    <a:pt x="182" y="157"/>
                    <a:pt x="176" y="153"/>
                    <a:pt x="170" y="153"/>
                  </a:cubicBezTo>
                  <a:cubicBezTo>
                    <a:pt x="108" y="117"/>
                    <a:pt x="45" y="90"/>
                    <a:pt x="1" y="37"/>
                  </a:cubicBezTo>
                  <a:lnTo>
                    <a:pt x="1" y="37"/>
                  </a:lnTo>
                  <a:cubicBezTo>
                    <a:pt x="28" y="72"/>
                    <a:pt x="63" y="117"/>
                    <a:pt x="99" y="161"/>
                  </a:cubicBezTo>
                  <a:cubicBezTo>
                    <a:pt x="135" y="197"/>
                    <a:pt x="170" y="233"/>
                    <a:pt x="224" y="251"/>
                  </a:cubicBezTo>
                  <a:lnTo>
                    <a:pt x="260" y="251"/>
                  </a:lnTo>
                  <a:cubicBezTo>
                    <a:pt x="277" y="242"/>
                    <a:pt x="277" y="215"/>
                    <a:pt x="277" y="197"/>
                  </a:cubicBezTo>
                  <a:cubicBezTo>
                    <a:pt x="268" y="126"/>
                    <a:pt x="215" y="54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57"/>
            <p:cNvSpPr/>
            <p:nvPr/>
          </p:nvSpPr>
          <p:spPr>
            <a:xfrm>
              <a:off x="7469193" y="2382525"/>
              <a:ext cx="255854" cy="218045"/>
            </a:xfrm>
            <a:custGeom>
              <a:avLst/>
              <a:gdLst/>
              <a:ahLst/>
              <a:cxnLst/>
              <a:rect l="l" t="t" r="r" b="b"/>
              <a:pathLst>
                <a:path w="697" h="594" extrusionOk="0">
                  <a:moveTo>
                    <a:pt x="491" y="1"/>
                  </a:moveTo>
                  <a:cubicBezTo>
                    <a:pt x="463" y="1"/>
                    <a:pt x="435" y="5"/>
                    <a:pt x="411" y="13"/>
                  </a:cubicBezTo>
                  <a:cubicBezTo>
                    <a:pt x="349" y="31"/>
                    <a:pt x="304" y="67"/>
                    <a:pt x="251" y="111"/>
                  </a:cubicBezTo>
                  <a:cubicBezTo>
                    <a:pt x="170" y="183"/>
                    <a:pt x="108" y="281"/>
                    <a:pt x="63" y="388"/>
                  </a:cubicBezTo>
                  <a:cubicBezTo>
                    <a:pt x="45" y="424"/>
                    <a:pt x="36" y="468"/>
                    <a:pt x="45" y="513"/>
                  </a:cubicBezTo>
                  <a:cubicBezTo>
                    <a:pt x="28" y="531"/>
                    <a:pt x="19" y="575"/>
                    <a:pt x="1" y="593"/>
                  </a:cubicBezTo>
                  <a:cubicBezTo>
                    <a:pt x="99" y="513"/>
                    <a:pt x="242" y="531"/>
                    <a:pt x="367" y="513"/>
                  </a:cubicBezTo>
                  <a:cubicBezTo>
                    <a:pt x="438" y="504"/>
                    <a:pt x="518" y="477"/>
                    <a:pt x="581" y="424"/>
                  </a:cubicBezTo>
                  <a:cubicBezTo>
                    <a:pt x="643" y="379"/>
                    <a:pt x="688" y="299"/>
                    <a:pt x="688" y="227"/>
                  </a:cubicBezTo>
                  <a:cubicBezTo>
                    <a:pt x="697" y="147"/>
                    <a:pt x="661" y="67"/>
                    <a:pt x="590" y="22"/>
                  </a:cubicBezTo>
                  <a:cubicBezTo>
                    <a:pt x="560" y="7"/>
                    <a:pt x="525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57"/>
            <p:cNvSpPr/>
            <p:nvPr/>
          </p:nvSpPr>
          <p:spPr>
            <a:xfrm>
              <a:off x="7410461" y="2499622"/>
              <a:ext cx="750309" cy="703323"/>
            </a:xfrm>
            <a:custGeom>
              <a:avLst/>
              <a:gdLst/>
              <a:ahLst/>
              <a:cxnLst/>
              <a:rect l="l" t="t" r="r" b="b"/>
              <a:pathLst>
                <a:path w="2044" h="1916" extrusionOk="0">
                  <a:moveTo>
                    <a:pt x="1387" y="0"/>
                  </a:moveTo>
                  <a:cubicBezTo>
                    <a:pt x="1336" y="0"/>
                    <a:pt x="941" y="484"/>
                    <a:pt x="0" y="622"/>
                  </a:cubicBezTo>
                  <a:cubicBezTo>
                    <a:pt x="81" y="617"/>
                    <a:pt x="172" y="613"/>
                    <a:pt x="267" y="613"/>
                  </a:cubicBezTo>
                  <a:cubicBezTo>
                    <a:pt x="641" y="613"/>
                    <a:pt x="1075" y="664"/>
                    <a:pt x="1196" y="827"/>
                  </a:cubicBezTo>
                  <a:cubicBezTo>
                    <a:pt x="1552" y="1300"/>
                    <a:pt x="1383" y="1675"/>
                    <a:pt x="1285" y="1862"/>
                  </a:cubicBezTo>
                  <a:cubicBezTo>
                    <a:pt x="1276" y="1880"/>
                    <a:pt x="1267" y="1898"/>
                    <a:pt x="1249" y="1916"/>
                  </a:cubicBezTo>
                  <a:cubicBezTo>
                    <a:pt x="1294" y="1916"/>
                    <a:pt x="1329" y="1907"/>
                    <a:pt x="1374" y="1907"/>
                  </a:cubicBezTo>
                  <a:cubicBezTo>
                    <a:pt x="1472" y="1898"/>
                    <a:pt x="1561" y="1889"/>
                    <a:pt x="1660" y="1871"/>
                  </a:cubicBezTo>
                  <a:cubicBezTo>
                    <a:pt x="1722" y="1862"/>
                    <a:pt x="1793" y="1853"/>
                    <a:pt x="1856" y="1826"/>
                  </a:cubicBezTo>
                  <a:cubicBezTo>
                    <a:pt x="1918" y="1800"/>
                    <a:pt x="1972" y="1764"/>
                    <a:pt x="2007" y="1702"/>
                  </a:cubicBezTo>
                  <a:cubicBezTo>
                    <a:pt x="2043" y="1630"/>
                    <a:pt x="2034" y="1559"/>
                    <a:pt x="2025" y="1479"/>
                  </a:cubicBezTo>
                  <a:cubicBezTo>
                    <a:pt x="1963" y="952"/>
                    <a:pt x="1695" y="462"/>
                    <a:pt x="1392" y="15"/>
                  </a:cubicBezTo>
                  <a:cubicBezTo>
                    <a:pt x="1393" y="5"/>
                    <a:pt x="1392" y="0"/>
                    <a:pt x="1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57"/>
            <p:cNvSpPr/>
            <p:nvPr/>
          </p:nvSpPr>
          <p:spPr>
            <a:xfrm>
              <a:off x="7489015" y="2243037"/>
              <a:ext cx="668450" cy="832167"/>
            </a:xfrm>
            <a:custGeom>
              <a:avLst/>
              <a:gdLst/>
              <a:ahLst/>
              <a:cxnLst/>
              <a:rect l="l" t="t" r="r" b="b"/>
              <a:pathLst>
                <a:path w="1821" h="2267" extrusionOk="0">
                  <a:moveTo>
                    <a:pt x="705" y="1"/>
                  </a:moveTo>
                  <a:lnTo>
                    <a:pt x="705" y="1"/>
                  </a:lnTo>
                  <a:cubicBezTo>
                    <a:pt x="776" y="63"/>
                    <a:pt x="830" y="144"/>
                    <a:pt x="857" y="242"/>
                  </a:cubicBezTo>
                  <a:cubicBezTo>
                    <a:pt x="910" y="393"/>
                    <a:pt x="883" y="572"/>
                    <a:pt x="803" y="714"/>
                  </a:cubicBezTo>
                  <a:cubicBezTo>
                    <a:pt x="732" y="857"/>
                    <a:pt x="616" y="973"/>
                    <a:pt x="482" y="1062"/>
                  </a:cubicBezTo>
                  <a:cubicBezTo>
                    <a:pt x="330" y="1161"/>
                    <a:pt x="170" y="1259"/>
                    <a:pt x="0" y="1294"/>
                  </a:cubicBezTo>
                  <a:cubicBezTo>
                    <a:pt x="68" y="1284"/>
                    <a:pt x="139" y="1278"/>
                    <a:pt x="209" y="1278"/>
                  </a:cubicBezTo>
                  <a:cubicBezTo>
                    <a:pt x="434" y="1278"/>
                    <a:pt x="662" y="1335"/>
                    <a:pt x="839" y="1464"/>
                  </a:cubicBezTo>
                  <a:cubicBezTo>
                    <a:pt x="1053" y="1624"/>
                    <a:pt x="1205" y="1856"/>
                    <a:pt x="1410" y="2026"/>
                  </a:cubicBezTo>
                  <a:cubicBezTo>
                    <a:pt x="1526" y="2133"/>
                    <a:pt x="1669" y="2213"/>
                    <a:pt x="1820" y="2267"/>
                  </a:cubicBezTo>
                  <a:cubicBezTo>
                    <a:pt x="1820" y="2240"/>
                    <a:pt x="1820" y="2204"/>
                    <a:pt x="1811" y="2178"/>
                  </a:cubicBezTo>
                  <a:cubicBezTo>
                    <a:pt x="1749" y="1651"/>
                    <a:pt x="1481" y="1161"/>
                    <a:pt x="1178" y="714"/>
                  </a:cubicBezTo>
                  <a:cubicBezTo>
                    <a:pt x="1205" y="500"/>
                    <a:pt x="1115" y="268"/>
                    <a:pt x="946" y="126"/>
                  </a:cubicBezTo>
                  <a:cubicBezTo>
                    <a:pt x="875" y="63"/>
                    <a:pt x="785" y="28"/>
                    <a:pt x="705" y="1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57"/>
            <p:cNvSpPr/>
            <p:nvPr/>
          </p:nvSpPr>
          <p:spPr>
            <a:xfrm>
              <a:off x="7613454" y="2470623"/>
              <a:ext cx="52859" cy="36341"/>
            </a:xfrm>
            <a:custGeom>
              <a:avLst/>
              <a:gdLst/>
              <a:ahLst/>
              <a:cxnLst/>
              <a:rect l="l" t="t" r="r" b="b"/>
              <a:pathLst>
                <a:path w="144" h="99" extrusionOk="0">
                  <a:moveTo>
                    <a:pt x="104" y="1"/>
                  </a:moveTo>
                  <a:cubicBezTo>
                    <a:pt x="90" y="1"/>
                    <a:pt x="72" y="5"/>
                    <a:pt x="54" y="14"/>
                  </a:cubicBezTo>
                  <a:cubicBezTo>
                    <a:pt x="18" y="32"/>
                    <a:pt x="0" y="68"/>
                    <a:pt x="9" y="86"/>
                  </a:cubicBezTo>
                  <a:cubicBezTo>
                    <a:pt x="18" y="94"/>
                    <a:pt x="32" y="99"/>
                    <a:pt x="46" y="99"/>
                  </a:cubicBezTo>
                  <a:cubicBezTo>
                    <a:pt x="61" y="99"/>
                    <a:pt x="76" y="94"/>
                    <a:pt x="90" y="86"/>
                  </a:cubicBezTo>
                  <a:cubicBezTo>
                    <a:pt x="125" y="68"/>
                    <a:pt x="143" y="32"/>
                    <a:pt x="134" y="14"/>
                  </a:cubicBezTo>
                  <a:cubicBezTo>
                    <a:pt x="130" y="5"/>
                    <a:pt x="118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57"/>
            <p:cNvSpPr/>
            <p:nvPr/>
          </p:nvSpPr>
          <p:spPr>
            <a:xfrm>
              <a:off x="7338147" y="2239733"/>
              <a:ext cx="269069" cy="373686"/>
            </a:xfrm>
            <a:custGeom>
              <a:avLst/>
              <a:gdLst/>
              <a:ahLst/>
              <a:cxnLst/>
              <a:rect l="l" t="t" r="r" b="b"/>
              <a:pathLst>
                <a:path w="733" h="1018" extrusionOk="0">
                  <a:moveTo>
                    <a:pt x="724" y="1"/>
                  </a:moveTo>
                  <a:cubicBezTo>
                    <a:pt x="554" y="54"/>
                    <a:pt x="402" y="179"/>
                    <a:pt x="295" y="322"/>
                  </a:cubicBezTo>
                  <a:cubicBezTo>
                    <a:pt x="179" y="465"/>
                    <a:pt x="108" y="634"/>
                    <a:pt x="37" y="804"/>
                  </a:cubicBezTo>
                  <a:cubicBezTo>
                    <a:pt x="19" y="857"/>
                    <a:pt x="1" y="911"/>
                    <a:pt x="1" y="964"/>
                  </a:cubicBezTo>
                  <a:cubicBezTo>
                    <a:pt x="10" y="982"/>
                    <a:pt x="10" y="1000"/>
                    <a:pt x="19" y="1018"/>
                  </a:cubicBezTo>
                  <a:cubicBezTo>
                    <a:pt x="63" y="1018"/>
                    <a:pt x="117" y="1018"/>
                    <a:pt x="162" y="982"/>
                  </a:cubicBezTo>
                  <a:cubicBezTo>
                    <a:pt x="197" y="955"/>
                    <a:pt x="224" y="920"/>
                    <a:pt x="242" y="884"/>
                  </a:cubicBezTo>
                  <a:cubicBezTo>
                    <a:pt x="331" y="706"/>
                    <a:pt x="385" y="518"/>
                    <a:pt x="483" y="340"/>
                  </a:cubicBezTo>
                  <a:cubicBezTo>
                    <a:pt x="545" y="215"/>
                    <a:pt x="634" y="108"/>
                    <a:pt x="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57"/>
            <p:cNvSpPr/>
            <p:nvPr/>
          </p:nvSpPr>
          <p:spPr>
            <a:xfrm>
              <a:off x="7338147" y="2488610"/>
              <a:ext cx="216576" cy="259158"/>
            </a:xfrm>
            <a:custGeom>
              <a:avLst/>
              <a:gdLst/>
              <a:ahLst/>
              <a:cxnLst/>
              <a:rect l="l" t="t" r="r" b="b"/>
              <a:pathLst>
                <a:path w="590" h="706" extrusionOk="0">
                  <a:moveTo>
                    <a:pt x="290" y="1"/>
                  </a:moveTo>
                  <a:cubicBezTo>
                    <a:pt x="212" y="1"/>
                    <a:pt x="134" y="22"/>
                    <a:pt x="63" y="63"/>
                  </a:cubicBezTo>
                  <a:cubicBezTo>
                    <a:pt x="54" y="81"/>
                    <a:pt x="46" y="99"/>
                    <a:pt x="37" y="126"/>
                  </a:cubicBezTo>
                  <a:cubicBezTo>
                    <a:pt x="19" y="179"/>
                    <a:pt x="1" y="233"/>
                    <a:pt x="1" y="286"/>
                  </a:cubicBezTo>
                  <a:cubicBezTo>
                    <a:pt x="10" y="376"/>
                    <a:pt x="81" y="456"/>
                    <a:pt x="126" y="527"/>
                  </a:cubicBezTo>
                  <a:cubicBezTo>
                    <a:pt x="135" y="590"/>
                    <a:pt x="144" y="652"/>
                    <a:pt x="153" y="706"/>
                  </a:cubicBezTo>
                  <a:cubicBezTo>
                    <a:pt x="233" y="697"/>
                    <a:pt x="313" y="661"/>
                    <a:pt x="385" y="607"/>
                  </a:cubicBezTo>
                  <a:cubicBezTo>
                    <a:pt x="509" y="518"/>
                    <a:pt x="590" y="376"/>
                    <a:pt x="581" y="224"/>
                  </a:cubicBezTo>
                  <a:cubicBezTo>
                    <a:pt x="572" y="161"/>
                    <a:pt x="554" y="108"/>
                    <a:pt x="518" y="72"/>
                  </a:cubicBezTo>
                  <a:cubicBezTo>
                    <a:pt x="492" y="45"/>
                    <a:pt x="447" y="28"/>
                    <a:pt x="411" y="19"/>
                  </a:cubicBezTo>
                  <a:cubicBezTo>
                    <a:pt x="371" y="6"/>
                    <a:pt x="331" y="1"/>
                    <a:pt x="290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57"/>
            <p:cNvSpPr/>
            <p:nvPr/>
          </p:nvSpPr>
          <p:spPr>
            <a:xfrm>
              <a:off x="7727981" y="2538165"/>
              <a:ext cx="599806" cy="530429"/>
            </a:xfrm>
            <a:custGeom>
              <a:avLst/>
              <a:gdLst/>
              <a:ahLst/>
              <a:cxnLst/>
              <a:rect l="l" t="t" r="r" b="b"/>
              <a:pathLst>
                <a:path w="1634" h="1445" extrusionOk="0">
                  <a:moveTo>
                    <a:pt x="481" y="1"/>
                  </a:moveTo>
                  <a:cubicBezTo>
                    <a:pt x="376" y="1"/>
                    <a:pt x="275" y="21"/>
                    <a:pt x="197" y="80"/>
                  </a:cubicBezTo>
                  <a:cubicBezTo>
                    <a:pt x="90" y="169"/>
                    <a:pt x="27" y="303"/>
                    <a:pt x="1" y="437"/>
                  </a:cubicBezTo>
                  <a:cubicBezTo>
                    <a:pt x="295" y="687"/>
                    <a:pt x="589" y="927"/>
                    <a:pt x="893" y="1159"/>
                  </a:cubicBezTo>
                  <a:cubicBezTo>
                    <a:pt x="955" y="1213"/>
                    <a:pt x="1026" y="1258"/>
                    <a:pt x="1107" y="1275"/>
                  </a:cubicBezTo>
                  <a:lnTo>
                    <a:pt x="1142" y="1275"/>
                  </a:lnTo>
                  <a:cubicBezTo>
                    <a:pt x="1169" y="1258"/>
                    <a:pt x="1151" y="1213"/>
                    <a:pt x="1134" y="1186"/>
                  </a:cubicBezTo>
                  <a:cubicBezTo>
                    <a:pt x="1072" y="1108"/>
                    <a:pt x="1006" y="1036"/>
                    <a:pt x="938" y="969"/>
                  </a:cubicBezTo>
                  <a:lnTo>
                    <a:pt x="938" y="969"/>
                  </a:lnTo>
                  <a:cubicBezTo>
                    <a:pt x="1072" y="1085"/>
                    <a:pt x="1212" y="1194"/>
                    <a:pt x="1348" y="1302"/>
                  </a:cubicBezTo>
                  <a:cubicBezTo>
                    <a:pt x="1419" y="1365"/>
                    <a:pt x="1490" y="1418"/>
                    <a:pt x="1571" y="1445"/>
                  </a:cubicBezTo>
                  <a:cubicBezTo>
                    <a:pt x="1597" y="1445"/>
                    <a:pt x="1624" y="1445"/>
                    <a:pt x="1633" y="1427"/>
                  </a:cubicBezTo>
                  <a:cubicBezTo>
                    <a:pt x="1633" y="1409"/>
                    <a:pt x="1624" y="1400"/>
                    <a:pt x="1615" y="1382"/>
                  </a:cubicBezTo>
                  <a:cubicBezTo>
                    <a:pt x="1580" y="1338"/>
                    <a:pt x="1544" y="1284"/>
                    <a:pt x="1508" y="1240"/>
                  </a:cubicBezTo>
                  <a:cubicBezTo>
                    <a:pt x="1526" y="1204"/>
                    <a:pt x="1517" y="1168"/>
                    <a:pt x="1499" y="1133"/>
                  </a:cubicBezTo>
                  <a:cubicBezTo>
                    <a:pt x="1285" y="696"/>
                    <a:pt x="973" y="312"/>
                    <a:pt x="598" y="9"/>
                  </a:cubicBezTo>
                  <a:cubicBezTo>
                    <a:pt x="559" y="4"/>
                    <a:pt x="520" y="1"/>
                    <a:pt x="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57"/>
            <p:cNvSpPr/>
            <p:nvPr/>
          </p:nvSpPr>
          <p:spPr>
            <a:xfrm>
              <a:off x="7816447" y="2721335"/>
              <a:ext cx="138022" cy="104984"/>
            </a:xfrm>
            <a:custGeom>
              <a:avLst/>
              <a:gdLst/>
              <a:ahLst/>
              <a:cxnLst/>
              <a:rect l="l" t="t" r="r" b="b"/>
              <a:pathLst>
                <a:path w="376" h="286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81"/>
                    <a:pt x="134" y="152"/>
                    <a:pt x="215" y="214"/>
                  </a:cubicBezTo>
                  <a:cubicBezTo>
                    <a:pt x="250" y="241"/>
                    <a:pt x="286" y="277"/>
                    <a:pt x="330" y="286"/>
                  </a:cubicBezTo>
                  <a:cubicBezTo>
                    <a:pt x="339" y="286"/>
                    <a:pt x="357" y="286"/>
                    <a:pt x="357" y="277"/>
                  </a:cubicBezTo>
                  <a:cubicBezTo>
                    <a:pt x="366" y="277"/>
                    <a:pt x="375" y="268"/>
                    <a:pt x="375" y="259"/>
                  </a:cubicBezTo>
                  <a:cubicBezTo>
                    <a:pt x="375" y="232"/>
                    <a:pt x="357" y="205"/>
                    <a:pt x="339" y="188"/>
                  </a:cubicBezTo>
                  <a:cubicBezTo>
                    <a:pt x="304" y="134"/>
                    <a:pt x="259" y="89"/>
                    <a:pt x="223" y="45"/>
                  </a:cubicBezTo>
                  <a:lnTo>
                    <a:pt x="223" y="45"/>
                  </a:lnTo>
                  <a:cubicBezTo>
                    <a:pt x="241" y="81"/>
                    <a:pt x="250" y="116"/>
                    <a:pt x="268" y="143"/>
                  </a:cubicBezTo>
                  <a:cubicBezTo>
                    <a:pt x="277" y="161"/>
                    <a:pt x="286" y="188"/>
                    <a:pt x="277" y="205"/>
                  </a:cubicBezTo>
                  <a:cubicBezTo>
                    <a:pt x="179" y="143"/>
                    <a:pt x="81" y="81"/>
                    <a:pt x="0" y="0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57"/>
            <p:cNvSpPr/>
            <p:nvPr/>
          </p:nvSpPr>
          <p:spPr>
            <a:xfrm>
              <a:off x="7914823" y="2694906"/>
              <a:ext cx="229424" cy="168122"/>
            </a:xfrm>
            <a:custGeom>
              <a:avLst/>
              <a:gdLst/>
              <a:ahLst/>
              <a:cxnLst/>
              <a:rect l="l" t="t" r="r" b="b"/>
              <a:pathLst>
                <a:path w="625" h="458" extrusionOk="0">
                  <a:moveTo>
                    <a:pt x="259" y="1"/>
                  </a:moveTo>
                  <a:cubicBezTo>
                    <a:pt x="339" y="90"/>
                    <a:pt x="410" y="197"/>
                    <a:pt x="491" y="286"/>
                  </a:cubicBezTo>
                  <a:cubicBezTo>
                    <a:pt x="509" y="304"/>
                    <a:pt x="526" y="331"/>
                    <a:pt x="517" y="349"/>
                  </a:cubicBezTo>
                  <a:cubicBezTo>
                    <a:pt x="428" y="313"/>
                    <a:pt x="357" y="260"/>
                    <a:pt x="286" y="206"/>
                  </a:cubicBezTo>
                  <a:cubicBezTo>
                    <a:pt x="196" y="144"/>
                    <a:pt x="89" y="81"/>
                    <a:pt x="0" y="10"/>
                  </a:cubicBezTo>
                  <a:lnTo>
                    <a:pt x="0" y="10"/>
                  </a:lnTo>
                  <a:cubicBezTo>
                    <a:pt x="170" y="179"/>
                    <a:pt x="357" y="358"/>
                    <a:pt x="580" y="447"/>
                  </a:cubicBezTo>
                  <a:cubicBezTo>
                    <a:pt x="585" y="452"/>
                    <a:pt x="596" y="457"/>
                    <a:pt x="606" y="457"/>
                  </a:cubicBezTo>
                  <a:cubicBezTo>
                    <a:pt x="614" y="457"/>
                    <a:pt x="621" y="454"/>
                    <a:pt x="625" y="447"/>
                  </a:cubicBezTo>
                  <a:cubicBezTo>
                    <a:pt x="625" y="438"/>
                    <a:pt x="625" y="429"/>
                    <a:pt x="616" y="420"/>
                  </a:cubicBezTo>
                  <a:cubicBezTo>
                    <a:pt x="544" y="251"/>
                    <a:pt x="401" y="126"/>
                    <a:pt x="259" y="1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57"/>
            <p:cNvSpPr/>
            <p:nvPr/>
          </p:nvSpPr>
          <p:spPr>
            <a:xfrm>
              <a:off x="7885090" y="2583682"/>
              <a:ext cx="111959" cy="85529"/>
            </a:xfrm>
            <a:custGeom>
              <a:avLst/>
              <a:gdLst/>
              <a:ahLst/>
              <a:cxnLst/>
              <a:rect l="l" t="t" r="r" b="b"/>
              <a:pathLst>
                <a:path w="305" h="233" extrusionOk="0">
                  <a:moveTo>
                    <a:pt x="117" y="1"/>
                  </a:moveTo>
                  <a:lnTo>
                    <a:pt x="117" y="1"/>
                  </a:lnTo>
                  <a:cubicBezTo>
                    <a:pt x="152" y="36"/>
                    <a:pt x="170" y="63"/>
                    <a:pt x="206" y="108"/>
                  </a:cubicBezTo>
                  <a:cubicBezTo>
                    <a:pt x="215" y="117"/>
                    <a:pt x="224" y="125"/>
                    <a:pt x="215" y="134"/>
                  </a:cubicBezTo>
                  <a:cubicBezTo>
                    <a:pt x="210" y="145"/>
                    <a:pt x="201" y="149"/>
                    <a:pt x="194" y="149"/>
                  </a:cubicBezTo>
                  <a:cubicBezTo>
                    <a:pt x="188" y="149"/>
                    <a:pt x="183" y="147"/>
                    <a:pt x="179" y="143"/>
                  </a:cubicBezTo>
                  <a:cubicBezTo>
                    <a:pt x="108" y="134"/>
                    <a:pt x="54" y="134"/>
                    <a:pt x="1" y="90"/>
                  </a:cubicBezTo>
                  <a:lnTo>
                    <a:pt x="1" y="90"/>
                  </a:lnTo>
                  <a:cubicBezTo>
                    <a:pt x="63" y="161"/>
                    <a:pt x="143" y="206"/>
                    <a:pt x="233" y="233"/>
                  </a:cubicBezTo>
                  <a:cubicBezTo>
                    <a:pt x="251" y="233"/>
                    <a:pt x="277" y="233"/>
                    <a:pt x="295" y="215"/>
                  </a:cubicBezTo>
                  <a:cubicBezTo>
                    <a:pt x="304" y="206"/>
                    <a:pt x="295" y="188"/>
                    <a:pt x="295" y="179"/>
                  </a:cubicBezTo>
                  <a:cubicBezTo>
                    <a:pt x="286" y="143"/>
                    <a:pt x="259" y="117"/>
                    <a:pt x="233" y="90"/>
                  </a:cubicBezTo>
                  <a:cubicBezTo>
                    <a:pt x="197" y="54"/>
                    <a:pt x="152" y="27"/>
                    <a:pt x="117" y="1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57"/>
            <p:cNvSpPr/>
            <p:nvPr/>
          </p:nvSpPr>
          <p:spPr>
            <a:xfrm>
              <a:off x="8160397" y="2881747"/>
              <a:ext cx="91770" cy="95440"/>
            </a:xfrm>
            <a:custGeom>
              <a:avLst/>
              <a:gdLst/>
              <a:ahLst/>
              <a:cxnLst/>
              <a:rect l="l" t="t" r="r" b="b"/>
              <a:pathLst>
                <a:path w="250" h="260" extrusionOk="0">
                  <a:moveTo>
                    <a:pt x="80" y="0"/>
                  </a:moveTo>
                  <a:lnTo>
                    <a:pt x="80" y="0"/>
                  </a:lnTo>
                  <a:cubicBezTo>
                    <a:pt x="90" y="12"/>
                    <a:pt x="100" y="24"/>
                    <a:pt x="110" y="36"/>
                  </a:cubicBezTo>
                  <a:lnTo>
                    <a:pt x="110" y="36"/>
                  </a:lnTo>
                  <a:cubicBezTo>
                    <a:pt x="101" y="23"/>
                    <a:pt x="91" y="11"/>
                    <a:pt x="80" y="0"/>
                  </a:cubicBezTo>
                  <a:close/>
                  <a:moveTo>
                    <a:pt x="110" y="36"/>
                  </a:moveTo>
                  <a:lnTo>
                    <a:pt x="110" y="36"/>
                  </a:lnTo>
                  <a:cubicBezTo>
                    <a:pt x="137" y="75"/>
                    <a:pt x="156" y="123"/>
                    <a:pt x="170" y="170"/>
                  </a:cubicBezTo>
                  <a:cubicBezTo>
                    <a:pt x="164" y="172"/>
                    <a:pt x="159" y="174"/>
                    <a:pt x="154" y="174"/>
                  </a:cubicBezTo>
                  <a:cubicBezTo>
                    <a:pt x="141" y="174"/>
                    <a:pt x="129" y="167"/>
                    <a:pt x="116" y="161"/>
                  </a:cubicBezTo>
                  <a:cubicBezTo>
                    <a:pt x="71" y="134"/>
                    <a:pt x="36" y="107"/>
                    <a:pt x="0" y="72"/>
                  </a:cubicBezTo>
                  <a:lnTo>
                    <a:pt x="0" y="72"/>
                  </a:lnTo>
                  <a:cubicBezTo>
                    <a:pt x="45" y="143"/>
                    <a:pt x="116" y="206"/>
                    <a:pt x="187" y="250"/>
                  </a:cubicBezTo>
                  <a:cubicBezTo>
                    <a:pt x="196" y="250"/>
                    <a:pt x="205" y="259"/>
                    <a:pt x="223" y="259"/>
                  </a:cubicBezTo>
                  <a:cubicBezTo>
                    <a:pt x="241" y="250"/>
                    <a:pt x="250" y="232"/>
                    <a:pt x="250" y="214"/>
                  </a:cubicBezTo>
                  <a:cubicBezTo>
                    <a:pt x="241" y="188"/>
                    <a:pt x="232" y="179"/>
                    <a:pt x="214" y="161"/>
                  </a:cubicBezTo>
                  <a:cubicBezTo>
                    <a:pt x="179" y="119"/>
                    <a:pt x="145" y="77"/>
                    <a:pt x="110" y="36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57"/>
            <p:cNvSpPr/>
            <p:nvPr/>
          </p:nvSpPr>
          <p:spPr>
            <a:xfrm>
              <a:off x="7983466" y="2829255"/>
              <a:ext cx="82226" cy="83327"/>
            </a:xfrm>
            <a:custGeom>
              <a:avLst/>
              <a:gdLst/>
              <a:ahLst/>
              <a:cxnLst/>
              <a:rect l="l" t="t" r="r" b="b"/>
              <a:pathLst>
                <a:path w="224" h="227" extrusionOk="0">
                  <a:moveTo>
                    <a:pt x="54" y="1"/>
                  </a:moveTo>
                  <a:cubicBezTo>
                    <a:pt x="67" y="11"/>
                    <a:pt x="80" y="22"/>
                    <a:pt x="93" y="32"/>
                  </a:cubicBezTo>
                  <a:lnTo>
                    <a:pt x="93" y="32"/>
                  </a:lnTo>
                  <a:cubicBezTo>
                    <a:pt x="80" y="20"/>
                    <a:pt x="67" y="9"/>
                    <a:pt x="54" y="1"/>
                  </a:cubicBezTo>
                  <a:close/>
                  <a:moveTo>
                    <a:pt x="93" y="32"/>
                  </a:moveTo>
                  <a:lnTo>
                    <a:pt x="93" y="32"/>
                  </a:lnTo>
                  <a:cubicBezTo>
                    <a:pt x="123" y="63"/>
                    <a:pt x="151" y="103"/>
                    <a:pt x="170" y="134"/>
                  </a:cubicBezTo>
                  <a:cubicBezTo>
                    <a:pt x="170" y="143"/>
                    <a:pt x="170" y="152"/>
                    <a:pt x="170" y="161"/>
                  </a:cubicBezTo>
                  <a:lnTo>
                    <a:pt x="152" y="161"/>
                  </a:lnTo>
                  <a:cubicBezTo>
                    <a:pt x="99" y="152"/>
                    <a:pt x="45" y="134"/>
                    <a:pt x="0" y="108"/>
                  </a:cubicBezTo>
                  <a:lnTo>
                    <a:pt x="0" y="108"/>
                  </a:lnTo>
                  <a:cubicBezTo>
                    <a:pt x="45" y="143"/>
                    <a:pt x="90" y="170"/>
                    <a:pt x="134" y="206"/>
                  </a:cubicBezTo>
                  <a:cubicBezTo>
                    <a:pt x="156" y="213"/>
                    <a:pt x="177" y="226"/>
                    <a:pt x="199" y="226"/>
                  </a:cubicBezTo>
                  <a:cubicBezTo>
                    <a:pt x="204" y="226"/>
                    <a:pt x="209" y="225"/>
                    <a:pt x="214" y="224"/>
                  </a:cubicBezTo>
                  <a:cubicBezTo>
                    <a:pt x="223" y="188"/>
                    <a:pt x="197" y="152"/>
                    <a:pt x="179" y="117"/>
                  </a:cubicBezTo>
                  <a:cubicBezTo>
                    <a:pt x="154" y="85"/>
                    <a:pt x="124" y="58"/>
                    <a:pt x="93" y="32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57"/>
            <p:cNvSpPr/>
            <p:nvPr/>
          </p:nvSpPr>
          <p:spPr>
            <a:xfrm>
              <a:off x="6906098" y="2547342"/>
              <a:ext cx="589895" cy="328168"/>
            </a:xfrm>
            <a:custGeom>
              <a:avLst/>
              <a:gdLst/>
              <a:ahLst/>
              <a:cxnLst/>
              <a:rect l="l" t="t" r="r" b="b"/>
              <a:pathLst>
                <a:path w="1607" h="894" extrusionOk="0">
                  <a:moveTo>
                    <a:pt x="1455" y="1"/>
                  </a:moveTo>
                  <a:cubicBezTo>
                    <a:pt x="1387" y="1"/>
                    <a:pt x="1316" y="5"/>
                    <a:pt x="1258" y="37"/>
                  </a:cubicBezTo>
                  <a:cubicBezTo>
                    <a:pt x="1178" y="73"/>
                    <a:pt x="1098" y="144"/>
                    <a:pt x="1026" y="198"/>
                  </a:cubicBezTo>
                  <a:lnTo>
                    <a:pt x="384" y="608"/>
                  </a:lnTo>
                  <a:cubicBezTo>
                    <a:pt x="268" y="688"/>
                    <a:pt x="143" y="769"/>
                    <a:pt x="27" y="849"/>
                  </a:cubicBezTo>
                  <a:cubicBezTo>
                    <a:pt x="18" y="858"/>
                    <a:pt x="0" y="867"/>
                    <a:pt x="9" y="876"/>
                  </a:cubicBezTo>
                  <a:cubicBezTo>
                    <a:pt x="9" y="894"/>
                    <a:pt x="27" y="894"/>
                    <a:pt x="45" y="894"/>
                  </a:cubicBezTo>
                  <a:cubicBezTo>
                    <a:pt x="98" y="876"/>
                    <a:pt x="152" y="858"/>
                    <a:pt x="206" y="831"/>
                  </a:cubicBezTo>
                  <a:cubicBezTo>
                    <a:pt x="598" y="662"/>
                    <a:pt x="1000" y="501"/>
                    <a:pt x="1410" y="367"/>
                  </a:cubicBezTo>
                  <a:cubicBezTo>
                    <a:pt x="1446" y="358"/>
                    <a:pt x="1481" y="340"/>
                    <a:pt x="1517" y="314"/>
                  </a:cubicBezTo>
                  <a:cubicBezTo>
                    <a:pt x="1544" y="287"/>
                    <a:pt x="1562" y="251"/>
                    <a:pt x="1570" y="207"/>
                  </a:cubicBezTo>
                  <a:cubicBezTo>
                    <a:pt x="1588" y="162"/>
                    <a:pt x="1597" y="117"/>
                    <a:pt x="1606" y="73"/>
                  </a:cubicBezTo>
                  <a:cubicBezTo>
                    <a:pt x="1606" y="55"/>
                    <a:pt x="1606" y="46"/>
                    <a:pt x="1606" y="28"/>
                  </a:cubicBezTo>
                  <a:cubicBezTo>
                    <a:pt x="1588" y="10"/>
                    <a:pt x="1562" y="1"/>
                    <a:pt x="1535" y="1"/>
                  </a:cubicBezTo>
                  <a:cubicBezTo>
                    <a:pt x="1509" y="1"/>
                    <a:pt x="148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57"/>
            <p:cNvSpPr/>
            <p:nvPr/>
          </p:nvSpPr>
          <p:spPr>
            <a:xfrm>
              <a:off x="6912705" y="2577075"/>
              <a:ext cx="583288" cy="298435"/>
            </a:xfrm>
            <a:custGeom>
              <a:avLst/>
              <a:gdLst/>
              <a:ahLst/>
              <a:cxnLst/>
              <a:rect l="l" t="t" r="r" b="b"/>
              <a:pathLst>
                <a:path w="1589" h="813" extrusionOk="0">
                  <a:moveTo>
                    <a:pt x="1588" y="1"/>
                  </a:moveTo>
                  <a:cubicBezTo>
                    <a:pt x="1044" y="242"/>
                    <a:pt x="544" y="590"/>
                    <a:pt x="0" y="813"/>
                  </a:cubicBezTo>
                  <a:lnTo>
                    <a:pt x="27" y="813"/>
                  </a:lnTo>
                  <a:cubicBezTo>
                    <a:pt x="80" y="795"/>
                    <a:pt x="134" y="777"/>
                    <a:pt x="188" y="750"/>
                  </a:cubicBezTo>
                  <a:cubicBezTo>
                    <a:pt x="580" y="581"/>
                    <a:pt x="982" y="420"/>
                    <a:pt x="1392" y="286"/>
                  </a:cubicBezTo>
                  <a:cubicBezTo>
                    <a:pt x="1428" y="277"/>
                    <a:pt x="1463" y="259"/>
                    <a:pt x="1499" y="233"/>
                  </a:cubicBezTo>
                  <a:cubicBezTo>
                    <a:pt x="1526" y="206"/>
                    <a:pt x="1544" y="170"/>
                    <a:pt x="1552" y="126"/>
                  </a:cubicBezTo>
                  <a:cubicBezTo>
                    <a:pt x="1570" y="90"/>
                    <a:pt x="1579" y="45"/>
                    <a:pt x="1588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57"/>
            <p:cNvSpPr/>
            <p:nvPr/>
          </p:nvSpPr>
          <p:spPr>
            <a:xfrm>
              <a:off x="7295566" y="2595429"/>
              <a:ext cx="72682" cy="55062"/>
            </a:xfrm>
            <a:custGeom>
              <a:avLst/>
              <a:gdLst/>
              <a:ahLst/>
              <a:cxnLst/>
              <a:rect l="l" t="t" r="r" b="b"/>
              <a:pathLst>
                <a:path w="198" h="150" extrusionOk="0">
                  <a:moveTo>
                    <a:pt x="176" y="1"/>
                  </a:moveTo>
                  <a:cubicBezTo>
                    <a:pt x="154" y="1"/>
                    <a:pt x="130" y="11"/>
                    <a:pt x="117" y="31"/>
                  </a:cubicBezTo>
                  <a:lnTo>
                    <a:pt x="99" y="31"/>
                  </a:lnTo>
                  <a:cubicBezTo>
                    <a:pt x="63" y="49"/>
                    <a:pt x="37" y="85"/>
                    <a:pt x="10" y="120"/>
                  </a:cubicBezTo>
                  <a:cubicBezTo>
                    <a:pt x="10" y="129"/>
                    <a:pt x="1" y="129"/>
                    <a:pt x="10" y="138"/>
                  </a:cubicBezTo>
                  <a:cubicBezTo>
                    <a:pt x="10" y="147"/>
                    <a:pt x="17" y="149"/>
                    <a:pt x="24" y="149"/>
                  </a:cubicBezTo>
                  <a:cubicBezTo>
                    <a:pt x="32" y="149"/>
                    <a:pt x="41" y="147"/>
                    <a:pt x="46" y="147"/>
                  </a:cubicBezTo>
                  <a:cubicBezTo>
                    <a:pt x="108" y="111"/>
                    <a:pt x="170" y="76"/>
                    <a:pt x="197" y="4"/>
                  </a:cubicBezTo>
                  <a:cubicBezTo>
                    <a:pt x="191" y="2"/>
                    <a:pt x="183" y="1"/>
                    <a:pt x="176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6" name="Google Shape;4846;p57"/>
            <p:cNvGrpSpPr/>
            <p:nvPr/>
          </p:nvGrpSpPr>
          <p:grpSpPr>
            <a:xfrm>
              <a:off x="6965115" y="2070619"/>
              <a:ext cx="2967255" cy="1365343"/>
              <a:chOff x="3285211" y="551700"/>
              <a:chExt cx="1180809" cy="543355"/>
            </a:xfrm>
          </p:grpSpPr>
          <p:sp>
            <p:nvSpPr>
              <p:cNvPr id="4847" name="Google Shape;4847;p57"/>
              <p:cNvSpPr/>
              <p:nvPr/>
            </p:nvSpPr>
            <p:spPr>
              <a:xfrm>
                <a:off x="3285211" y="551700"/>
                <a:ext cx="1180809" cy="543355"/>
              </a:xfrm>
              <a:custGeom>
                <a:avLst/>
                <a:gdLst/>
                <a:ahLst/>
                <a:cxnLst/>
                <a:rect l="l" t="t" r="r" b="b"/>
                <a:pathLst>
                  <a:path w="10064" h="4631" extrusionOk="0">
                    <a:moveTo>
                      <a:pt x="9974" y="0"/>
                    </a:moveTo>
                    <a:lnTo>
                      <a:pt x="6237" y="2926"/>
                    </a:lnTo>
                    <a:lnTo>
                      <a:pt x="3123" y="3783"/>
                    </a:lnTo>
                    <a:cubicBezTo>
                      <a:pt x="3123" y="3783"/>
                      <a:pt x="821" y="4175"/>
                      <a:pt x="545" y="4274"/>
                    </a:cubicBezTo>
                    <a:cubicBezTo>
                      <a:pt x="268" y="4381"/>
                      <a:pt x="1" y="4630"/>
                      <a:pt x="1" y="4630"/>
                    </a:cubicBezTo>
                    <a:cubicBezTo>
                      <a:pt x="1" y="4630"/>
                      <a:pt x="1447" y="4207"/>
                      <a:pt x="2063" y="4207"/>
                    </a:cubicBezTo>
                    <a:cubicBezTo>
                      <a:pt x="2098" y="4207"/>
                      <a:pt x="2130" y="4208"/>
                      <a:pt x="2160" y="4211"/>
                    </a:cubicBezTo>
                    <a:cubicBezTo>
                      <a:pt x="2199" y="4214"/>
                      <a:pt x="2242" y="4216"/>
                      <a:pt x="2288" y="4216"/>
                    </a:cubicBezTo>
                    <a:cubicBezTo>
                      <a:pt x="2865" y="4216"/>
                      <a:pt x="3904" y="3973"/>
                      <a:pt x="4194" y="3890"/>
                    </a:cubicBezTo>
                    <a:cubicBezTo>
                      <a:pt x="4506" y="3810"/>
                      <a:pt x="6540" y="3390"/>
                      <a:pt x="6540" y="3390"/>
                    </a:cubicBezTo>
                    <a:lnTo>
                      <a:pt x="10064" y="696"/>
                    </a:lnTo>
                    <a:lnTo>
                      <a:pt x="99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57"/>
              <p:cNvSpPr/>
              <p:nvPr/>
            </p:nvSpPr>
            <p:spPr>
              <a:xfrm>
                <a:off x="3290491" y="579976"/>
                <a:ext cx="1175529" cy="512967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4372" extrusionOk="0">
                    <a:moveTo>
                      <a:pt x="9965" y="0"/>
                    </a:moveTo>
                    <a:cubicBezTo>
                      <a:pt x="8547" y="1303"/>
                      <a:pt x="7048" y="2543"/>
                      <a:pt x="5246" y="3176"/>
                    </a:cubicBezTo>
                    <a:cubicBezTo>
                      <a:pt x="3854" y="3667"/>
                      <a:pt x="2364" y="3756"/>
                      <a:pt x="919" y="4050"/>
                    </a:cubicBezTo>
                    <a:cubicBezTo>
                      <a:pt x="598" y="4122"/>
                      <a:pt x="277" y="4202"/>
                      <a:pt x="0" y="4371"/>
                    </a:cubicBezTo>
                    <a:cubicBezTo>
                      <a:pt x="253" y="4304"/>
                      <a:pt x="1476" y="3966"/>
                      <a:pt x="2025" y="3966"/>
                    </a:cubicBezTo>
                    <a:cubicBezTo>
                      <a:pt x="2057" y="3966"/>
                      <a:pt x="2087" y="3968"/>
                      <a:pt x="2115" y="3970"/>
                    </a:cubicBezTo>
                    <a:cubicBezTo>
                      <a:pt x="2154" y="3973"/>
                      <a:pt x="2197" y="3975"/>
                      <a:pt x="2243" y="3975"/>
                    </a:cubicBezTo>
                    <a:cubicBezTo>
                      <a:pt x="2820" y="3975"/>
                      <a:pt x="3859" y="3732"/>
                      <a:pt x="4149" y="3649"/>
                    </a:cubicBezTo>
                    <a:cubicBezTo>
                      <a:pt x="4461" y="3569"/>
                      <a:pt x="6495" y="3149"/>
                      <a:pt x="6495" y="3149"/>
                    </a:cubicBezTo>
                    <a:lnTo>
                      <a:pt x="10019" y="455"/>
                    </a:lnTo>
                    <a:lnTo>
                      <a:pt x="9965" y="0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9" name="Google Shape;4849;p57"/>
            <p:cNvGrpSpPr/>
            <p:nvPr/>
          </p:nvGrpSpPr>
          <p:grpSpPr>
            <a:xfrm>
              <a:off x="7646290" y="3101258"/>
              <a:ext cx="341014" cy="207032"/>
              <a:chOff x="7642820" y="3101258"/>
              <a:chExt cx="341014" cy="207032"/>
            </a:xfrm>
          </p:grpSpPr>
          <p:sp>
            <p:nvSpPr>
              <p:cNvPr id="4850" name="Google Shape;4850;p57"/>
              <p:cNvSpPr/>
              <p:nvPr/>
            </p:nvSpPr>
            <p:spPr>
              <a:xfrm>
                <a:off x="7642820" y="3137966"/>
                <a:ext cx="59467" cy="17032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64" extrusionOk="0">
                    <a:moveTo>
                      <a:pt x="106" y="1"/>
                    </a:moveTo>
                    <a:cubicBezTo>
                      <a:pt x="63" y="1"/>
                      <a:pt x="32" y="97"/>
                      <a:pt x="18" y="132"/>
                    </a:cubicBezTo>
                    <a:cubicBezTo>
                      <a:pt x="1" y="203"/>
                      <a:pt x="10" y="275"/>
                      <a:pt x="27" y="346"/>
                    </a:cubicBezTo>
                    <a:cubicBezTo>
                      <a:pt x="36" y="391"/>
                      <a:pt x="54" y="426"/>
                      <a:pt x="90" y="453"/>
                    </a:cubicBezTo>
                    <a:cubicBezTo>
                      <a:pt x="100" y="458"/>
                      <a:pt x="110" y="463"/>
                      <a:pt x="121" y="463"/>
                    </a:cubicBezTo>
                    <a:cubicBezTo>
                      <a:pt x="128" y="463"/>
                      <a:pt x="136" y="461"/>
                      <a:pt x="143" y="453"/>
                    </a:cubicBezTo>
                    <a:cubicBezTo>
                      <a:pt x="143" y="444"/>
                      <a:pt x="143" y="435"/>
                      <a:pt x="143" y="426"/>
                    </a:cubicBezTo>
                    <a:cubicBezTo>
                      <a:pt x="125" y="346"/>
                      <a:pt x="108" y="257"/>
                      <a:pt x="134" y="168"/>
                    </a:cubicBezTo>
                    <a:cubicBezTo>
                      <a:pt x="143" y="150"/>
                      <a:pt x="152" y="123"/>
                      <a:pt x="161" y="96"/>
                    </a:cubicBezTo>
                    <a:cubicBezTo>
                      <a:pt x="161" y="79"/>
                      <a:pt x="161" y="43"/>
                      <a:pt x="143" y="25"/>
                    </a:cubicBezTo>
                    <a:cubicBezTo>
                      <a:pt x="130" y="8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57"/>
              <p:cNvSpPr/>
              <p:nvPr/>
            </p:nvSpPr>
            <p:spPr>
              <a:xfrm>
                <a:off x="7659338" y="3137231"/>
                <a:ext cx="42948" cy="1706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65" extrusionOk="0">
                    <a:moveTo>
                      <a:pt x="72" y="0"/>
                    </a:moveTo>
                    <a:cubicBezTo>
                      <a:pt x="27" y="63"/>
                      <a:pt x="9" y="143"/>
                      <a:pt x="9" y="214"/>
                    </a:cubicBezTo>
                    <a:cubicBezTo>
                      <a:pt x="0" y="304"/>
                      <a:pt x="36" y="393"/>
                      <a:pt x="89" y="464"/>
                    </a:cubicBezTo>
                    <a:cubicBezTo>
                      <a:pt x="89" y="464"/>
                      <a:pt x="89" y="464"/>
                      <a:pt x="98" y="455"/>
                    </a:cubicBezTo>
                    <a:cubicBezTo>
                      <a:pt x="98" y="446"/>
                      <a:pt x="98" y="437"/>
                      <a:pt x="98" y="428"/>
                    </a:cubicBezTo>
                    <a:cubicBezTo>
                      <a:pt x="80" y="348"/>
                      <a:pt x="63" y="259"/>
                      <a:pt x="89" y="170"/>
                    </a:cubicBezTo>
                    <a:cubicBezTo>
                      <a:pt x="98" y="152"/>
                      <a:pt x="107" y="125"/>
                      <a:pt x="116" y="98"/>
                    </a:cubicBezTo>
                    <a:cubicBezTo>
                      <a:pt x="116" y="81"/>
                      <a:pt x="116" y="45"/>
                      <a:pt x="98" y="27"/>
                    </a:cubicBezTo>
                    <a:cubicBezTo>
                      <a:pt x="89" y="9"/>
                      <a:pt x="80" y="9"/>
                      <a:pt x="72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57"/>
              <p:cNvSpPr/>
              <p:nvPr/>
            </p:nvSpPr>
            <p:spPr>
              <a:xfrm>
                <a:off x="7675489" y="3140535"/>
                <a:ext cx="59467" cy="15564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24" extrusionOk="0">
                    <a:moveTo>
                      <a:pt x="87" y="1"/>
                    </a:moveTo>
                    <a:cubicBezTo>
                      <a:pt x="69" y="1"/>
                      <a:pt x="50" y="12"/>
                      <a:pt x="36" y="36"/>
                    </a:cubicBezTo>
                    <a:cubicBezTo>
                      <a:pt x="1" y="80"/>
                      <a:pt x="1" y="161"/>
                      <a:pt x="10" y="223"/>
                    </a:cubicBezTo>
                    <a:cubicBezTo>
                      <a:pt x="19" y="295"/>
                      <a:pt x="54" y="366"/>
                      <a:pt x="108" y="411"/>
                    </a:cubicBezTo>
                    <a:cubicBezTo>
                      <a:pt x="120" y="417"/>
                      <a:pt x="133" y="423"/>
                      <a:pt x="143" y="423"/>
                    </a:cubicBezTo>
                    <a:cubicBezTo>
                      <a:pt x="146" y="423"/>
                      <a:pt x="150" y="422"/>
                      <a:pt x="152" y="419"/>
                    </a:cubicBezTo>
                    <a:cubicBezTo>
                      <a:pt x="161" y="411"/>
                      <a:pt x="152" y="402"/>
                      <a:pt x="152" y="402"/>
                    </a:cubicBezTo>
                    <a:cubicBezTo>
                      <a:pt x="144" y="312"/>
                      <a:pt x="90" y="223"/>
                      <a:pt x="108" y="134"/>
                    </a:cubicBezTo>
                    <a:cubicBezTo>
                      <a:pt x="117" y="107"/>
                      <a:pt x="117" y="89"/>
                      <a:pt x="126" y="72"/>
                    </a:cubicBezTo>
                    <a:cubicBezTo>
                      <a:pt x="137" y="28"/>
                      <a:pt x="114" y="1"/>
                      <a:pt x="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57"/>
              <p:cNvSpPr/>
              <p:nvPr/>
            </p:nvSpPr>
            <p:spPr>
              <a:xfrm>
                <a:off x="7692008" y="3140535"/>
                <a:ext cx="42948" cy="15747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29" extrusionOk="0">
                    <a:moveTo>
                      <a:pt x="45" y="0"/>
                    </a:moveTo>
                    <a:cubicBezTo>
                      <a:pt x="36" y="27"/>
                      <a:pt x="27" y="45"/>
                      <a:pt x="18" y="72"/>
                    </a:cubicBezTo>
                    <a:cubicBezTo>
                      <a:pt x="9" y="116"/>
                      <a:pt x="0" y="170"/>
                      <a:pt x="9" y="214"/>
                    </a:cubicBezTo>
                    <a:cubicBezTo>
                      <a:pt x="18" y="259"/>
                      <a:pt x="36" y="303"/>
                      <a:pt x="54" y="348"/>
                    </a:cubicBezTo>
                    <a:cubicBezTo>
                      <a:pt x="63" y="375"/>
                      <a:pt x="81" y="402"/>
                      <a:pt x="99" y="428"/>
                    </a:cubicBezTo>
                    <a:cubicBezTo>
                      <a:pt x="99" y="428"/>
                      <a:pt x="107" y="419"/>
                      <a:pt x="107" y="419"/>
                    </a:cubicBezTo>
                    <a:cubicBezTo>
                      <a:pt x="116" y="411"/>
                      <a:pt x="107" y="402"/>
                      <a:pt x="107" y="402"/>
                    </a:cubicBezTo>
                    <a:cubicBezTo>
                      <a:pt x="99" y="312"/>
                      <a:pt x="45" y="223"/>
                      <a:pt x="63" y="134"/>
                    </a:cubicBezTo>
                    <a:cubicBezTo>
                      <a:pt x="72" y="107"/>
                      <a:pt x="72" y="89"/>
                      <a:pt x="81" y="72"/>
                    </a:cubicBezTo>
                    <a:cubicBezTo>
                      <a:pt x="90" y="27"/>
                      <a:pt x="72" y="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57"/>
              <p:cNvSpPr/>
              <p:nvPr/>
            </p:nvSpPr>
            <p:spPr>
              <a:xfrm>
                <a:off x="7708526" y="3136497"/>
                <a:ext cx="55796" cy="15527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23" extrusionOk="0">
                    <a:moveTo>
                      <a:pt x="80" y="1"/>
                    </a:moveTo>
                    <a:cubicBezTo>
                      <a:pt x="65" y="1"/>
                      <a:pt x="49" y="10"/>
                      <a:pt x="36" y="29"/>
                    </a:cubicBezTo>
                    <a:cubicBezTo>
                      <a:pt x="0" y="83"/>
                      <a:pt x="0" y="163"/>
                      <a:pt x="9" y="216"/>
                    </a:cubicBezTo>
                    <a:cubicBezTo>
                      <a:pt x="18" y="288"/>
                      <a:pt x="54" y="359"/>
                      <a:pt x="107" y="413"/>
                    </a:cubicBezTo>
                    <a:cubicBezTo>
                      <a:pt x="117" y="418"/>
                      <a:pt x="128" y="423"/>
                      <a:pt x="136" y="423"/>
                    </a:cubicBezTo>
                    <a:cubicBezTo>
                      <a:pt x="143" y="423"/>
                      <a:pt x="148" y="420"/>
                      <a:pt x="152" y="413"/>
                    </a:cubicBezTo>
                    <a:cubicBezTo>
                      <a:pt x="152" y="413"/>
                      <a:pt x="152" y="404"/>
                      <a:pt x="152" y="395"/>
                    </a:cubicBezTo>
                    <a:cubicBezTo>
                      <a:pt x="143" y="306"/>
                      <a:pt x="89" y="216"/>
                      <a:pt x="107" y="127"/>
                    </a:cubicBezTo>
                    <a:cubicBezTo>
                      <a:pt x="107" y="109"/>
                      <a:pt x="116" y="91"/>
                      <a:pt x="125" y="74"/>
                    </a:cubicBezTo>
                    <a:cubicBezTo>
                      <a:pt x="131" y="28"/>
                      <a:pt x="107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57"/>
              <p:cNvSpPr/>
              <p:nvPr/>
            </p:nvSpPr>
            <p:spPr>
              <a:xfrm>
                <a:off x="7724678" y="3137231"/>
                <a:ext cx="39644" cy="15417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20" extrusionOk="0">
                    <a:moveTo>
                      <a:pt x="45" y="0"/>
                    </a:moveTo>
                    <a:cubicBezTo>
                      <a:pt x="36" y="18"/>
                      <a:pt x="27" y="45"/>
                      <a:pt x="18" y="63"/>
                    </a:cubicBezTo>
                    <a:cubicBezTo>
                      <a:pt x="1" y="116"/>
                      <a:pt x="1" y="161"/>
                      <a:pt x="10" y="214"/>
                    </a:cubicBezTo>
                    <a:cubicBezTo>
                      <a:pt x="10" y="259"/>
                      <a:pt x="36" y="304"/>
                      <a:pt x="54" y="339"/>
                    </a:cubicBezTo>
                    <a:cubicBezTo>
                      <a:pt x="63" y="366"/>
                      <a:pt x="81" y="393"/>
                      <a:pt x="99" y="420"/>
                    </a:cubicBezTo>
                    <a:cubicBezTo>
                      <a:pt x="99" y="420"/>
                      <a:pt x="108" y="420"/>
                      <a:pt x="108" y="411"/>
                    </a:cubicBezTo>
                    <a:cubicBezTo>
                      <a:pt x="108" y="411"/>
                      <a:pt x="108" y="402"/>
                      <a:pt x="108" y="393"/>
                    </a:cubicBezTo>
                    <a:cubicBezTo>
                      <a:pt x="99" y="304"/>
                      <a:pt x="45" y="214"/>
                      <a:pt x="63" y="125"/>
                    </a:cubicBezTo>
                    <a:cubicBezTo>
                      <a:pt x="63" y="107"/>
                      <a:pt x="72" y="89"/>
                      <a:pt x="81" y="72"/>
                    </a:cubicBezTo>
                    <a:cubicBezTo>
                      <a:pt x="90" y="27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57"/>
              <p:cNvSpPr/>
              <p:nvPr/>
            </p:nvSpPr>
            <p:spPr>
              <a:xfrm>
                <a:off x="7862331" y="3104195"/>
                <a:ext cx="59100" cy="17142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67" extrusionOk="0">
                    <a:moveTo>
                      <a:pt x="103" y="0"/>
                    </a:moveTo>
                    <a:cubicBezTo>
                      <a:pt x="59" y="0"/>
                      <a:pt x="25" y="100"/>
                      <a:pt x="18" y="135"/>
                    </a:cubicBezTo>
                    <a:cubicBezTo>
                      <a:pt x="0" y="206"/>
                      <a:pt x="0" y="278"/>
                      <a:pt x="18" y="349"/>
                    </a:cubicBezTo>
                    <a:cubicBezTo>
                      <a:pt x="36" y="394"/>
                      <a:pt x="54" y="429"/>
                      <a:pt x="90" y="456"/>
                    </a:cubicBezTo>
                    <a:cubicBezTo>
                      <a:pt x="95" y="461"/>
                      <a:pt x="106" y="466"/>
                      <a:pt x="116" y="466"/>
                    </a:cubicBezTo>
                    <a:cubicBezTo>
                      <a:pt x="123" y="466"/>
                      <a:pt x="130" y="464"/>
                      <a:pt x="134" y="456"/>
                    </a:cubicBezTo>
                    <a:cubicBezTo>
                      <a:pt x="143" y="447"/>
                      <a:pt x="134" y="438"/>
                      <a:pt x="134" y="429"/>
                    </a:cubicBezTo>
                    <a:cubicBezTo>
                      <a:pt x="116" y="340"/>
                      <a:pt x="107" y="251"/>
                      <a:pt x="134" y="171"/>
                    </a:cubicBezTo>
                    <a:cubicBezTo>
                      <a:pt x="134" y="144"/>
                      <a:pt x="152" y="126"/>
                      <a:pt x="152" y="99"/>
                    </a:cubicBezTo>
                    <a:cubicBezTo>
                      <a:pt x="161" y="72"/>
                      <a:pt x="161" y="46"/>
                      <a:pt x="143" y="28"/>
                    </a:cubicBezTo>
                    <a:cubicBezTo>
                      <a:pt x="129" y="8"/>
                      <a:pt x="116" y="0"/>
                      <a:pt x="1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57"/>
              <p:cNvSpPr/>
              <p:nvPr/>
            </p:nvSpPr>
            <p:spPr>
              <a:xfrm>
                <a:off x="7878482" y="3104562"/>
                <a:ext cx="42948" cy="17032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64" extrusionOk="0">
                    <a:moveTo>
                      <a:pt x="63" y="0"/>
                    </a:moveTo>
                    <a:cubicBezTo>
                      <a:pt x="28" y="62"/>
                      <a:pt x="1" y="134"/>
                      <a:pt x="1" y="214"/>
                    </a:cubicBezTo>
                    <a:cubicBezTo>
                      <a:pt x="1" y="303"/>
                      <a:pt x="28" y="393"/>
                      <a:pt x="81" y="464"/>
                    </a:cubicBezTo>
                    <a:cubicBezTo>
                      <a:pt x="90" y="464"/>
                      <a:pt x="90" y="455"/>
                      <a:pt x="90" y="455"/>
                    </a:cubicBezTo>
                    <a:cubicBezTo>
                      <a:pt x="99" y="446"/>
                      <a:pt x="90" y="437"/>
                      <a:pt x="90" y="428"/>
                    </a:cubicBezTo>
                    <a:cubicBezTo>
                      <a:pt x="72" y="339"/>
                      <a:pt x="63" y="250"/>
                      <a:pt x="90" y="170"/>
                    </a:cubicBezTo>
                    <a:cubicBezTo>
                      <a:pt x="90" y="143"/>
                      <a:pt x="108" y="125"/>
                      <a:pt x="108" y="98"/>
                    </a:cubicBezTo>
                    <a:cubicBezTo>
                      <a:pt x="117" y="71"/>
                      <a:pt x="117" y="45"/>
                      <a:pt x="99" y="27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57"/>
              <p:cNvSpPr/>
              <p:nvPr/>
            </p:nvSpPr>
            <p:spPr>
              <a:xfrm>
                <a:off x="7891697" y="3107131"/>
                <a:ext cx="59467" cy="1560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25" extrusionOk="0">
                    <a:moveTo>
                      <a:pt x="89" y="0"/>
                    </a:moveTo>
                    <a:cubicBezTo>
                      <a:pt x="75" y="0"/>
                      <a:pt x="58" y="9"/>
                      <a:pt x="45" y="29"/>
                    </a:cubicBezTo>
                    <a:cubicBezTo>
                      <a:pt x="10" y="82"/>
                      <a:pt x="1" y="163"/>
                      <a:pt x="10" y="216"/>
                    </a:cubicBezTo>
                    <a:cubicBezTo>
                      <a:pt x="18" y="296"/>
                      <a:pt x="63" y="359"/>
                      <a:pt x="117" y="412"/>
                    </a:cubicBezTo>
                    <a:cubicBezTo>
                      <a:pt x="123" y="419"/>
                      <a:pt x="138" y="425"/>
                      <a:pt x="150" y="425"/>
                    </a:cubicBezTo>
                    <a:cubicBezTo>
                      <a:pt x="154" y="425"/>
                      <a:pt x="159" y="424"/>
                      <a:pt x="161" y="421"/>
                    </a:cubicBezTo>
                    <a:cubicBezTo>
                      <a:pt x="161" y="412"/>
                      <a:pt x="161" y="403"/>
                      <a:pt x="161" y="403"/>
                    </a:cubicBezTo>
                    <a:cubicBezTo>
                      <a:pt x="152" y="305"/>
                      <a:pt x="90" y="216"/>
                      <a:pt x="117" y="127"/>
                    </a:cubicBezTo>
                    <a:cubicBezTo>
                      <a:pt x="117" y="109"/>
                      <a:pt x="125" y="91"/>
                      <a:pt x="125" y="73"/>
                    </a:cubicBezTo>
                    <a:cubicBezTo>
                      <a:pt x="137" y="28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57"/>
              <p:cNvSpPr/>
              <p:nvPr/>
            </p:nvSpPr>
            <p:spPr>
              <a:xfrm>
                <a:off x="7911519" y="3107498"/>
                <a:ext cx="39644" cy="15454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21" extrusionOk="0">
                    <a:moveTo>
                      <a:pt x="36" y="1"/>
                    </a:moveTo>
                    <a:cubicBezTo>
                      <a:pt x="27" y="19"/>
                      <a:pt x="18" y="46"/>
                      <a:pt x="18" y="72"/>
                    </a:cubicBezTo>
                    <a:cubicBezTo>
                      <a:pt x="0" y="117"/>
                      <a:pt x="0" y="170"/>
                      <a:pt x="0" y="215"/>
                    </a:cubicBezTo>
                    <a:cubicBezTo>
                      <a:pt x="9" y="260"/>
                      <a:pt x="27" y="304"/>
                      <a:pt x="45" y="340"/>
                    </a:cubicBezTo>
                    <a:cubicBezTo>
                      <a:pt x="63" y="367"/>
                      <a:pt x="80" y="393"/>
                      <a:pt x="89" y="420"/>
                    </a:cubicBezTo>
                    <a:cubicBezTo>
                      <a:pt x="98" y="420"/>
                      <a:pt x="98" y="420"/>
                      <a:pt x="107" y="411"/>
                    </a:cubicBezTo>
                    <a:cubicBezTo>
                      <a:pt x="107" y="411"/>
                      <a:pt x="107" y="402"/>
                      <a:pt x="107" y="402"/>
                    </a:cubicBezTo>
                    <a:cubicBezTo>
                      <a:pt x="98" y="304"/>
                      <a:pt x="36" y="215"/>
                      <a:pt x="63" y="126"/>
                    </a:cubicBezTo>
                    <a:cubicBezTo>
                      <a:pt x="63" y="108"/>
                      <a:pt x="71" y="90"/>
                      <a:pt x="71" y="72"/>
                    </a:cubicBezTo>
                    <a:cubicBezTo>
                      <a:pt x="80" y="28"/>
                      <a:pt x="63" y="1"/>
                      <a:pt x="36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57"/>
              <p:cNvSpPr/>
              <p:nvPr/>
            </p:nvSpPr>
            <p:spPr>
              <a:xfrm>
                <a:off x="7924367" y="3101258"/>
                <a:ext cx="59467" cy="1578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30" extrusionOk="0">
                    <a:moveTo>
                      <a:pt x="93" y="1"/>
                    </a:moveTo>
                    <a:cubicBezTo>
                      <a:pt x="77" y="1"/>
                      <a:pt x="59" y="12"/>
                      <a:pt x="45" y="36"/>
                    </a:cubicBezTo>
                    <a:cubicBezTo>
                      <a:pt x="10" y="89"/>
                      <a:pt x="1" y="161"/>
                      <a:pt x="10" y="223"/>
                    </a:cubicBezTo>
                    <a:cubicBezTo>
                      <a:pt x="19" y="294"/>
                      <a:pt x="54" y="366"/>
                      <a:pt x="117" y="410"/>
                    </a:cubicBezTo>
                    <a:cubicBezTo>
                      <a:pt x="122" y="421"/>
                      <a:pt x="135" y="429"/>
                      <a:pt x="145" y="429"/>
                    </a:cubicBezTo>
                    <a:cubicBezTo>
                      <a:pt x="152" y="429"/>
                      <a:pt x="158" y="426"/>
                      <a:pt x="161" y="419"/>
                    </a:cubicBezTo>
                    <a:cubicBezTo>
                      <a:pt x="161" y="419"/>
                      <a:pt x="161" y="410"/>
                      <a:pt x="161" y="402"/>
                    </a:cubicBezTo>
                    <a:cubicBezTo>
                      <a:pt x="152" y="312"/>
                      <a:pt x="90" y="223"/>
                      <a:pt x="108" y="134"/>
                    </a:cubicBezTo>
                    <a:cubicBezTo>
                      <a:pt x="117" y="116"/>
                      <a:pt x="126" y="98"/>
                      <a:pt x="126" y="71"/>
                    </a:cubicBezTo>
                    <a:cubicBezTo>
                      <a:pt x="137" y="28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57"/>
              <p:cNvSpPr/>
              <p:nvPr/>
            </p:nvSpPr>
            <p:spPr>
              <a:xfrm>
                <a:off x="7940885" y="3101258"/>
                <a:ext cx="42948" cy="15747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29" extrusionOk="0">
                    <a:moveTo>
                      <a:pt x="45" y="0"/>
                    </a:moveTo>
                    <a:cubicBezTo>
                      <a:pt x="36" y="27"/>
                      <a:pt x="27" y="54"/>
                      <a:pt x="27" y="71"/>
                    </a:cubicBezTo>
                    <a:cubicBezTo>
                      <a:pt x="9" y="125"/>
                      <a:pt x="0" y="170"/>
                      <a:pt x="9" y="223"/>
                    </a:cubicBezTo>
                    <a:cubicBezTo>
                      <a:pt x="18" y="268"/>
                      <a:pt x="36" y="303"/>
                      <a:pt x="54" y="348"/>
                    </a:cubicBezTo>
                    <a:cubicBezTo>
                      <a:pt x="72" y="375"/>
                      <a:pt x="81" y="402"/>
                      <a:pt x="99" y="428"/>
                    </a:cubicBezTo>
                    <a:cubicBezTo>
                      <a:pt x="107" y="428"/>
                      <a:pt x="107" y="428"/>
                      <a:pt x="116" y="419"/>
                    </a:cubicBezTo>
                    <a:cubicBezTo>
                      <a:pt x="116" y="419"/>
                      <a:pt x="116" y="410"/>
                      <a:pt x="116" y="402"/>
                    </a:cubicBezTo>
                    <a:cubicBezTo>
                      <a:pt x="107" y="312"/>
                      <a:pt x="45" y="223"/>
                      <a:pt x="63" y="134"/>
                    </a:cubicBezTo>
                    <a:cubicBezTo>
                      <a:pt x="72" y="116"/>
                      <a:pt x="81" y="98"/>
                      <a:pt x="81" y="71"/>
                    </a:cubicBezTo>
                    <a:cubicBezTo>
                      <a:pt x="90" y="27"/>
                      <a:pt x="72" y="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62" name="Google Shape;4862;p57"/>
          <p:cNvGrpSpPr/>
          <p:nvPr/>
        </p:nvGrpSpPr>
        <p:grpSpPr>
          <a:xfrm>
            <a:off x="6782563" y="702333"/>
            <a:ext cx="840467" cy="822335"/>
            <a:chOff x="4118763" y="209958"/>
            <a:chExt cx="840467" cy="822335"/>
          </a:xfrm>
        </p:grpSpPr>
        <p:sp>
          <p:nvSpPr>
            <p:cNvPr id="4863" name="Google Shape;4863;p57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7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7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7" name="Google Shape;4867;p57"/>
          <p:cNvSpPr/>
          <p:nvPr/>
        </p:nvSpPr>
        <p:spPr>
          <a:xfrm>
            <a:off x="1321393" y="1085345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4" grpId="0"/>
      <p:bldP spid="48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34"/>
          <p:cNvSpPr txBox="1">
            <a:spLocks noGrp="1"/>
          </p:cNvSpPr>
          <p:nvPr>
            <p:ph type="title"/>
          </p:nvPr>
        </p:nvSpPr>
        <p:spPr>
          <a:xfrm>
            <a:off x="719999" y="3333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sz="3200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045;p65">
            <a:extLst>
              <a:ext uri="{FF2B5EF4-FFF2-40B4-BE49-F238E27FC236}">
                <a16:creationId xmlns:a16="http://schemas.microsoft.com/office/drawing/2014/main" id="{749BB41A-A2B7-A9F3-B902-22CE53821466}"/>
              </a:ext>
            </a:extLst>
          </p:cNvPr>
          <p:cNvSpPr/>
          <p:nvPr/>
        </p:nvSpPr>
        <p:spPr>
          <a:xfrm>
            <a:off x="1931017" y="397186"/>
            <a:ext cx="5281965" cy="572700"/>
          </a:xfrm>
          <a:prstGeom prst="roundRect">
            <a:avLst>
              <a:gd name="adj" fmla="val 9575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" name="Google Shape;4218;p48">
            <a:extLst>
              <a:ext uri="{FF2B5EF4-FFF2-40B4-BE49-F238E27FC236}">
                <a16:creationId xmlns:a16="http://schemas.microsoft.com/office/drawing/2014/main" id="{25FACE53-B539-FDF2-84EC-3AFEBADB432F}"/>
              </a:ext>
            </a:extLst>
          </p:cNvPr>
          <p:cNvGrpSpPr/>
          <p:nvPr/>
        </p:nvGrpSpPr>
        <p:grpSpPr>
          <a:xfrm>
            <a:off x="6357028" y="-179252"/>
            <a:ext cx="2036232" cy="1597979"/>
            <a:chOff x="-2383858" y="1019046"/>
            <a:chExt cx="4705170" cy="3555621"/>
          </a:xfrm>
        </p:grpSpPr>
        <p:grpSp>
          <p:nvGrpSpPr>
            <p:cNvPr id="58" name="Google Shape;4219;p48">
              <a:extLst>
                <a:ext uri="{FF2B5EF4-FFF2-40B4-BE49-F238E27FC236}">
                  <a16:creationId xmlns:a16="http://schemas.microsoft.com/office/drawing/2014/main" id="{D010D605-0033-55C1-510E-85E7E2E177E6}"/>
                </a:ext>
              </a:extLst>
            </p:cNvPr>
            <p:cNvGrpSpPr/>
            <p:nvPr/>
          </p:nvGrpSpPr>
          <p:grpSpPr>
            <a:xfrm flipH="1">
              <a:off x="-2383858" y="1019046"/>
              <a:ext cx="4705170" cy="2153045"/>
              <a:chOff x="3285211" y="551700"/>
              <a:chExt cx="1180809" cy="543355"/>
            </a:xfrm>
          </p:grpSpPr>
          <p:sp>
            <p:nvSpPr>
              <p:cNvPr id="3428" name="Google Shape;4220;p48">
                <a:extLst>
                  <a:ext uri="{FF2B5EF4-FFF2-40B4-BE49-F238E27FC236}">
                    <a16:creationId xmlns:a16="http://schemas.microsoft.com/office/drawing/2014/main" id="{FF8D0ADA-BD28-5637-E5EB-846996EC20D3}"/>
                  </a:ext>
                </a:extLst>
              </p:cNvPr>
              <p:cNvSpPr/>
              <p:nvPr/>
            </p:nvSpPr>
            <p:spPr>
              <a:xfrm>
                <a:off x="3285211" y="551700"/>
                <a:ext cx="1180809" cy="543355"/>
              </a:xfrm>
              <a:custGeom>
                <a:avLst/>
                <a:gdLst/>
                <a:ahLst/>
                <a:cxnLst/>
                <a:rect l="l" t="t" r="r" b="b"/>
                <a:pathLst>
                  <a:path w="10064" h="4631" extrusionOk="0">
                    <a:moveTo>
                      <a:pt x="9974" y="0"/>
                    </a:moveTo>
                    <a:lnTo>
                      <a:pt x="6237" y="2926"/>
                    </a:lnTo>
                    <a:lnTo>
                      <a:pt x="3123" y="3783"/>
                    </a:lnTo>
                    <a:cubicBezTo>
                      <a:pt x="3123" y="3783"/>
                      <a:pt x="821" y="4175"/>
                      <a:pt x="545" y="4274"/>
                    </a:cubicBezTo>
                    <a:cubicBezTo>
                      <a:pt x="268" y="4381"/>
                      <a:pt x="1" y="4630"/>
                      <a:pt x="1" y="4630"/>
                    </a:cubicBezTo>
                    <a:cubicBezTo>
                      <a:pt x="1" y="4630"/>
                      <a:pt x="1447" y="4207"/>
                      <a:pt x="2063" y="4207"/>
                    </a:cubicBezTo>
                    <a:cubicBezTo>
                      <a:pt x="2098" y="4207"/>
                      <a:pt x="2130" y="4208"/>
                      <a:pt x="2160" y="4211"/>
                    </a:cubicBezTo>
                    <a:cubicBezTo>
                      <a:pt x="2199" y="4214"/>
                      <a:pt x="2242" y="4216"/>
                      <a:pt x="2288" y="4216"/>
                    </a:cubicBezTo>
                    <a:cubicBezTo>
                      <a:pt x="2865" y="4216"/>
                      <a:pt x="3904" y="3973"/>
                      <a:pt x="4194" y="3890"/>
                    </a:cubicBezTo>
                    <a:cubicBezTo>
                      <a:pt x="4506" y="3810"/>
                      <a:pt x="6540" y="3390"/>
                      <a:pt x="6540" y="3390"/>
                    </a:cubicBezTo>
                    <a:lnTo>
                      <a:pt x="10064" y="696"/>
                    </a:lnTo>
                    <a:lnTo>
                      <a:pt x="99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4221;p48">
                <a:extLst>
                  <a:ext uri="{FF2B5EF4-FFF2-40B4-BE49-F238E27FC236}">
                    <a16:creationId xmlns:a16="http://schemas.microsoft.com/office/drawing/2014/main" id="{EC6ED734-7039-4776-E1C4-1921F1395072}"/>
                  </a:ext>
                </a:extLst>
              </p:cNvPr>
              <p:cNvSpPr/>
              <p:nvPr/>
            </p:nvSpPr>
            <p:spPr>
              <a:xfrm>
                <a:off x="3290491" y="579976"/>
                <a:ext cx="1175529" cy="512967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4372" extrusionOk="0">
                    <a:moveTo>
                      <a:pt x="9965" y="0"/>
                    </a:moveTo>
                    <a:cubicBezTo>
                      <a:pt x="8547" y="1303"/>
                      <a:pt x="7048" y="2543"/>
                      <a:pt x="5246" y="3176"/>
                    </a:cubicBezTo>
                    <a:cubicBezTo>
                      <a:pt x="3854" y="3667"/>
                      <a:pt x="2364" y="3756"/>
                      <a:pt x="919" y="4050"/>
                    </a:cubicBezTo>
                    <a:cubicBezTo>
                      <a:pt x="598" y="4122"/>
                      <a:pt x="277" y="4202"/>
                      <a:pt x="0" y="4371"/>
                    </a:cubicBezTo>
                    <a:cubicBezTo>
                      <a:pt x="253" y="4304"/>
                      <a:pt x="1476" y="3966"/>
                      <a:pt x="2025" y="3966"/>
                    </a:cubicBezTo>
                    <a:cubicBezTo>
                      <a:pt x="2057" y="3966"/>
                      <a:pt x="2087" y="3968"/>
                      <a:pt x="2115" y="3970"/>
                    </a:cubicBezTo>
                    <a:cubicBezTo>
                      <a:pt x="2154" y="3973"/>
                      <a:pt x="2197" y="3975"/>
                      <a:pt x="2243" y="3975"/>
                    </a:cubicBezTo>
                    <a:cubicBezTo>
                      <a:pt x="2820" y="3975"/>
                      <a:pt x="3859" y="3732"/>
                      <a:pt x="4149" y="3649"/>
                    </a:cubicBezTo>
                    <a:cubicBezTo>
                      <a:pt x="4461" y="3569"/>
                      <a:pt x="6495" y="3149"/>
                      <a:pt x="6495" y="3149"/>
                    </a:cubicBezTo>
                    <a:lnTo>
                      <a:pt x="10019" y="455"/>
                    </a:lnTo>
                    <a:lnTo>
                      <a:pt x="9965" y="0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222;p48">
              <a:extLst>
                <a:ext uri="{FF2B5EF4-FFF2-40B4-BE49-F238E27FC236}">
                  <a16:creationId xmlns:a16="http://schemas.microsoft.com/office/drawing/2014/main" id="{6849FD33-CF9D-D919-B741-BF998E41B4AD}"/>
                </a:ext>
              </a:extLst>
            </p:cNvPr>
            <p:cNvGrpSpPr/>
            <p:nvPr/>
          </p:nvGrpSpPr>
          <p:grpSpPr>
            <a:xfrm>
              <a:off x="547042" y="1518704"/>
              <a:ext cx="1226461" cy="3055963"/>
              <a:chOff x="7593532" y="1669732"/>
              <a:chExt cx="529743" cy="1319956"/>
            </a:xfrm>
          </p:grpSpPr>
          <p:sp>
            <p:nvSpPr>
              <p:cNvPr id="60" name="Google Shape;4223;p48">
                <a:extLst>
                  <a:ext uri="{FF2B5EF4-FFF2-40B4-BE49-F238E27FC236}">
                    <a16:creationId xmlns:a16="http://schemas.microsoft.com/office/drawing/2014/main" id="{E5E79A06-ED52-CE11-35E4-C294DDFCB4CD}"/>
                  </a:ext>
                </a:extLst>
              </p:cNvPr>
              <p:cNvSpPr/>
              <p:nvPr/>
            </p:nvSpPr>
            <p:spPr>
              <a:xfrm>
                <a:off x="7594588" y="1669732"/>
                <a:ext cx="243929" cy="290978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480" extrusionOk="0">
                    <a:moveTo>
                      <a:pt x="440" y="1"/>
                    </a:moveTo>
                    <a:cubicBezTo>
                      <a:pt x="334" y="1"/>
                      <a:pt x="231" y="23"/>
                      <a:pt x="152" y="89"/>
                    </a:cubicBezTo>
                    <a:cubicBezTo>
                      <a:pt x="63" y="169"/>
                      <a:pt x="18" y="294"/>
                      <a:pt x="45" y="410"/>
                    </a:cubicBezTo>
                    <a:cubicBezTo>
                      <a:pt x="98" y="660"/>
                      <a:pt x="134" y="900"/>
                      <a:pt x="232" y="1141"/>
                    </a:cubicBezTo>
                    <a:cubicBezTo>
                      <a:pt x="268" y="1213"/>
                      <a:pt x="304" y="1293"/>
                      <a:pt x="348" y="1355"/>
                    </a:cubicBezTo>
                    <a:cubicBezTo>
                      <a:pt x="134" y="1445"/>
                      <a:pt x="0" y="1685"/>
                      <a:pt x="18" y="1926"/>
                    </a:cubicBezTo>
                    <a:cubicBezTo>
                      <a:pt x="45" y="1855"/>
                      <a:pt x="81" y="1793"/>
                      <a:pt x="134" y="1748"/>
                    </a:cubicBezTo>
                    <a:lnTo>
                      <a:pt x="134" y="1748"/>
                    </a:lnTo>
                    <a:cubicBezTo>
                      <a:pt x="90" y="1998"/>
                      <a:pt x="152" y="2274"/>
                      <a:pt x="304" y="2479"/>
                    </a:cubicBezTo>
                    <a:cubicBezTo>
                      <a:pt x="330" y="2301"/>
                      <a:pt x="491" y="2140"/>
                      <a:pt x="643" y="2042"/>
                    </a:cubicBezTo>
                    <a:cubicBezTo>
                      <a:pt x="953" y="1828"/>
                      <a:pt x="1330" y="1736"/>
                      <a:pt x="1709" y="1736"/>
                    </a:cubicBezTo>
                    <a:cubicBezTo>
                      <a:pt x="1788" y="1736"/>
                      <a:pt x="1867" y="1740"/>
                      <a:pt x="1945" y="1748"/>
                    </a:cubicBezTo>
                    <a:cubicBezTo>
                      <a:pt x="1990" y="1757"/>
                      <a:pt x="2034" y="1775"/>
                      <a:pt x="2079" y="1784"/>
                    </a:cubicBezTo>
                    <a:cubicBezTo>
                      <a:pt x="1954" y="1489"/>
                      <a:pt x="1811" y="1204"/>
                      <a:pt x="1669" y="918"/>
                    </a:cubicBezTo>
                    <a:cubicBezTo>
                      <a:pt x="1517" y="651"/>
                      <a:pt x="1356" y="383"/>
                      <a:pt x="1107" y="214"/>
                    </a:cubicBezTo>
                    <a:cubicBezTo>
                      <a:pt x="946" y="98"/>
                      <a:pt x="750" y="35"/>
                      <a:pt x="553" y="8"/>
                    </a:cubicBezTo>
                    <a:cubicBezTo>
                      <a:pt x="516" y="4"/>
                      <a:pt x="478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24;p48">
                <a:extLst>
                  <a:ext uri="{FF2B5EF4-FFF2-40B4-BE49-F238E27FC236}">
                    <a16:creationId xmlns:a16="http://schemas.microsoft.com/office/drawing/2014/main" id="{22F9E145-13FE-1620-74C9-EC04C538B237}"/>
                  </a:ext>
                </a:extLst>
              </p:cNvPr>
              <p:cNvSpPr/>
              <p:nvPr/>
            </p:nvSpPr>
            <p:spPr>
              <a:xfrm>
                <a:off x="7596700" y="1669732"/>
                <a:ext cx="151825" cy="196293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673" extrusionOk="0">
                    <a:moveTo>
                      <a:pt x="422" y="1"/>
                    </a:moveTo>
                    <a:cubicBezTo>
                      <a:pt x="316" y="1"/>
                      <a:pt x="213" y="23"/>
                      <a:pt x="134" y="89"/>
                    </a:cubicBezTo>
                    <a:cubicBezTo>
                      <a:pt x="45" y="169"/>
                      <a:pt x="0" y="294"/>
                      <a:pt x="27" y="410"/>
                    </a:cubicBezTo>
                    <a:cubicBezTo>
                      <a:pt x="80" y="660"/>
                      <a:pt x="116" y="900"/>
                      <a:pt x="214" y="1141"/>
                    </a:cubicBezTo>
                    <a:cubicBezTo>
                      <a:pt x="250" y="1213"/>
                      <a:pt x="286" y="1293"/>
                      <a:pt x="330" y="1355"/>
                    </a:cubicBezTo>
                    <a:cubicBezTo>
                      <a:pt x="259" y="1382"/>
                      <a:pt x="196" y="1436"/>
                      <a:pt x="143" y="1489"/>
                    </a:cubicBezTo>
                    <a:cubicBezTo>
                      <a:pt x="259" y="1569"/>
                      <a:pt x="384" y="1650"/>
                      <a:pt x="527" y="1668"/>
                    </a:cubicBezTo>
                    <a:cubicBezTo>
                      <a:pt x="551" y="1671"/>
                      <a:pt x="575" y="1673"/>
                      <a:pt x="599" y="1673"/>
                    </a:cubicBezTo>
                    <a:cubicBezTo>
                      <a:pt x="764" y="1673"/>
                      <a:pt x="927" y="1597"/>
                      <a:pt x="1044" y="1480"/>
                    </a:cubicBezTo>
                    <a:cubicBezTo>
                      <a:pt x="1178" y="1346"/>
                      <a:pt x="1249" y="1159"/>
                      <a:pt x="1276" y="972"/>
                    </a:cubicBezTo>
                    <a:cubicBezTo>
                      <a:pt x="1294" y="784"/>
                      <a:pt x="1267" y="588"/>
                      <a:pt x="1222" y="410"/>
                    </a:cubicBezTo>
                    <a:cubicBezTo>
                      <a:pt x="1205" y="365"/>
                      <a:pt x="1196" y="321"/>
                      <a:pt x="1178" y="285"/>
                    </a:cubicBezTo>
                    <a:cubicBezTo>
                      <a:pt x="1151" y="258"/>
                      <a:pt x="1115" y="231"/>
                      <a:pt x="1089" y="214"/>
                    </a:cubicBezTo>
                    <a:cubicBezTo>
                      <a:pt x="928" y="98"/>
                      <a:pt x="732" y="35"/>
                      <a:pt x="535" y="8"/>
                    </a:cubicBezTo>
                    <a:cubicBezTo>
                      <a:pt x="498" y="4"/>
                      <a:pt x="460" y="1"/>
                      <a:pt x="42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225;p48">
                <a:extLst>
                  <a:ext uri="{FF2B5EF4-FFF2-40B4-BE49-F238E27FC236}">
                    <a16:creationId xmlns:a16="http://schemas.microsoft.com/office/drawing/2014/main" id="{F2FAD56E-6619-3CD2-A210-E0788ED7C389}"/>
                  </a:ext>
                </a:extLst>
              </p:cNvPr>
              <p:cNvSpPr/>
              <p:nvPr/>
            </p:nvSpPr>
            <p:spPr>
              <a:xfrm>
                <a:off x="7593532" y="1692376"/>
                <a:ext cx="139271" cy="117917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005" extrusionOk="0">
                    <a:moveTo>
                      <a:pt x="455" y="1"/>
                    </a:moveTo>
                    <a:cubicBezTo>
                      <a:pt x="418" y="1"/>
                      <a:pt x="387" y="22"/>
                      <a:pt x="348" y="29"/>
                    </a:cubicBezTo>
                    <a:cubicBezTo>
                      <a:pt x="325" y="35"/>
                      <a:pt x="300" y="36"/>
                      <a:pt x="275" y="36"/>
                    </a:cubicBezTo>
                    <a:cubicBezTo>
                      <a:pt x="263" y="36"/>
                      <a:pt x="250" y="36"/>
                      <a:pt x="238" y="36"/>
                    </a:cubicBezTo>
                    <a:cubicBezTo>
                      <a:pt x="201" y="36"/>
                      <a:pt x="165" y="38"/>
                      <a:pt x="134" y="56"/>
                    </a:cubicBezTo>
                    <a:cubicBezTo>
                      <a:pt x="0" y="110"/>
                      <a:pt x="9" y="315"/>
                      <a:pt x="72" y="422"/>
                    </a:cubicBezTo>
                    <a:cubicBezTo>
                      <a:pt x="152" y="547"/>
                      <a:pt x="268" y="681"/>
                      <a:pt x="375" y="779"/>
                    </a:cubicBezTo>
                    <a:cubicBezTo>
                      <a:pt x="473" y="877"/>
                      <a:pt x="598" y="957"/>
                      <a:pt x="741" y="993"/>
                    </a:cubicBezTo>
                    <a:cubicBezTo>
                      <a:pt x="775" y="1000"/>
                      <a:pt x="811" y="1004"/>
                      <a:pt x="847" y="1004"/>
                    </a:cubicBezTo>
                    <a:cubicBezTo>
                      <a:pt x="903" y="1004"/>
                      <a:pt x="959" y="993"/>
                      <a:pt x="1008" y="966"/>
                    </a:cubicBezTo>
                    <a:cubicBezTo>
                      <a:pt x="1107" y="895"/>
                      <a:pt x="1151" y="761"/>
                      <a:pt x="1169" y="636"/>
                    </a:cubicBezTo>
                    <a:cubicBezTo>
                      <a:pt x="1187" y="502"/>
                      <a:pt x="1187" y="360"/>
                      <a:pt x="1124" y="235"/>
                    </a:cubicBezTo>
                    <a:cubicBezTo>
                      <a:pt x="1077" y="124"/>
                      <a:pt x="959" y="34"/>
                      <a:pt x="840" y="34"/>
                    </a:cubicBezTo>
                    <a:cubicBezTo>
                      <a:pt x="824" y="34"/>
                      <a:pt x="809" y="35"/>
                      <a:pt x="794" y="38"/>
                    </a:cubicBezTo>
                    <a:cubicBezTo>
                      <a:pt x="744" y="46"/>
                      <a:pt x="694" y="70"/>
                      <a:pt x="644" y="70"/>
                    </a:cubicBezTo>
                    <a:cubicBezTo>
                      <a:pt x="631" y="70"/>
                      <a:pt x="619" y="69"/>
                      <a:pt x="607" y="65"/>
                    </a:cubicBezTo>
                    <a:cubicBezTo>
                      <a:pt x="562" y="56"/>
                      <a:pt x="527" y="12"/>
                      <a:pt x="473" y="3"/>
                    </a:cubicBezTo>
                    <a:cubicBezTo>
                      <a:pt x="467" y="1"/>
                      <a:pt x="461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226;p48">
                <a:extLst>
                  <a:ext uri="{FF2B5EF4-FFF2-40B4-BE49-F238E27FC236}">
                    <a16:creationId xmlns:a16="http://schemas.microsoft.com/office/drawing/2014/main" id="{501A9C75-A4CF-AAF0-00E3-61D5029B57E6}"/>
                  </a:ext>
                </a:extLst>
              </p:cNvPr>
              <p:cNvSpPr/>
              <p:nvPr/>
            </p:nvSpPr>
            <p:spPr>
              <a:xfrm>
                <a:off x="7593532" y="1696835"/>
                <a:ext cx="136220" cy="113458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67" extrusionOk="0">
                    <a:moveTo>
                      <a:pt x="268" y="0"/>
                    </a:moveTo>
                    <a:cubicBezTo>
                      <a:pt x="223" y="0"/>
                      <a:pt x="179" y="0"/>
                      <a:pt x="134" y="18"/>
                    </a:cubicBezTo>
                    <a:cubicBezTo>
                      <a:pt x="0" y="72"/>
                      <a:pt x="9" y="277"/>
                      <a:pt x="72" y="384"/>
                    </a:cubicBezTo>
                    <a:cubicBezTo>
                      <a:pt x="152" y="509"/>
                      <a:pt x="268" y="643"/>
                      <a:pt x="375" y="741"/>
                    </a:cubicBezTo>
                    <a:cubicBezTo>
                      <a:pt x="473" y="839"/>
                      <a:pt x="598" y="919"/>
                      <a:pt x="741" y="955"/>
                    </a:cubicBezTo>
                    <a:cubicBezTo>
                      <a:pt x="775" y="962"/>
                      <a:pt x="811" y="966"/>
                      <a:pt x="847" y="966"/>
                    </a:cubicBezTo>
                    <a:cubicBezTo>
                      <a:pt x="903" y="966"/>
                      <a:pt x="959" y="955"/>
                      <a:pt x="1008" y="928"/>
                    </a:cubicBezTo>
                    <a:cubicBezTo>
                      <a:pt x="1107" y="857"/>
                      <a:pt x="1142" y="732"/>
                      <a:pt x="1160" y="607"/>
                    </a:cubicBezTo>
                    <a:lnTo>
                      <a:pt x="1160" y="607"/>
                    </a:lnTo>
                    <a:cubicBezTo>
                      <a:pt x="1117" y="625"/>
                      <a:pt x="1068" y="634"/>
                      <a:pt x="1019" y="634"/>
                    </a:cubicBezTo>
                    <a:cubicBezTo>
                      <a:pt x="945" y="634"/>
                      <a:pt x="871" y="614"/>
                      <a:pt x="812" y="571"/>
                    </a:cubicBezTo>
                    <a:cubicBezTo>
                      <a:pt x="696" y="491"/>
                      <a:pt x="652" y="330"/>
                      <a:pt x="571" y="206"/>
                    </a:cubicBezTo>
                    <a:cubicBezTo>
                      <a:pt x="500" y="98"/>
                      <a:pt x="393" y="18"/>
                      <a:pt x="268" y="0"/>
                    </a:cubicBezTo>
                    <a:close/>
                  </a:path>
                </a:pathLst>
              </a:custGeom>
              <a:solidFill>
                <a:srgbClr val="FFA461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4227;p48">
                <a:extLst>
                  <a:ext uri="{FF2B5EF4-FFF2-40B4-BE49-F238E27FC236}">
                    <a16:creationId xmlns:a16="http://schemas.microsoft.com/office/drawing/2014/main" id="{D16997B5-8454-7798-B927-6AFBE393FBFB}"/>
                  </a:ext>
                </a:extLst>
              </p:cNvPr>
              <p:cNvSpPr/>
              <p:nvPr/>
            </p:nvSpPr>
            <p:spPr>
              <a:xfrm>
                <a:off x="7594588" y="1805247"/>
                <a:ext cx="243929" cy="155462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325" extrusionOk="0">
                    <a:moveTo>
                      <a:pt x="543" y="0"/>
                    </a:moveTo>
                    <a:cubicBezTo>
                      <a:pt x="446" y="0"/>
                      <a:pt x="348" y="8"/>
                      <a:pt x="250" y="22"/>
                    </a:cubicBezTo>
                    <a:cubicBezTo>
                      <a:pt x="277" y="84"/>
                      <a:pt x="313" y="147"/>
                      <a:pt x="348" y="200"/>
                    </a:cubicBezTo>
                    <a:cubicBezTo>
                      <a:pt x="134" y="290"/>
                      <a:pt x="0" y="530"/>
                      <a:pt x="18" y="771"/>
                    </a:cubicBezTo>
                    <a:cubicBezTo>
                      <a:pt x="45" y="700"/>
                      <a:pt x="81" y="638"/>
                      <a:pt x="134" y="593"/>
                    </a:cubicBezTo>
                    <a:lnTo>
                      <a:pt x="134" y="593"/>
                    </a:lnTo>
                    <a:cubicBezTo>
                      <a:pt x="90" y="843"/>
                      <a:pt x="152" y="1119"/>
                      <a:pt x="304" y="1324"/>
                    </a:cubicBezTo>
                    <a:cubicBezTo>
                      <a:pt x="330" y="1146"/>
                      <a:pt x="491" y="985"/>
                      <a:pt x="643" y="887"/>
                    </a:cubicBezTo>
                    <a:cubicBezTo>
                      <a:pt x="953" y="673"/>
                      <a:pt x="1330" y="581"/>
                      <a:pt x="1709" y="581"/>
                    </a:cubicBezTo>
                    <a:cubicBezTo>
                      <a:pt x="1788" y="581"/>
                      <a:pt x="1867" y="585"/>
                      <a:pt x="1945" y="593"/>
                    </a:cubicBezTo>
                    <a:cubicBezTo>
                      <a:pt x="1990" y="602"/>
                      <a:pt x="2034" y="620"/>
                      <a:pt x="2079" y="629"/>
                    </a:cubicBezTo>
                    <a:cubicBezTo>
                      <a:pt x="2008" y="477"/>
                      <a:pt x="1945" y="325"/>
                      <a:pt x="1874" y="174"/>
                    </a:cubicBezTo>
                    <a:cubicBezTo>
                      <a:pt x="1828" y="170"/>
                      <a:pt x="1784" y="168"/>
                      <a:pt x="1740" y="168"/>
                    </a:cubicBezTo>
                    <a:cubicBezTo>
                      <a:pt x="1664" y="168"/>
                      <a:pt x="1590" y="175"/>
                      <a:pt x="1517" y="191"/>
                    </a:cubicBezTo>
                    <a:cubicBezTo>
                      <a:pt x="1492" y="198"/>
                      <a:pt x="1471" y="204"/>
                      <a:pt x="1448" y="204"/>
                    </a:cubicBezTo>
                    <a:cubicBezTo>
                      <a:pt x="1439" y="204"/>
                      <a:pt x="1429" y="203"/>
                      <a:pt x="1419" y="200"/>
                    </a:cubicBezTo>
                    <a:cubicBezTo>
                      <a:pt x="1383" y="200"/>
                      <a:pt x="1356" y="183"/>
                      <a:pt x="1321" y="174"/>
                    </a:cubicBezTo>
                    <a:cubicBezTo>
                      <a:pt x="1078" y="56"/>
                      <a:pt x="812" y="0"/>
                      <a:pt x="543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4228;p48">
                <a:extLst>
                  <a:ext uri="{FF2B5EF4-FFF2-40B4-BE49-F238E27FC236}">
                    <a16:creationId xmlns:a16="http://schemas.microsoft.com/office/drawing/2014/main" id="{332278E0-EE68-F697-2D68-726CEC61B4BC}"/>
                  </a:ext>
                </a:extLst>
              </p:cNvPr>
              <p:cNvSpPr/>
              <p:nvPr/>
            </p:nvSpPr>
            <p:spPr>
              <a:xfrm>
                <a:off x="7633307" y="1756438"/>
                <a:ext cx="54558" cy="707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603" extrusionOk="0">
                    <a:moveTo>
                      <a:pt x="241" y="1"/>
                    </a:moveTo>
                    <a:cubicBezTo>
                      <a:pt x="125" y="1"/>
                      <a:pt x="36" y="295"/>
                      <a:pt x="9" y="384"/>
                    </a:cubicBezTo>
                    <a:cubicBezTo>
                      <a:pt x="0" y="456"/>
                      <a:pt x="0" y="536"/>
                      <a:pt x="63" y="581"/>
                    </a:cubicBezTo>
                    <a:cubicBezTo>
                      <a:pt x="82" y="594"/>
                      <a:pt x="112" y="602"/>
                      <a:pt x="143" y="602"/>
                    </a:cubicBezTo>
                    <a:cubicBezTo>
                      <a:pt x="155" y="602"/>
                      <a:pt x="167" y="601"/>
                      <a:pt x="179" y="599"/>
                    </a:cubicBezTo>
                    <a:cubicBezTo>
                      <a:pt x="215" y="590"/>
                      <a:pt x="250" y="572"/>
                      <a:pt x="286" y="554"/>
                    </a:cubicBezTo>
                    <a:cubicBezTo>
                      <a:pt x="313" y="545"/>
                      <a:pt x="339" y="536"/>
                      <a:pt x="366" y="518"/>
                    </a:cubicBezTo>
                    <a:cubicBezTo>
                      <a:pt x="384" y="509"/>
                      <a:pt x="402" y="500"/>
                      <a:pt x="420" y="483"/>
                    </a:cubicBezTo>
                    <a:cubicBezTo>
                      <a:pt x="455" y="456"/>
                      <a:pt x="464" y="402"/>
                      <a:pt x="455" y="349"/>
                    </a:cubicBezTo>
                    <a:cubicBezTo>
                      <a:pt x="446" y="251"/>
                      <a:pt x="366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4229;p48">
                <a:extLst>
                  <a:ext uri="{FF2B5EF4-FFF2-40B4-BE49-F238E27FC236}">
                    <a16:creationId xmlns:a16="http://schemas.microsoft.com/office/drawing/2014/main" id="{1B5E6E55-DDB0-217A-D84E-A423BFB2C83B}"/>
                  </a:ext>
                </a:extLst>
              </p:cNvPr>
              <p:cNvSpPr/>
              <p:nvPr/>
            </p:nvSpPr>
            <p:spPr>
              <a:xfrm>
                <a:off x="7633307" y="1756438"/>
                <a:ext cx="54558" cy="7028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99" extrusionOk="0">
                    <a:moveTo>
                      <a:pt x="241" y="1"/>
                    </a:moveTo>
                    <a:cubicBezTo>
                      <a:pt x="125" y="1"/>
                      <a:pt x="36" y="295"/>
                      <a:pt x="9" y="384"/>
                    </a:cubicBezTo>
                    <a:cubicBezTo>
                      <a:pt x="0" y="456"/>
                      <a:pt x="0" y="536"/>
                      <a:pt x="63" y="581"/>
                    </a:cubicBezTo>
                    <a:cubicBezTo>
                      <a:pt x="81" y="590"/>
                      <a:pt x="99" y="599"/>
                      <a:pt x="125" y="599"/>
                    </a:cubicBezTo>
                    <a:cubicBezTo>
                      <a:pt x="143" y="572"/>
                      <a:pt x="170" y="536"/>
                      <a:pt x="188" y="509"/>
                    </a:cubicBezTo>
                    <a:cubicBezTo>
                      <a:pt x="223" y="474"/>
                      <a:pt x="250" y="429"/>
                      <a:pt x="277" y="384"/>
                    </a:cubicBezTo>
                    <a:cubicBezTo>
                      <a:pt x="286" y="367"/>
                      <a:pt x="295" y="349"/>
                      <a:pt x="322" y="349"/>
                    </a:cubicBezTo>
                    <a:cubicBezTo>
                      <a:pt x="326" y="346"/>
                      <a:pt x="331" y="345"/>
                      <a:pt x="336" y="345"/>
                    </a:cubicBezTo>
                    <a:cubicBezTo>
                      <a:pt x="348" y="345"/>
                      <a:pt x="360" y="354"/>
                      <a:pt x="366" y="367"/>
                    </a:cubicBezTo>
                    <a:cubicBezTo>
                      <a:pt x="375" y="384"/>
                      <a:pt x="384" y="402"/>
                      <a:pt x="384" y="420"/>
                    </a:cubicBezTo>
                    <a:cubicBezTo>
                      <a:pt x="384" y="447"/>
                      <a:pt x="384" y="483"/>
                      <a:pt x="384" y="509"/>
                    </a:cubicBezTo>
                    <a:cubicBezTo>
                      <a:pt x="402" y="500"/>
                      <a:pt x="411" y="500"/>
                      <a:pt x="420" y="483"/>
                    </a:cubicBezTo>
                    <a:cubicBezTo>
                      <a:pt x="455" y="456"/>
                      <a:pt x="464" y="402"/>
                      <a:pt x="455" y="349"/>
                    </a:cubicBezTo>
                    <a:cubicBezTo>
                      <a:pt x="446" y="251"/>
                      <a:pt x="366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4230;p48">
                <a:extLst>
                  <a:ext uri="{FF2B5EF4-FFF2-40B4-BE49-F238E27FC236}">
                    <a16:creationId xmlns:a16="http://schemas.microsoft.com/office/drawing/2014/main" id="{BA38911D-5170-B280-CD84-DDA6EF40B7D1}"/>
                  </a:ext>
                </a:extLst>
              </p:cNvPr>
              <p:cNvSpPr/>
              <p:nvPr/>
            </p:nvSpPr>
            <p:spPr>
              <a:xfrm>
                <a:off x="7688804" y="1721122"/>
                <a:ext cx="15840" cy="1537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1" extrusionOk="0">
                    <a:moveTo>
                      <a:pt x="99" y="0"/>
                    </a:moveTo>
                    <a:cubicBezTo>
                      <a:pt x="80" y="0"/>
                      <a:pt x="55" y="17"/>
                      <a:pt x="36" y="43"/>
                    </a:cubicBezTo>
                    <a:cubicBezTo>
                      <a:pt x="9" y="70"/>
                      <a:pt x="0" y="115"/>
                      <a:pt x="18" y="123"/>
                    </a:cubicBezTo>
                    <a:cubicBezTo>
                      <a:pt x="23" y="128"/>
                      <a:pt x="29" y="131"/>
                      <a:pt x="37" y="131"/>
                    </a:cubicBezTo>
                    <a:cubicBezTo>
                      <a:pt x="55" y="131"/>
                      <a:pt x="79" y="116"/>
                      <a:pt x="98" y="97"/>
                    </a:cubicBezTo>
                    <a:cubicBezTo>
                      <a:pt x="125" y="61"/>
                      <a:pt x="134" y="16"/>
                      <a:pt x="116" y="7"/>
                    </a:cubicBezTo>
                    <a:cubicBezTo>
                      <a:pt x="111" y="3"/>
                      <a:pt x="10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4231;p48">
                <a:extLst>
                  <a:ext uri="{FF2B5EF4-FFF2-40B4-BE49-F238E27FC236}">
                    <a16:creationId xmlns:a16="http://schemas.microsoft.com/office/drawing/2014/main" id="{C1F4BDC6-230A-313A-FA78-56343C9DB10A}"/>
                  </a:ext>
                </a:extLst>
              </p:cNvPr>
              <p:cNvSpPr/>
              <p:nvPr/>
            </p:nvSpPr>
            <p:spPr>
              <a:xfrm>
                <a:off x="7596700" y="1718423"/>
                <a:ext cx="74387" cy="13469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48" extrusionOk="0">
                    <a:moveTo>
                      <a:pt x="195" y="0"/>
                    </a:moveTo>
                    <a:cubicBezTo>
                      <a:pt x="168" y="0"/>
                      <a:pt x="141" y="7"/>
                      <a:pt x="116" y="22"/>
                    </a:cubicBezTo>
                    <a:cubicBezTo>
                      <a:pt x="80" y="48"/>
                      <a:pt x="63" y="102"/>
                      <a:pt x="54" y="155"/>
                    </a:cubicBezTo>
                    <a:cubicBezTo>
                      <a:pt x="0" y="485"/>
                      <a:pt x="80" y="842"/>
                      <a:pt x="286" y="1119"/>
                    </a:cubicBezTo>
                    <a:cubicBezTo>
                      <a:pt x="293" y="1133"/>
                      <a:pt x="306" y="1148"/>
                      <a:pt x="320" y="1148"/>
                    </a:cubicBezTo>
                    <a:cubicBezTo>
                      <a:pt x="324" y="1148"/>
                      <a:pt x="327" y="1147"/>
                      <a:pt x="330" y="1146"/>
                    </a:cubicBezTo>
                    <a:cubicBezTo>
                      <a:pt x="339" y="1137"/>
                      <a:pt x="339" y="1128"/>
                      <a:pt x="339" y="1110"/>
                    </a:cubicBezTo>
                    <a:cubicBezTo>
                      <a:pt x="357" y="1021"/>
                      <a:pt x="339" y="905"/>
                      <a:pt x="375" y="815"/>
                    </a:cubicBezTo>
                    <a:cubicBezTo>
                      <a:pt x="419" y="735"/>
                      <a:pt x="518" y="682"/>
                      <a:pt x="571" y="601"/>
                    </a:cubicBezTo>
                    <a:cubicBezTo>
                      <a:pt x="607" y="539"/>
                      <a:pt x="634" y="459"/>
                      <a:pt x="607" y="387"/>
                    </a:cubicBezTo>
                    <a:cubicBezTo>
                      <a:pt x="589" y="325"/>
                      <a:pt x="544" y="280"/>
                      <a:pt x="500" y="236"/>
                    </a:cubicBezTo>
                    <a:cubicBezTo>
                      <a:pt x="455" y="191"/>
                      <a:pt x="411" y="146"/>
                      <a:pt x="366" y="102"/>
                    </a:cubicBezTo>
                    <a:cubicBezTo>
                      <a:pt x="339" y="75"/>
                      <a:pt x="303" y="39"/>
                      <a:pt x="259" y="13"/>
                    </a:cubicBezTo>
                    <a:cubicBezTo>
                      <a:pt x="239" y="5"/>
                      <a:pt x="217" y="0"/>
                      <a:pt x="1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4232;p48">
                <a:extLst>
                  <a:ext uri="{FF2B5EF4-FFF2-40B4-BE49-F238E27FC236}">
                    <a16:creationId xmlns:a16="http://schemas.microsoft.com/office/drawing/2014/main" id="{A7076142-E365-D272-B9A8-FACE397302EF}"/>
                  </a:ext>
                </a:extLst>
              </p:cNvPr>
              <p:cNvSpPr/>
              <p:nvPr/>
            </p:nvSpPr>
            <p:spPr>
              <a:xfrm>
                <a:off x="7611366" y="1720887"/>
                <a:ext cx="18890" cy="11310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64" extrusionOk="0">
                    <a:moveTo>
                      <a:pt x="98" y="1"/>
                    </a:moveTo>
                    <a:cubicBezTo>
                      <a:pt x="89" y="1"/>
                      <a:pt x="80" y="1"/>
                      <a:pt x="80" y="9"/>
                    </a:cubicBezTo>
                    <a:cubicBezTo>
                      <a:pt x="0" y="322"/>
                      <a:pt x="18" y="652"/>
                      <a:pt x="134" y="955"/>
                    </a:cubicBezTo>
                    <a:cubicBezTo>
                      <a:pt x="134" y="964"/>
                      <a:pt x="143" y="964"/>
                      <a:pt x="143" y="964"/>
                    </a:cubicBezTo>
                    <a:lnTo>
                      <a:pt x="152" y="964"/>
                    </a:lnTo>
                    <a:cubicBezTo>
                      <a:pt x="161" y="964"/>
                      <a:pt x="161" y="946"/>
                      <a:pt x="161" y="946"/>
                    </a:cubicBezTo>
                    <a:cubicBezTo>
                      <a:pt x="54" y="652"/>
                      <a:pt x="36" y="322"/>
                      <a:pt x="107" y="18"/>
                    </a:cubicBezTo>
                    <a:cubicBezTo>
                      <a:pt x="116" y="9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rgbClr val="FFA461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4233;p48">
                <a:extLst>
                  <a:ext uri="{FF2B5EF4-FFF2-40B4-BE49-F238E27FC236}">
                    <a16:creationId xmlns:a16="http://schemas.microsoft.com/office/drawing/2014/main" id="{84F57B68-8349-A72B-9FFD-4BFD26D41ED2}"/>
                  </a:ext>
                </a:extLst>
              </p:cNvPr>
              <p:cNvSpPr/>
              <p:nvPr/>
            </p:nvSpPr>
            <p:spPr>
              <a:xfrm>
                <a:off x="7865619" y="2291340"/>
                <a:ext cx="257657" cy="698348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5952" extrusionOk="0">
                    <a:moveTo>
                      <a:pt x="224" y="0"/>
                    </a:moveTo>
                    <a:cubicBezTo>
                      <a:pt x="144" y="9"/>
                      <a:pt x="1" y="9"/>
                      <a:pt x="1" y="81"/>
                    </a:cubicBezTo>
                    <a:cubicBezTo>
                      <a:pt x="10" y="286"/>
                      <a:pt x="19" y="491"/>
                      <a:pt x="28" y="696"/>
                    </a:cubicBezTo>
                    <a:lnTo>
                      <a:pt x="45" y="1098"/>
                    </a:lnTo>
                    <a:cubicBezTo>
                      <a:pt x="45" y="1240"/>
                      <a:pt x="54" y="1374"/>
                      <a:pt x="63" y="1517"/>
                    </a:cubicBezTo>
                    <a:cubicBezTo>
                      <a:pt x="81" y="2088"/>
                      <a:pt x="108" y="2668"/>
                      <a:pt x="170" y="3239"/>
                    </a:cubicBezTo>
                    <a:cubicBezTo>
                      <a:pt x="188" y="3382"/>
                      <a:pt x="206" y="3533"/>
                      <a:pt x="269" y="3667"/>
                    </a:cubicBezTo>
                    <a:cubicBezTo>
                      <a:pt x="322" y="3801"/>
                      <a:pt x="429" y="3926"/>
                      <a:pt x="563" y="3970"/>
                    </a:cubicBezTo>
                    <a:cubicBezTo>
                      <a:pt x="581" y="4158"/>
                      <a:pt x="625" y="4309"/>
                      <a:pt x="697" y="4479"/>
                    </a:cubicBezTo>
                    <a:cubicBezTo>
                      <a:pt x="715" y="4523"/>
                      <a:pt x="723" y="4568"/>
                      <a:pt x="750" y="4604"/>
                    </a:cubicBezTo>
                    <a:cubicBezTo>
                      <a:pt x="804" y="4693"/>
                      <a:pt x="884" y="4755"/>
                      <a:pt x="973" y="4791"/>
                    </a:cubicBezTo>
                    <a:cubicBezTo>
                      <a:pt x="1000" y="4987"/>
                      <a:pt x="1116" y="5157"/>
                      <a:pt x="1303" y="5237"/>
                    </a:cubicBezTo>
                    <a:cubicBezTo>
                      <a:pt x="1366" y="5505"/>
                      <a:pt x="1553" y="5737"/>
                      <a:pt x="1776" y="5888"/>
                    </a:cubicBezTo>
                    <a:cubicBezTo>
                      <a:pt x="1817" y="5922"/>
                      <a:pt x="1868" y="5951"/>
                      <a:pt x="1918" y="5951"/>
                    </a:cubicBezTo>
                    <a:cubicBezTo>
                      <a:pt x="1933" y="5951"/>
                      <a:pt x="1949" y="5948"/>
                      <a:pt x="1964" y="5942"/>
                    </a:cubicBezTo>
                    <a:cubicBezTo>
                      <a:pt x="2035" y="5915"/>
                      <a:pt x="2062" y="5826"/>
                      <a:pt x="2071" y="5746"/>
                    </a:cubicBezTo>
                    <a:cubicBezTo>
                      <a:pt x="2106" y="5460"/>
                      <a:pt x="2035" y="5175"/>
                      <a:pt x="1972" y="4889"/>
                    </a:cubicBezTo>
                    <a:cubicBezTo>
                      <a:pt x="2017" y="4871"/>
                      <a:pt x="2062" y="4818"/>
                      <a:pt x="2079" y="4773"/>
                    </a:cubicBezTo>
                    <a:cubicBezTo>
                      <a:pt x="2088" y="4729"/>
                      <a:pt x="2097" y="4675"/>
                      <a:pt x="2097" y="4622"/>
                    </a:cubicBezTo>
                    <a:cubicBezTo>
                      <a:pt x="2088" y="4514"/>
                      <a:pt x="2062" y="4416"/>
                      <a:pt x="2017" y="4318"/>
                    </a:cubicBezTo>
                    <a:cubicBezTo>
                      <a:pt x="2169" y="4211"/>
                      <a:pt x="2195" y="3970"/>
                      <a:pt x="2187" y="3774"/>
                    </a:cubicBezTo>
                    <a:cubicBezTo>
                      <a:pt x="2169" y="3248"/>
                      <a:pt x="2097" y="2721"/>
                      <a:pt x="2017" y="2195"/>
                    </a:cubicBezTo>
                    <a:cubicBezTo>
                      <a:pt x="1990" y="1981"/>
                      <a:pt x="1955" y="1758"/>
                      <a:pt x="1865" y="1553"/>
                    </a:cubicBezTo>
                    <a:cubicBezTo>
                      <a:pt x="1794" y="1383"/>
                      <a:pt x="1678" y="1232"/>
                      <a:pt x="1571" y="1080"/>
                    </a:cubicBezTo>
                    <a:cubicBezTo>
                      <a:pt x="1259" y="670"/>
                      <a:pt x="920" y="250"/>
                      <a:pt x="438" y="54"/>
                    </a:cubicBezTo>
                    <a:cubicBezTo>
                      <a:pt x="367" y="18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4234;p48">
                <a:extLst>
                  <a:ext uri="{FF2B5EF4-FFF2-40B4-BE49-F238E27FC236}">
                    <a16:creationId xmlns:a16="http://schemas.microsoft.com/office/drawing/2014/main" id="{771664DA-B7DE-EFE6-1548-96BDED146AF6}"/>
                  </a:ext>
                </a:extLst>
              </p:cNvPr>
              <p:cNvSpPr/>
              <p:nvPr/>
            </p:nvSpPr>
            <p:spPr>
              <a:xfrm>
                <a:off x="8049825" y="2422162"/>
                <a:ext cx="67113" cy="38531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3284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" y="964"/>
                      <a:pt x="99" y="1919"/>
                      <a:pt x="322" y="2855"/>
                    </a:cubicBezTo>
                    <a:cubicBezTo>
                      <a:pt x="358" y="3007"/>
                      <a:pt x="394" y="3159"/>
                      <a:pt x="474" y="3284"/>
                    </a:cubicBezTo>
                    <a:cubicBezTo>
                      <a:pt x="465" y="3257"/>
                      <a:pt x="456" y="3230"/>
                      <a:pt x="447" y="3203"/>
                    </a:cubicBezTo>
                    <a:cubicBezTo>
                      <a:pt x="501" y="3168"/>
                      <a:pt x="545" y="3105"/>
                      <a:pt x="572" y="3034"/>
                    </a:cubicBezTo>
                    <a:cubicBezTo>
                      <a:pt x="367" y="2632"/>
                      <a:pt x="242" y="2195"/>
                      <a:pt x="162" y="1758"/>
                    </a:cubicBezTo>
                    <a:cubicBezTo>
                      <a:pt x="55" y="1178"/>
                      <a:pt x="28" y="589"/>
                      <a:pt x="28" y="10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4235;p48">
                <a:extLst>
                  <a:ext uri="{FF2B5EF4-FFF2-40B4-BE49-F238E27FC236}">
                    <a16:creationId xmlns:a16="http://schemas.microsoft.com/office/drawing/2014/main" id="{D847A810-1347-F4E8-E686-E172951ABFCE}"/>
                  </a:ext>
                </a:extLst>
              </p:cNvPr>
              <p:cNvSpPr/>
              <p:nvPr/>
            </p:nvSpPr>
            <p:spPr>
              <a:xfrm>
                <a:off x="7908561" y="2350005"/>
                <a:ext cx="22058" cy="40725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471" extrusionOk="0">
                    <a:moveTo>
                      <a:pt x="45" y="0"/>
                    </a:moveTo>
                    <a:cubicBezTo>
                      <a:pt x="1" y="1133"/>
                      <a:pt x="10" y="2275"/>
                      <a:pt x="81" y="3408"/>
                    </a:cubicBezTo>
                    <a:cubicBezTo>
                      <a:pt x="117" y="3435"/>
                      <a:pt x="152" y="3452"/>
                      <a:pt x="188" y="3470"/>
                    </a:cubicBezTo>
                    <a:cubicBezTo>
                      <a:pt x="81" y="2320"/>
                      <a:pt x="18" y="116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4236;p48">
                <a:extLst>
                  <a:ext uri="{FF2B5EF4-FFF2-40B4-BE49-F238E27FC236}">
                    <a16:creationId xmlns:a16="http://schemas.microsoft.com/office/drawing/2014/main" id="{6D2D0BFA-2E64-15F4-F64F-C69CA6E62272}"/>
                  </a:ext>
                </a:extLst>
              </p:cNvPr>
              <p:cNvSpPr/>
              <p:nvPr/>
            </p:nvSpPr>
            <p:spPr>
              <a:xfrm>
                <a:off x="7999609" y="2431548"/>
                <a:ext cx="107944" cy="438697"/>
              </a:xfrm>
              <a:custGeom>
                <a:avLst/>
                <a:gdLst/>
                <a:ahLst/>
                <a:cxnLst/>
                <a:rect l="l" t="t" r="r" b="b"/>
                <a:pathLst>
                  <a:path w="920" h="3739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72" y="63"/>
                      <a:pt x="63" y="135"/>
                      <a:pt x="63" y="206"/>
                    </a:cubicBezTo>
                    <a:cubicBezTo>
                      <a:pt x="1" y="1018"/>
                      <a:pt x="144" y="1830"/>
                      <a:pt x="340" y="2624"/>
                    </a:cubicBezTo>
                    <a:cubicBezTo>
                      <a:pt x="438" y="3025"/>
                      <a:pt x="563" y="3435"/>
                      <a:pt x="839" y="3739"/>
                    </a:cubicBezTo>
                    <a:cubicBezTo>
                      <a:pt x="839" y="3730"/>
                      <a:pt x="830" y="3712"/>
                      <a:pt x="830" y="3694"/>
                    </a:cubicBezTo>
                    <a:cubicBezTo>
                      <a:pt x="866" y="3676"/>
                      <a:pt x="893" y="3650"/>
                      <a:pt x="920" y="3605"/>
                    </a:cubicBezTo>
                    <a:cubicBezTo>
                      <a:pt x="804" y="3462"/>
                      <a:pt x="706" y="3284"/>
                      <a:pt x="625" y="3105"/>
                    </a:cubicBezTo>
                    <a:cubicBezTo>
                      <a:pt x="197" y="2133"/>
                      <a:pt x="72" y="1062"/>
                      <a:pt x="8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4237;p48">
                <a:extLst>
                  <a:ext uri="{FF2B5EF4-FFF2-40B4-BE49-F238E27FC236}">
                    <a16:creationId xmlns:a16="http://schemas.microsoft.com/office/drawing/2014/main" id="{0F7283DF-E352-4730-5339-DD9F4658AC77}"/>
                  </a:ext>
                </a:extLst>
              </p:cNvPr>
              <p:cNvSpPr/>
              <p:nvPr/>
            </p:nvSpPr>
            <p:spPr>
              <a:xfrm>
                <a:off x="7970276" y="2414887"/>
                <a:ext cx="48340" cy="493021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202" extrusionOk="0">
                    <a:moveTo>
                      <a:pt x="162" y="0"/>
                    </a:moveTo>
                    <a:lnTo>
                      <a:pt x="162" y="0"/>
                    </a:lnTo>
                    <a:cubicBezTo>
                      <a:pt x="1" y="857"/>
                      <a:pt x="99" y="1740"/>
                      <a:pt x="188" y="2614"/>
                    </a:cubicBezTo>
                    <a:cubicBezTo>
                      <a:pt x="242" y="3122"/>
                      <a:pt x="295" y="3640"/>
                      <a:pt x="349" y="4157"/>
                    </a:cubicBezTo>
                    <a:cubicBezTo>
                      <a:pt x="367" y="4166"/>
                      <a:pt x="384" y="4175"/>
                      <a:pt x="411" y="4184"/>
                    </a:cubicBezTo>
                    <a:lnTo>
                      <a:pt x="411" y="4184"/>
                    </a:lnTo>
                    <a:cubicBezTo>
                      <a:pt x="355" y="2781"/>
                      <a:pt x="19" y="1395"/>
                      <a:pt x="162" y="0"/>
                    </a:cubicBezTo>
                    <a:close/>
                    <a:moveTo>
                      <a:pt x="411" y="4184"/>
                    </a:moveTo>
                    <a:cubicBezTo>
                      <a:pt x="411" y="4190"/>
                      <a:pt x="411" y="4196"/>
                      <a:pt x="411" y="4202"/>
                    </a:cubicBezTo>
                    <a:cubicBezTo>
                      <a:pt x="411" y="4202"/>
                      <a:pt x="411" y="4193"/>
                      <a:pt x="411" y="4184"/>
                    </a:cubicBezTo>
                    <a:cubicBezTo>
                      <a:pt x="411" y="4184"/>
                      <a:pt x="411" y="4184"/>
                      <a:pt x="411" y="4184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4238;p48">
                <a:extLst>
                  <a:ext uri="{FF2B5EF4-FFF2-40B4-BE49-F238E27FC236}">
                    <a16:creationId xmlns:a16="http://schemas.microsoft.com/office/drawing/2014/main" id="{C76F9AEF-5D0B-E8C8-E40F-75248BE2D767}"/>
                  </a:ext>
                </a:extLst>
              </p:cNvPr>
              <p:cNvSpPr/>
              <p:nvPr/>
            </p:nvSpPr>
            <p:spPr>
              <a:xfrm>
                <a:off x="7940005" y="2392830"/>
                <a:ext cx="43060" cy="47530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051" extrusionOk="0">
                    <a:moveTo>
                      <a:pt x="81" y="1"/>
                    </a:moveTo>
                    <a:cubicBezTo>
                      <a:pt x="0" y="438"/>
                      <a:pt x="18" y="884"/>
                      <a:pt x="45" y="1321"/>
                    </a:cubicBezTo>
                    <a:cubicBezTo>
                      <a:pt x="89" y="2186"/>
                      <a:pt x="143" y="3052"/>
                      <a:pt x="277" y="3899"/>
                    </a:cubicBezTo>
                    <a:cubicBezTo>
                      <a:pt x="295" y="3908"/>
                      <a:pt x="321" y="3917"/>
                      <a:pt x="339" y="3926"/>
                    </a:cubicBezTo>
                    <a:cubicBezTo>
                      <a:pt x="339" y="3971"/>
                      <a:pt x="357" y="4015"/>
                      <a:pt x="366" y="4051"/>
                    </a:cubicBezTo>
                    <a:cubicBezTo>
                      <a:pt x="330" y="3685"/>
                      <a:pt x="304" y="3310"/>
                      <a:pt x="268" y="2945"/>
                    </a:cubicBezTo>
                    <a:cubicBezTo>
                      <a:pt x="170" y="1963"/>
                      <a:pt x="72" y="982"/>
                      <a:pt x="8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4239;p48">
                <a:extLst>
                  <a:ext uri="{FF2B5EF4-FFF2-40B4-BE49-F238E27FC236}">
                    <a16:creationId xmlns:a16="http://schemas.microsoft.com/office/drawing/2014/main" id="{1BB479B6-ED71-0DA7-1B8C-5CF562EF5732}"/>
                  </a:ext>
                </a:extLst>
              </p:cNvPr>
              <p:cNvSpPr/>
              <p:nvPr/>
            </p:nvSpPr>
            <p:spPr>
              <a:xfrm>
                <a:off x="7865619" y="2291340"/>
                <a:ext cx="235716" cy="25237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2151" extrusionOk="0">
                    <a:moveTo>
                      <a:pt x="224" y="0"/>
                    </a:moveTo>
                    <a:cubicBezTo>
                      <a:pt x="144" y="9"/>
                      <a:pt x="1" y="9"/>
                      <a:pt x="1" y="81"/>
                    </a:cubicBezTo>
                    <a:cubicBezTo>
                      <a:pt x="10" y="259"/>
                      <a:pt x="19" y="447"/>
                      <a:pt x="19" y="625"/>
                    </a:cubicBezTo>
                    <a:cubicBezTo>
                      <a:pt x="269" y="928"/>
                      <a:pt x="554" y="1196"/>
                      <a:pt x="884" y="1410"/>
                    </a:cubicBezTo>
                    <a:cubicBezTo>
                      <a:pt x="993" y="1486"/>
                      <a:pt x="1127" y="1553"/>
                      <a:pt x="1261" y="1553"/>
                    </a:cubicBezTo>
                    <a:cubicBezTo>
                      <a:pt x="1269" y="1553"/>
                      <a:pt x="1277" y="1553"/>
                      <a:pt x="1286" y="1553"/>
                    </a:cubicBezTo>
                    <a:cubicBezTo>
                      <a:pt x="1303" y="1553"/>
                      <a:pt x="1321" y="1553"/>
                      <a:pt x="1339" y="1562"/>
                    </a:cubicBezTo>
                    <a:cubicBezTo>
                      <a:pt x="1366" y="1571"/>
                      <a:pt x="1384" y="1588"/>
                      <a:pt x="1393" y="1606"/>
                    </a:cubicBezTo>
                    <a:cubicBezTo>
                      <a:pt x="1553" y="1838"/>
                      <a:pt x="1767" y="2017"/>
                      <a:pt x="2008" y="2150"/>
                    </a:cubicBezTo>
                    <a:cubicBezTo>
                      <a:pt x="1981" y="1945"/>
                      <a:pt x="1946" y="1740"/>
                      <a:pt x="1865" y="1553"/>
                    </a:cubicBezTo>
                    <a:cubicBezTo>
                      <a:pt x="1794" y="1383"/>
                      <a:pt x="1678" y="1232"/>
                      <a:pt x="1571" y="1080"/>
                    </a:cubicBezTo>
                    <a:cubicBezTo>
                      <a:pt x="1259" y="670"/>
                      <a:pt x="920" y="250"/>
                      <a:pt x="438" y="54"/>
                    </a:cubicBezTo>
                    <a:cubicBezTo>
                      <a:pt x="367" y="18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4240;p48">
                <a:extLst>
                  <a:ext uri="{FF2B5EF4-FFF2-40B4-BE49-F238E27FC236}">
                    <a16:creationId xmlns:a16="http://schemas.microsoft.com/office/drawing/2014/main" id="{378FEEC8-8209-E9B5-1121-C7FA68316306}"/>
                  </a:ext>
                </a:extLst>
              </p:cNvPr>
              <p:cNvSpPr/>
              <p:nvPr/>
            </p:nvSpPr>
            <p:spPr>
              <a:xfrm>
                <a:off x="7740076" y="1843027"/>
                <a:ext cx="270094" cy="422271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599" extrusionOk="0">
                    <a:moveTo>
                      <a:pt x="354" y="1"/>
                    </a:moveTo>
                    <a:cubicBezTo>
                      <a:pt x="228" y="1"/>
                      <a:pt x="102" y="21"/>
                      <a:pt x="0" y="101"/>
                    </a:cubicBezTo>
                    <a:cubicBezTo>
                      <a:pt x="286" y="949"/>
                      <a:pt x="643" y="1770"/>
                      <a:pt x="1089" y="2546"/>
                    </a:cubicBezTo>
                    <a:cubicBezTo>
                      <a:pt x="1249" y="2813"/>
                      <a:pt x="1410" y="3081"/>
                      <a:pt x="1624" y="3295"/>
                    </a:cubicBezTo>
                    <a:cubicBezTo>
                      <a:pt x="1749" y="3420"/>
                      <a:pt x="1883" y="3527"/>
                      <a:pt x="2034" y="3598"/>
                    </a:cubicBezTo>
                    <a:cubicBezTo>
                      <a:pt x="2052" y="3581"/>
                      <a:pt x="2097" y="3554"/>
                      <a:pt x="2115" y="3536"/>
                    </a:cubicBezTo>
                    <a:cubicBezTo>
                      <a:pt x="2117" y="3537"/>
                      <a:pt x="2119" y="3537"/>
                      <a:pt x="2121" y="3537"/>
                    </a:cubicBezTo>
                    <a:cubicBezTo>
                      <a:pt x="2138" y="3537"/>
                      <a:pt x="2159" y="3506"/>
                      <a:pt x="2159" y="3482"/>
                    </a:cubicBezTo>
                    <a:cubicBezTo>
                      <a:pt x="2266" y="3045"/>
                      <a:pt x="2302" y="2599"/>
                      <a:pt x="2266" y="2144"/>
                    </a:cubicBezTo>
                    <a:cubicBezTo>
                      <a:pt x="2240" y="1716"/>
                      <a:pt x="2141" y="1288"/>
                      <a:pt x="1936" y="913"/>
                    </a:cubicBezTo>
                    <a:cubicBezTo>
                      <a:pt x="1731" y="539"/>
                      <a:pt x="1401" y="226"/>
                      <a:pt x="1000" y="92"/>
                    </a:cubicBezTo>
                    <a:cubicBezTo>
                      <a:pt x="821" y="30"/>
                      <a:pt x="625" y="3"/>
                      <a:pt x="437" y="3"/>
                    </a:cubicBezTo>
                    <a:cubicBezTo>
                      <a:pt x="410" y="2"/>
                      <a:pt x="382" y="1"/>
                      <a:pt x="3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4241;p48">
                <a:extLst>
                  <a:ext uri="{FF2B5EF4-FFF2-40B4-BE49-F238E27FC236}">
                    <a16:creationId xmlns:a16="http://schemas.microsoft.com/office/drawing/2014/main" id="{C9A5C860-5D9D-7C55-140B-8029C20EB413}"/>
                  </a:ext>
                </a:extLst>
              </p:cNvPr>
              <p:cNvSpPr/>
              <p:nvPr/>
            </p:nvSpPr>
            <p:spPr>
              <a:xfrm>
                <a:off x="7847902" y="1855933"/>
                <a:ext cx="116274" cy="163206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391" extrusionOk="0">
                    <a:moveTo>
                      <a:pt x="18" y="0"/>
                    </a:moveTo>
                    <a:lnTo>
                      <a:pt x="18" y="0"/>
                    </a:lnTo>
                    <a:cubicBezTo>
                      <a:pt x="98" y="98"/>
                      <a:pt x="205" y="179"/>
                      <a:pt x="304" y="268"/>
                    </a:cubicBezTo>
                    <a:cubicBezTo>
                      <a:pt x="482" y="429"/>
                      <a:pt x="634" y="625"/>
                      <a:pt x="750" y="839"/>
                    </a:cubicBezTo>
                    <a:cubicBezTo>
                      <a:pt x="803" y="946"/>
                      <a:pt x="848" y="1053"/>
                      <a:pt x="857" y="1169"/>
                    </a:cubicBezTo>
                    <a:cubicBezTo>
                      <a:pt x="866" y="1196"/>
                      <a:pt x="866" y="1223"/>
                      <a:pt x="848" y="1240"/>
                    </a:cubicBezTo>
                    <a:cubicBezTo>
                      <a:pt x="836" y="1255"/>
                      <a:pt x="820" y="1261"/>
                      <a:pt x="803" y="1261"/>
                    </a:cubicBezTo>
                    <a:cubicBezTo>
                      <a:pt x="768" y="1261"/>
                      <a:pt x="729" y="1237"/>
                      <a:pt x="705" y="1214"/>
                    </a:cubicBezTo>
                    <a:cubicBezTo>
                      <a:pt x="544" y="1062"/>
                      <a:pt x="393" y="901"/>
                      <a:pt x="277" y="714"/>
                    </a:cubicBezTo>
                    <a:cubicBezTo>
                      <a:pt x="188" y="580"/>
                      <a:pt x="107" y="446"/>
                      <a:pt x="0" y="330"/>
                    </a:cubicBezTo>
                    <a:lnTo>
                      <a:pt x="0" y="330"/>
                    </a:lnTo>
                    <a:cubicBezTo>
                      <a:pt x="152" y="643"/>
                      <a:pt x="304" y="919"/>
                      <a:pt x="527" y="1187"/>
                    </a:cubicBezTo>
                    <a:cubicBezTo>
                      <a:pt x="580" y="1249"/>
                      <a:pt x="643" y="1312"/>
                      <a:pt x="714" y="1356"/>
                    </a:cubicBezTo>
                    <a:cubicBezTo>
                      <a:pt x="748" y="1376"/>
                      <a:pt x="793" y="1390"/>
                      <a:pt x="837" y="1390"/>
                    </a:cubicBezTo>
                    <a:cubicBezTo>
                      <a:pt x="873" y="1390"/>
                      <a:pt x="909" y="1380"/>
                      <a:pt x="937" y="1356"/>
                    </a:cubicBezTo>
                    <a:cubicBezTo>
                      <a:pt x="990" y="1303"/>
                      <a:pt x="973" y="1214"/>
                      <a:pt x="955" y="1142"/>
                    </a:cubicBezTo>
                    <a:cubicBezTo>
                      <a:pt x="830" y="741"/>
                      <a:pt x="571" y="375"/>
                      <a:pt x="232" y="134"/>
                    </a:cubicBezTo>
                    <a:cubicBezTo>
                      <a:pt x="161" y="81"/>
                      <a:pt x="81" y="72"/>
                      <a:pt x="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4242;p48">
                <a:extLst>
                  <a:ext uri="{FF2B5EF4-FFF2-40B4-BE49-F238E27FC236}">
                    <a16:creationId xmlns:a16="http://schemas.microsoft.com/office/drawing/2014/main" id="{42538A65-322D-36DE-447D-6E3C8F554D09}"/>
                  </a:ext>
                </a:extLst>
              </p:cNvPr>
              <p:cNvSpPr/>
              <p:nvPr/>
            </p:nvSpPr>
            <p:spPr>
              <a:xfrm>
                <a:off x="7740076" y="1844435"/>
                <a:ext cx="265987" cy="420863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587" extrusionOk="0">
                    <a:moveTo>
                      <a:pt x="250" y="0"/>
                    </a:moveTo>
                    <a:cubicBezTo>
                      <a:pt x="161" y="9"/>
                      <a:pt x="72" y="36"/>
                      <a:pt x="0" y="89"/>
                    </a:cubicBezTo>
                    <a:cubicBezTo>
                      <a:pt x="286" y="937"/>
                      <a:pt x="643" y="1758"/>
                      <a:pt x="1089" y="2534"/>
                    </a:cubicBezTo>
                    <a:cubicBezTo>
                      <a:pt x="1249" y="2801"/>
                      <a:pt x="1410" y="3069"/>
                      <a:pt x="1624" y="3283"/>
                    </a:cubicBezTo>
                    <a:cubicBezTo>
                      <a:pt x="1749" y="3408"/>
                      <a:pt x="1883" y="3515"/>
                      <a:pt x="2034" y="3586"/>
                    </a:cubicBezTo>
                    <a:cubicBezTo>
                      <a:pt x="2052" y="3569"/>
                      <a:pt x="2097" y="3542"/>
                      <a:pt x="2115" y="3524"/>
                    </a:cubicBezTo>
                    <a:cubicBezTo>
                      <a:pt x="2117" y="3525"/>
                      <a:pt x="2119" y="3525"/>
                      <a:pt x="2121" y="3525"/>
                    </a:cubicBezTo>
                    <a:cubicBezTo>
                      <a:pt x="2138" y="3525"/>
                      <a:pt x="2159" y="3494"/>
                      <a:pt x="2159" y="3470"/>
                    </a:cubicBezTo>
                    <a:cubicBezTo>
                      <a:pt x="2213" y="3239"/>
                      <a:pt x="2248" y="2998"/>
                      <a:pt x="2266" y="2766"/>
                    </a:cubicBezTo>
                    <a:cubicBezTo>
                      <a:pt x="2186" y="2552"/>
                      <a:pt x="2079" y="2355"/>
                      <a:pt x="1945" y="2168"/>
                    </a:cubicBezTo>
                    <a:cubicBezTo>
                      <a:pt x="1883" y="2079"/>
                      <a:pt x="1811" y="1990"/>
                      <a:pt x="1793" y="1891"/>
                    </a:cubicBezTo>
                    <a:cubicBezTo>
                      <a:pt x="1785" y="1802"/>
                      <a:pt x="1811" y="1722"/>
                      <a:pt x="1820" y="1642"/>
                    </a:cubicBezTo>
                    <a:cubicBezTo>
                      <a:pt x="1829" y="1436"/>
                      <a:pt x="1740" y="1240"/>
                      <a:pt x="1633" y="1071"/>
                    </a:cubicBezTo>
                    <a:cubicBezTo>
                      <a:pt x="1312" y="571"/>
                      <a:pt x="812" y="179"/>
                      <a:pt x="25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4243;p48">
                <a:extLst>
                  <a:ext uri="{FF2B5EF4-FFF2-40B4-BE49-F238E27FC236}">
                    <a16:creationId xmlns:a16="http://schemas.microsoft.com/office/drawing/2014/main" id="{F19B638E-BD54-5F46-FC85-DA93AF8E5854}"/>
                  </a:ext>
                </a:extLst>
              </p:cNvPr>
              <p:cNvSpPr/>
              <p:nvPr/>
            </p:nvSpPr>
            <p:spPr>
              <a:xfrm>
                <a:off x="7947280" y="2029697"/>
                <a:ext cx="45172" cy="14478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34" extrusionOk="0">
                    <a:moveTo>
                      <a:pt x="197" y="0"/>
                    </a:moveTo>
                    <a:lnTo>
                      <a:pt x="197" y="0"/>
                    </a:lnTo>
                    <a:cubicBezTo>
                      <a:pt x="242" y="196"/>
                      <a:pt x="277" y="428"/>
                      <a:pt x="313" y="634"/>
                    </a:cubicBezTo>
                    <a:cubicBezTo>
                      <a:pt x="313" y="651"/>
                      <a:pt x="313" y="669"/>
                      <a:pt x="313" y="687"/>
                    </a:cubicBezTo>
                    <a:cubicBezTo>
                      <a:pt x="304" y="705"/>
                      <a:pt x="295" y="714"/>
                      <a:pt x="277" y="723"/>
                    </a:cubicBezTo>
                    <a:cubicBezTo>
                      <a:pt x="251" y="723"/>
                      <a:pt x="233" y="696"/>
                      <a:pt x="215" y="669"/>
                    </a:cubicBezTo>
                    <a:cubicBezTo>
                      <a:pt x="161" y="571"/>
                      <a:pt x="108" y="473"/>
                      <a:pt x="54" y="366"/>
                    </a:cubicBezTo>
                    <a:cubicBezTo>
                      <a:pt x="45" y="357"/>
                      <a:pt x="36" y="339"/>
                      <a:pt x="27" y="339"/>
                    </a:cubicBezTo>
                    <a:cubicBezTo>
                      <a:pt x="22" y="337"/>
                      <a:pt x="18" y="336"/>
                      <a:pt x="14" y="336"/>
                    </a:cubicBezTo>
                    <a:cubicBezTo>
                      <a:pt x="6" y="336"/>
                      <a:pt x="3" y="342"/>
                      <a:pt x="10" y="348"/>
                    </a:cubicBezTo>
                    <a:cubicBezTo>
                      <a:pt x="72" y="571"/>
                      <a:pt x="126" y="803"/>
                      <a:pt x="161" y="1035"/>
                    </a:cubicBezTo>
                    <a:cubicBezTo>
                      <a:pt x="169" y="1051"/>
                      <a:pt x="163" y="1081"/>
                      <a:pt x="149" y="1081"/>
                    </a:cubicBezTo>
                    <a:cubicBezTo>
                      <a:pt x="147" y="1081"/>
                      <a:pt x="145" y="1081"/>
                      <a:pt x="143" y="1080"/>
                    </a:cubicBezTo>
                    <a:cubicBezTo>
                      <a:pt x="135" y="1080"/>
                      <a:pt x="126" y="1071"/>
                      <a:pt x="126" y="1071"/>
                    </a:cubicBezTo>
                    <a:cubicBezTo>
                      <a:pt x="81" y="1008"/>
                      <a:pt x="36" y="928"/>
                      <a:pt x="1" y="857"/>
                    </a:cubicBezTo>
                    <a:lnTo>
                      <a:pt x="1" y="857"/>
                    </a:lnTo>
                    <a:cubicBezTo>
                      <a:pt x="36" y="982"/>
                      <a:pt x="90" y="1098"/>
                      <a:pt x="161" y="1196"/>
                    </a:cubicBezTo>
                    <a:cubicBezTo>
                      <a:pt x="176" y="1218"/>
                      <a:pt x="191" y="1234"/>
                      <a:pt x="210" y="1234"/>
                    </a:cubicBezTo>
                    <a:cubicBezTo>
                      <a:pt x="215" y="1234"/>
                      <a:pt x="219" y="1233"/>
                      <a:pt x="224" y="1231"/>
                    </a:cubicBezTo>
                    <a:cubicBezTo>
                      <a:pt x="251" y="1231"/>
                      <a:pt x="259" y="1196"/>
                      <a:pt x="259" y="1169"/>
                    </a:cubicBezTo>
                    <a:cubicBezTo>
                      <a:pt x="259" y="946"/>
                      <a:pt x="179" y="723"/>
                      <a:pt x="99" y="518"/>
                    </a:cubicBezTo>
                    <a:lnTo>
                      <a:pt x="99" y="518"/>
                    </a:lnTo>
                    <a:cubicBezTo>
                      <a:pt x="143" y="625"/>
                      <a:pt x="206" y="723"/>
                      <a:pt x="277" y="812"/>
                    </a:cubicBezTo>
                    <a:cubicBezTo>
                      <a:pt x="295" y="830"/>
                      <a:pt x="304" y="839"/>
                      <a:pt x="322" y="848"/>
                    </a:cubicBezTo>
                    <a:cubicBezTo>
                      <a:pt x="340" y="848"/>
                      <a:pt x="375" y="830"/>
                      <a:pt x="384" y="803"/>
                    </a:cubicBezTo>
                    <a:cubicBezTo>
                      <a:pt x="384" y="776"/>
                      <a:pt x="384" y="750"/>
                      <a:pt x="375" y="723"/>
                    </a:cubicBezTo>
                    <a:cubicBezTo>
                      <a:pt x="331" y="473"/>
                      <a:pt x="268" y="232"/>
                      <a:pt x="19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4244;p48">
                <a:extLst>
                  <a:ext uri="{FF2B5EF4-FFF2-40B4-BE49-F238E27FC236}">
                    <a16:creationId xmlns:a16="http://schemas.microsoft.com/office/drawing/2014/main" id="{62A88CE8-F670-1DCF-721A-16D359038EA7}"/>
                  </a:ext>
                </a:extLst>
              </p:cNvPr>
              <p:cNvSpPr/>
              <p:nvPr/>
            </p:nvSpPr>
            <p:spPr>
              <a:xfrm>
                <a:off x="7619697" y="1826366"/>
                <a:ext cx="487271" cy="678167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5780" extrusionOk="0">
                    <a:moveTo>
                      <a:pt x="604" y="0"/>
                    </a:moveTo>
                    <a:cubicBezTo>
                      <a:pt x="499" y="0"/>
                      <a:pt x="398" y="21"/>
                      <a:pt x="304" y="74"/>
                    </a:cubicBezTo>
                    <a:cubicBezTo>
                      <a:pt x="152" y="324"/>
                      <a:pt x="63" y="618"/>
                      <a:pt x="36" y="921"/>
                    </a:cubicBezTo>
                    <a:cubicBezTo>
                      <a:pt x="0" y="1466"/>
                      <a:pt x="197" y="2001"/>
                      <a:pt x="491" y="2465"/>
                    </a:cubicBezTo>
                    <a:cubicBezTo>
                      <a:pt x="785" y="2920"/>
                      <a:pt x="1169" y="3312"/>
                      <a:pt x="1544" y="3705"/>
                    </a:cubicBezTo>
                    <a:cubicBezTo>
                      <a:pt x="1660" y="3812"/>
                      <a:pt x="1767" y="3928"/>
                      <a:pt x="1874" y="4035"/>
                    </a:cubicBezTo>
                    <a:cubicBezTo>
                      <a:pt x="2249" y="4418"/>
                      <a:pt x="2632" y="4793"/>
                      <a:pt x="3060" y="5123"/>
                    </a:cubicBezTo>
                    <a:cubicBezTo>
                      <a:pt x="3194" y="5221"/>
                      <a:pt x="3337" y="5328"/>
                      <a:pt x="3497" y="5328"/>
                    </a:cubicBezTo>
                    <a:cubicBezTo>
                      <a:pt x="3578" y="5391"/>
                      <a:pt x="3649" y="5462"/>
                      <a:pt x="3729" y="5525"/>
                    </a:cubicBezTo>
                    <a:cubicBezTo>
                      <a:pt x="3836" y="5623"/>
                      <a:pt x="3961" y="5712"/>
                      <a:pt x="4095" y="5774"/>
                    </a:cubicBezTo>
                    <a:cubicBezTo>
                      <a:pt x="4100" y="5778"/>
                      <a:pt x="4105" y="5779"/>
                      <a:pt x="4110" y="5779"/>
                    </a:cubicBezTo>
                    <a:cubicBezTo>
                      <a:pt x="4133" y="5779"/>
                      <a:pt x="4153" y="5750"/>
                      <a:pt x="4131" y="5721"/>
                    </a:cubicBezTo>
                    <a:cubicBezTo>
                      <a:pt x="4113" y="5694"/>
                      <a:pt x="4086" y="5667"/>
                      <a:pt x="4060" y="5650"/>
                    </a:cubicBezTo>
                    <a:cubicBezTo>
                      <a:pt x="4077" y="5560"/>
                      <a:pt x="4033" y="5489"/>
                      <a:pt x="3997" y="5418"/>
                    </a:cubicBezTo>
                    <a:cubicBezTo>
                      <a:pt x="3729" y="4945"/>
                      <a:pt x="3444" y="4481"/>
                      <a:pt x="3150" y="4026"/>
                    </a:cubicBezTo>
                    <a:cubicBezTo>
                      <a:pt x="3230" y="3981"/>
                      <a:pt x="3248" y="3874"/>
                      <a:pt x="3248" y="3776"/>
                    </a:cubicBezTo>
                    <a:cubicBezTo>
                      <a:pt x="3257" y="3687"/>
                      <a:pt x="3230" y="3598"/>
                      <a:pt x="3203" y="3509"/>
                    </a:cubicBezTo>
                    <a:cubicBezTo>
                      <a:pt x="3051" y="3027"/>
                      <a:pt x="2891" y="2554"/>
                      <a:pt x="2641" y="2117"/>
                    </a:cubicBezTo>
                    <a:cubicBezTo>
                      <a:pt x="2695" y="2001"/>
                      <a:pt x="2704" y="1867"/>
                      <a:pt x="2677" y="1742"/>
                    </a:cubicBezTo>
                    <a:cubicBezTo>
                      <a:pt x="2650" y="1608"/>
                      <a:pt x="2596" y="1492"/>
                      <a:pt x="2534" y="1376"/>
                    </a:cubicBezTo>
                    <a:cubicBezTo>
                      <a:pt x="2213" y="788"/>
                      <a:pt x="1669" y="324"/>
                      <a:pt x="1035" y="92"/>
                    </a:cubicBezTo>
                    <a:cubicBezTo>
                      <a:pt x="896" y="40"/>
                      <a:pt x="747" y="0"/>
                      <a:pt x="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4245;p48">
                <a:extLst>
                  <a:ext uri="{FF2B5EF4-FFF2-40B4-BE49-F238E27FC236}">
                    <a16:creationId xmlns:a16="http://schemas.microsoft.com/office/drawing/2014/main" id="{54D9D88E-F619-4522-CB1B-8E84A01D4770}"/>
                  </a:ext>
                </a:extLst>
              </p:cNvPr>
              <p:cNvSpPr/>
              <p:nvPr/>
            </p:nvSpPr>
            <p:spPr>
              <a:xfrm>
                <a:off x="7642693" y="1858045"/>
                <a:ext cx="211546" cy="203568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735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16" y="16"/>
                      <a:pt x="107" y="32"/>
                      <a:pt x="99" y="49"/>
                    </a:cubicBezTo>
                    <a:lnTo>
                      <a:pt x="99" y="49"/>
                    </a:lnTo>
                    <a:cubicBezTo>
                      <a:pt x="108" y="33"/>
                      <a:pt x="117" y="16"/>
                      <a:pt x="126" y="0"/>
                    </a:cubicBezTo>
                    <a:close/>
                    <a:moveTo>
                      <a:pt x="911" y="500"/>
                    </a:moveTo>
                    <a:lnTo>
                      <a:pt x="911" y="500"/>
                    </a:lnTo>
                    <a:cubicBezTo>
                      <a:pt x="919" y="551"/>
                      <a:pt x="930" y="601"/>
                      <a:pt x="941" y="652"/>
                    </a:cubicBezTo>
                    <a:lnTo>
                      <a:pt x="941" y="652"/>
                    </a:lnTo>
                    <a:cubicBezTo>
                      <a:pt x="933" y="601"/>
                      <a:pt x="923" y="550"/>
                      <a:pt x="911" y="500"/>
                    </a:cubicBezTo>
                    <a:close/>
                    <a:moveTo>
                      <a:pt x="99" y="49"/>
                    </a:moveTo>
                    <a:cubicBezTo>
                      <a:pt x="67" y="105"/>
                      <a:pt x="32" y="161"/>
                      <a:pt x="19" y="223"/>
                    </a:cubicBezTo>
                    <a:cubicBezTo>
                      <a:pt x="10" y="277"/>
                      <a:pt x="1" y="339"/>
                      <a:pt x="19" y="402"/>
                    </a:cubicBezTo>
                    <a:cubicBezTo>
                      <a:pt x="27" y="464"/>
                      <a:pt x="72" y="518"/>
                      <a:pt x="126" y="535"/>
                    </a:cubicBezTo>
                    <a:cubicBezTo>
                      <a:pt x="137" y="539"/>
                      <a:pt x="149" y="541"/>
                      <a:pt x="162" y="541"/>
                    </a:cubicBezTo>
                    <a:cubicBezTo>
                      <a:pt x="210" y="541"/>
                      <a:pt x="263" y="515"/>
                      <a:pt x="277" y="473"/>
                    </a:cubicBezTo>
                    <a:lnTo>
                      <a:pt x="277" y="473"/>
                    </a:lnTo>
                    <a:cubicBezTo>
                      <a:pt x="259" y="634"/>
                      <a:pt x="286" y="803"/>
                      <a:pt x="358" y="946"/>
                    </a:cubicBezTo>
                    <a:cubicBezTo>
                      <a:pt x="375" y="981"/>
                      <a:pt x="402" y="1017"/>
                      <a:pt x="438" y="1035"/>
                    </a:cubicBezTo>
                    <a:cubicBezTo>
                      <a:pt x="444" y="1036"/>
                      <a:pt x="450" y="1037"/>
                      <a:pt x="456" y="1037"/>
                    </a:cubicBezTo>
                    <a:cubicBezTo>
                      <a:pt x="496" y="1037"/>
                      <a:pt x="541" y="1012"/>
                      <a:pt x="572" y="981"/>
                    </a:cubicBezTo>
                    <a:cubicBezTo>
                      <a:pt x="598" y="937"/>
                      <a:pt x="607" y="883"/>
                      <a:pt x="616" y="839"/>
                    </a:cubicBezTo>
                    <a:cubicBezTo>
                      <a:pt x="625" y="999"/>
                      <a:pt x="670" y="1160"/>
                      <a:pt x="741" y="1312"/>
                    </a:cubicBezTo>
                    <a:cubicBezTo>
                      <a:pt x="759" y="1347"/>
                      <a:pt x="777" y="1383"/>
                      <a:pt x="813" y="1410"/>
                    </a:cubicBezTo>
                    <a:cubicBezTo>
                      <a:pt x="836" y="1427"/>
                      <a:pt x="862" y="1437"/>
                      <a:pt x="888" y="1437"/>
                    </a:cubicBezTo>
                    <a:cubicBezTo>
                      <a:pt x="902" y="1437"/>
                      <a:pt x="916" y="1434"/>
                      <a:pt x="928" y="1428"/>
                    </a:cubicBezTo>
                    <a:cubicBezTo>
                      <a:pt x="973" y="1410"/>
                      <a:pt x="991" y="1365"/>
                      <a:pt x="1009" y="1320"/>
                    </a:cubicBezTo>
                    <a:cubicBezTo>
                      <a:pt x="1027" y="1249"/>
                      <a:pt x="1036" y="1178"/>
                      <a:pt x="1027" y="1097"/>
                    </a:cubicBezTo>
                    <a:lnTo>
                      <a:pt x="1027" y="1097"/>
                    </a:lnTo>
                    <a:cubicBezTo>
                      <a:pt x="1062" y="1285"/>
                      <a:pt x="1134" y="1454"/>
                      <a:pt x="1241" y="1615"/>
                    </a:cubicBezTo>
                    <a:cubicBezTo>
                      <a:pt x="1267" y="1659"/>
                      <a:pt x="1303" y="1713"/>
                      <a:pt x="1357" y="1731"/>
                    </a:cubicBezTo>
                    <a:cubicBezTo>
                      <a:pt x="1367" y="1733"/>
                      <a:pt x="1378" y="1734"/>
                      <a:pt x="1388" y="1734"/>
                    </a:cubicBezTo>
                    <a:cubicBezTo>
                      <a:pt x="1457" y="1734"/>
                      <a:pt x="1522" y="1686"/>
                      <a:pt x="1553" y="1624"/>
                    </a:cubicBezTo>
                    <a:cubicBezTo>
                      <a:pt x="1580" y="1552"/>
                      <a:pt x="1580" y="1472"/>
                      <a:pt x="1571" y="1392"/>
                    </a:cubicBezTo>
                    <a:cubicBezTo>
                      <a:pt x="1562" y="1303"/>
                      <a:pt x="1544" y="1222"/>
                      <a:pt x="1526" y="1133"/>
                    </a:cubicBezTo>
                    <a:lnTo>
                      <a:pt x="1526" y="1133"/>
                    </a:lnTo>
                    <a:cubicBezTo>
                      <a:pt x="1544" y="1169"/>
                      <a:pt x="1580" y="1196"/>
                      <a:pt x="1615" y="1231"/>
                    </a:cubicBezTo>
                    <a:cubicBezTo>
                      <a:pt x="1637" y="1253"/>
                      <a:pt x="1672" y="1269"/>
                      <a:pt x="1703" y="1269"/>
                    </a:cubicBezTo>
                    <a:cubicBezTo>
                      <a:pt x="1710" y="1269"/>
                      <a:pt x="1716" y="1269"/>
                      <a:pt x="1722" y="1267"/>
                    </a:cubicBezTo>
                    <a:cubicBezTo>
                      <a:pt x="1776" y="1258"/>
                      <a:pt x="1794" y="1187"/>
                      <a:pt x="1803" y="1133"/>
                    </a:cubicBezTo>
                    <a:cubicBezTo>
                      <a:pt x="1803" y="1017"/>
                      <a:pt x="1749" y="901"/>
                      <a:pt x="1696" y="785"/>
                    </a:cubicBezTo>
                    <a:cubicBezTo>
                      <a:pt x="1615" y="634"/>
                      <a:pt x="1499" y="473"/>
                      <a:pt x="1401" y="330"/>
                    </a:cubicBezTo>
                    <a:lnTo>
                      <a:pt x="1401" y="330"/>
                    </a:lnTo>
                    <a:cubicBezTo>
                      <a:pt x="1499" y="509"/>
                      <a:pt x="1589" y="696"/>
                      <a:pt x="1651" y="892"/>
                    </a:cubicBezTo>
                    <a:cubicBezTo>
                      <a:pt x="1678" y="973"/>
                      <a:pt x="1696" y="1044"/>
                      <a:pt x="1678" y="1124"/>
                    </a:cubicBezTo>
                    <a:cubicBezTo>
                      <a:pt x="1678" y="1142"/>
                      <a:pt x="1669" y="1169"/>
                      <a:pt x="1642" y="1169"/>
                    </a:cubicBezTo>
                    <a:cubicBezTo>
                      <a:pt x="1633" y="1169"/>
                      <a:pt x="1624" y="1169"/>
                      <a:pt x="1615" y="1160"/>
                    </a:cubicBezTo>
                    <a:cubicBezTo>
                      <a:pt x="1589" y="1142"/>
                      <a:pt x="1562" y="1106"/>
                      <a:pt x="1544" y="1071"/>
                    </a:cubicBezTo>
                    <a:cubicBezTo>
                      <a:pt x="1455" y="928"/>
                      <a:pt x="1375" y="785"/>
                      <a:pt x="1303" y="634"/>
                    </a:cubicBezTo>
                    <a:lnTo>
                      <a:pt x="1303" y="634"/>
                    </a:lnTo>
                    <a:cubicBezTo>
                      <a:pt x="1366" y="812"/>
                      <a:pt x="1419" y="999"/>
                      <a:pt x="1455" y="1187"/>
                    </a:cubicBezTo>
                    <a:cubicBezTo>
                      <a:pt x="1482" y="1320"/>
                      <a:pt x="1499" y="1463"/>
                      <a:pt x="1446" y="1588"/>
                    </a:cubicBezTo>
                    <a:cubicBezTo>
                      <a:pt x="1446" y="1606"/>
                      <a:pt x="1437" y="1615"/>
                      <a:pt x="1419" y="1624"/>
                    </a:cubicBezTo>
                    <a:cubicBezTo>
                      <a:pt x="1415" y="1628"/>
                      <a:pt x="1408" y="1630"/>
                      <a:pt x="1400" y="1630"/>
                    </a:cubicBezTo>
                    <a:cubicBezTo>
                      <a:pt x="1392" y="1630"/>
                      <a:pt x="1383" y="1628"/>
                      <a:pt x="1375" y="1624"/>
                    </a:cubicBezTo>
                    <a:cubicBezTo>
                      <a:pt x="1285" y="1579"/>
                      <a:pt x="1232" y="1490"/>
                      <a:pt x="1196" y="1392"/>
                    </a:cubicBezTo>
                    <a:cubicBezTo>
                      <a:pt x="1092" y="1153"/>
                      <a:pt x="1000" y="908"/>
                      <a:pt x="941" y="652"/>
                    </a:cubicBezTo>
                    <a:lnTo>
                      <a:pt x="941" y="652"/>
                    </a:lnTo>
                    <a:cubicBezTo>
                      <a:pt x="971" y="851"/>
                      <a:pt x="964" y="1050"/>
                      <a:pt x="928" y="1249"/>
                    </a:cubicBezTo>
                    <a:cubicBezTo>
                      <a:pt x="920" y="1276"/>
                      <a:pt x="911" y="1320"/>
                      <a:pt x="875" y="1320"/>
                    </a:cubicBezTo>
                    <a:cubicBezTo>
                      <a:pt x="872" y="1322"/>
                      <a:pt x="868" y="1323"/>
                      <a:pt x="865" y="1323"/>
                    </a:cubicBezTo>
                    <a:cubicBezTo>
                      <a:pt x="851" y="1323"/>
                      <a:pt x="836" y="1308"/>
                      <a:pt x="821" y="1294"/>
                    </a:cubicBezTo>
                    <a:cubicBezTo>
                      <a:pt x="795" y="1276"/>
                      <a:pt x="786" y="1240"/>
                      <a:pt x="768" y="1205"/>
                    </a:cubicBezTo>
                    <a:cubicBezTo>
                      <a:pt x="670" y="964"/>
                      <a:pt x="652" y="678"/>
                      <a:pt x="643" y="411"/>
                    </a:cubicBezTo>
                    <a:cubicBezTo>
                      <a:pt x="643" y="544"/>
                      <a:pt x="616" y="669"/>
                      <a:pt x="563" y="785"/>
                    </a:cubicBezTo>
                    <a:cubicBezTo>
                      <a:pt x="545" y="821"/>
                      <a:pt x="518" y="866"/>
                      <a:pt x="474" y="866"/>
                    </a:cubicBezTo>
                    <a:cubicBezTo>
                      <a:pt x="438" y="866"/>
                      <a:pt x="411" y="830"/>
                      <a:pt x="402" y="794"/>
                    </a:cubicBezTo>
                    <a:cubicBezTo>
                      <a:pt x="331" y="634"/>
                      <a:pt x="358" y="428"/>
                      <a:pt x="358" y="250"/>
                    </a:cubicBezTo>
                    <a:lnTo>
                      <a:pt x="358" y="250"/>
                    </a:lnTo>
                    <a:cubicBezTo>
                      <a:pt x="322" y="312"/>
                      <a:pt x="286" y="375"/>
                      <a:pt x="233" y="419"/>
                    </a:cubicBezTo>
                    <a:cubicBezTo>
                      <a:pt x="215" y="437"/>
                      <a:pt x="197" y="455"/>
                      <a:pt x="179" y="455"/>
                    </a:cubicBezTo>
                    <a:cubicBezTo>
                      <a:pt x="171" y="457"/>
                      <a:pt x="164" y="457"/>
                      <a:pt x="157" y="457"/>
                    </a:cubicBezTo>
                    <a:cubicBezTo>
                      <a:pt x="123" y="457"/>
                      <a:pt x="96" y="440"/>
                      <a:pt x="81" y="411"/>
                    </a:cubicBezTo>
                    <a:cubicBezTo>
                      <a:pt x="63" y="384"/>
                      <a:pt x="54" y="348"/>
                      <a:pt x="45" y="312"/>
                    </a:cubicBezTo>
                    <a:cubicBezTo>
                      <a:pt x="38" y="217"/>
                      <a:pt x="61" y="128"/>
                      <a:pt x="99" y="49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4246;p48">
                <a:extLst>
                  <a:ext uri="{FF2B5EF4-FFF2-40B4-BE49-F238E27FC236}">
                    <a16:creationId xmlns:a16="http://schemas.microsoft.com/office/drawing/2014/main" id="{FF79A355-2556-300C-B995-D7FDF2B6002F}"/>
                  </a:ext>
                </a:extLst>
              </p:cNvPr>
              <p:cNvSpPr/>
              <p:nvPr/>
            </p:nvSpPr>
            <p:spPr>
              <a:xfrm>
                <a:off x="7630139" y="1877873"/>
                <a:ext cx="303650" cy="319372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722" extrusionOk="0">
                    <a:moveTo>
                      <a:pt x="340" y="482"/>
                    </a:moveTo>
                    <a:cubicBezTo>
                      <a:pt x="336" y="617"/>
                      <a:pt x="342" y="751"/>
                      <a:pt x="358" y="883"/>
                    </a:cubicBezTo>
                    <a:lnTo>
                      <a:pt x="358" y="883"/>
                    </a:lnTo>
                    <a:cubicBezTo>
                      <a:pt x="367" y="750"/>
                      <a:pt x="363" y="614"/>
                      <a:pt x="340" y="482"/>
                    </a:cubicBezTo>
                    <a:close/>
                    <a:moveTo>
                      <a:pt x="2026" y="589"/>
                    </a:moveTo>
                    <a:cubicBezTo>
                      <a:pt x="2096" y="742"/>
                      <a:pt x="2169" y="884"/>
                      <a:pt x="2240" y="1028"/>
                    </a:cubicBezTo>
                    <a:lnTo>
                      <a:pt x="2240" y="1028"/>
                    </a:lnTo>
                    <a:cubicBezTo>
                      <a:pt x="2177" y="877"/>
                      <a:pt x="2105" y="730"/>
                      <a:pt x="2026" y="589"/>
                    </a:cubicBezTo>
                    <a:close/>
                    <a:moveTo>
                      <a:pt x="1383" y="1401"/>
                    </a:moveTo>
                    <a:cubicBezTo>
                      <a:pt x="1394" y="1422"/>
                      <a:pt x="1405" y="1443"/>
                      <a:pt x="1415" y="1464"/>
                    </a:cubicBezTo>
                    <a:lnTo>
                      <a:pt x="1415" y="1464"/>
                    </a:lnTo>
                    <a:cubicBezTo>
                      <a:pt x="1405" y="1443"/>
                      <a:pt x="1394" y="1422"/>
                      <a:pt x="1383" y="1401"/>
                    </a:cubicBezTo>
                    <a:close/>
                    <a:moveTo>
                      <a:pt x="1803" y="1517"/>
                    </a:moveTo>
                    <a:lnTo>
                      <a:pt x="1803" y="1517"/>
                    </a:lnTo>
                    <a:cubicBezTo>
                      <a:pt x="1831" y="1570"/>
                      <a:pt x="1859" y="1622"/>
                      <a:pt x="1889" y="1675"/>
                    </a:cubicBezTo>
                    <a:lnTo>
                      <a:pt x="1889" y="1675"/>
                    </a:lnTo>
                    <a:cubicBezTo>
                      <a:pt x="1861" y="1622"/>
                      <a:pt x="1832" y="1569"/>
                      <a:pt x="1803" y="1517"/>
                    </a:cubicBezTo>
                    <a:close/>
                    <a:moveTo>
                      <a:pt x="1945" y="1205"/>
                    </a:moveTo>
                    <a:lnTo>
                      <a:pt x="1945" y="1205"/>
                    </a:lnTo>
                    <a:cubicBezTo>
                      <a:pt x="2025" y="1377"/>
                      <a:pt x="2109" y="1545"/>
                      <a:pt x="2195" y="1711"/>
                    </a:cubicBezTo>
                    <a:lnTo>
                      <a:pt x="2195" y="1711"/>
                    </a:lnTo>
                    <a:cubicBezTo>
                      <a:pt x="2123" y="1536"/>
                      <a:pt x="2040" y="1367"/>
                      <a:pt x="1945" y="1205"/>
                    </a:cubicBezTo>
                    <a:close/>
                    <a:moveTo>
                      <a:pt x="72" y="1"/>
                    </a:moveTo>
                    <a:cubicBezTo>
                      <a:pt x="1" y="366"/>
                      <a:pt x="18" y="750"/>
                      <a:pt x="143" y="1116"/>
                    </a:cubicBezTo>
                    <a:cubicBezTo>
                      <a:pt x="161" y="1169"/>
                      <a:pt x="188" y="1223"/>
                      <a:pt x="233" y="1250"/>
                    </a:cubicBezTo>
                    <a:cubicBezTo>
                      <a:pt x="242" y="1253"/>
                      <a:pt x="252" y="1254"/>
                      <a:pt x="263" y="1254"/>
                    </a:cubicBezTo>
                    <a:cubicBezTo>
                      <a:pt x="308" y="1254"/>
                      <a:pt x="355" y="1227"/>
                      <a:pt x="351" y="1188"/>
                    </a:cubicBezTo>
                    <a:lnTo>
                      <a:pt x="351" y="1188"/>
                    </a:lnTo>
                    <a:cubicBezTo>
                      <a:pt x="422" y="1506"/>
                      <a:pt x="538" y="1806"/>
                      <a:pt x="714" y="2088"/>
                    </a:cubicBezTo>
                    <a:cubicBezTo>
                      <a:pt x="812" y="2267"/>
                      <a:pt x="955" y="2445"/>
                      <a:pt x="1151" y="2490"/>
                    </a:cubicBezTo>
                    <a:cubicBezTo>
                      <a:pt x="1169" y="2499"/>
                      <a:pt x="1196" y="2499"/>
                      <a:pt x="1214" y="2499"/>
                    </a:cubicBezTo>
                    <a:cubicBezTo>
                      <a:pt x="1259" y="2490"/>
                      <a:pt x="1285" y="2445"/>
                      <a:pt x="1294" y="2400"/>
                    </a:cubicBezTo>
                    <a:cubicBezTo>
                      <a:pt x="1312" y="2329"/>
                      <a:pt x="1285" y="2240"/>
                      <a:pt x="1259" y="2168"/>
                    </a:cubicBezTo>
                    <a:cubicBezTo>
                      <a:pt x="1223" y="2044"/>
                      <a:pt x="1178" y="1928"/>
                      <a:pt x="1134" y="1812"/>
                    </a:cubicBezTo>
                    <a:lnTo>
                      <a:pt x="1134" y="1812"/>
                    </a:lnTo>
                    <a:cubicBezTo>
                      <a:pt x="1196" y="1972"/>
                      <a:pt x="1303" y="2133"/>
                      <a:pt x="1410" y="2276"/>
                    </a:cubicBezTo>
                    <a:cubicBezTo>
                      <a:pt x="1508" y="2400"/>
                      <a:pt x="1624" y="2516"/>
                      <a:pt x="1776" y="2579"/>
                    </a:cubicBezTo>
                    <a:cubicBezTo>
                      <a:pt x="1794" y="2583"/>
                      <a:pt x="1814" y="2588"/>
                      <a:pt x="1833" y="2588"/>
                    </a:cubicBezTo>
                    <a:cubicBezTo>
                      <a:pt x="1852" y="2588"/>
                      <a:pt x="1870" y="2583"/>
                      <a:pt x="1883" y="2570"/>
                    </a:cubicBezTo>
                    <a:cubicBezTo>
                      <a:pt x="1910" y="2534"/>
                      <a:pt x="1901" y="2490"/>
                      <a:pt x="1892" y="2454"/>
                    </a:cubicBezTo>
                    <a:cubicBezTo>
                      <a:pt x="1865" y="2383"/>
                      <a:pt x="1829" y="2311"/>
                      <a:pt x="1794" y="2240"/>
                    </a:cubicBezTo>
                    <a:lnTo>
                      <a:pt x="1794" y="2240"/>
                    </a:lnTo>
                    <a:cubicBezTo>
                      <a:pt x="1874" y="2392"/>
                      <a:pt x="1981" y="2525"/>
                      <a:pt x="2106" y="2641"/>
                    </a:cubicBezTo>
                    <a:cubicBezTo>
                      <a:pt x="2151" y="2686"/>
                      <a:pt x="2195" y="2722"/>
                      <a:pt x="2249" y="2722"/>
                    </a:cubicBezTo>
                    <a:cubicBezTo>
                      <a:pt x="2258" y="2722"/>
                      <a:pt x="2267" y="2713"/>
                      <a:pt x="2276" y="2713"/>
                    </a:cubicBezTo>
                    <a:cubicBezTo>
                      <a:pt x="2284" y="2704"/>
                      <a:pt x="2293" y="2686"/>
                      <a:pt x="2293" y="2668"/>
                    </a:cubicBezTo>
                    <a:cubicBezTo>
                      <a:pt x="2293" y="2606"/>
                      <a:pt x="2284" y="2543"/>
                      <a:pt x="2267" y="2481"/>
                    </a:cubicBezTo>
                    <a:lnTo>
                      <a:pt x="2267" y="2481"/>
                    </a:lnTo>
                    <a:cubicBezTo>
                      <a:pt x="2293" y="2525"/>
                      <a:pt x="2347" y="2561"/>
                      <a:pt x="2400" y="2570"/>
                    </a:cubicBezTo>
                    <a:cubicBezTo>
                      <a:pt x="2418" y="2570"/>
                      <a:pt x="2445" y="2570"/>
                      <a:pt x="2454" y="2561"/>
                    </a:cubicBezTo>
                    <a:cubicBezTo>
                      <a:pt x="2463" y="2552"/>
                      <a:pt x="2463" y="2543"/>
                      <a:pt x="2472" y="2534"/>
                    </a:cubicBezTo>
                    <a:cubicBezTo>
                      <a:pt x="2490" y="2481"/>
                      <a:pt x="2490" y="2418"/>
                      <a:pt x="2481" y="2356"/>
                    </a:cubicBezTo>
                    <a:cubicBezTo>
                      <a:pt x="2472" y="2298"/>
                      <a:pt x="2449" y="2249"/>
                      <a:pt x="2432" y="2192"/>
                    </a:cubicBezTo>
                    <a:lnTo>
                      <a:pt x="2432" y="2192"/>
                    </a:lnTo>
                    <a:cubicBezTo>
                      <a:pt x="2445" y="2223"/>
                      <a:pt x="2482" y="2245"/>
                      <a:pt x="2514" y="2245"/>
                    </a:cubicBezTo>
                    <a:cubicBezTo>
                      <a:pt x="2529" y="2245"/>
                      <a:pt x="2542" y="2241"/>
                      <a:pt x="2552" y="2231"/>
                    </a:cubicBezTo>
                    <a:cubicBezTo>
                      <a:pt x="2579" y="2204"/>
                      <a:pt x="2588" y="2160"/>
                      <a:pt x="2579" y="2124"/>
                    </a:cubicBezTo>
                    <a:cubicBezTo>
                      <a:pt x="2579" y="1928"/>
                      <a:pt x="2525" y="1740"/>
                      <a:pt x="2463" y="1553"/>
                    </a:cubicBezTo>
                    <a:cubicBezTo>
                      <a:pt x="2400" y="1365"/>
                      <a:pt x="2322" y="1196"/>
                      <a:pt x="2240" y="1028"/>
                    </a:cubicBezTo>
                    <a:lnTo>
                      <a:pt x="2240" y="1028"/>
                    </a:lnTo>
                    <a:cubicBezTo>
                      <a:pt x="2368" y="1335"/>
                      <a:pt x="2463" y="1658"/>
                      <a:pt x="2516" y="1981"/>
                    </a:cubicBezTo>
                    <a:cubicBezTo>
                      <a:pt x="2516" y="2035"/>
                      <a:pt x="2525" y="2088"/>
                      <a:pt x="2507" y="2133"/>
                    </a:cubicBezTo>
                    <a:cubicBezTo>
                      <a:pt x="2507" y="2142"/>
                      <a:pt x="2507" y="2151"/>
                      <a:pt x="2499" y="2160"/>
                    </a:cubicBezTo>
                    <a:cubicBezTo>
                      <a:pt x="2494" y="2164"/>
                      <a:pt x="2489" y="2165"/>
                      <a:pt x="2484" y="2165"/>
                    </a:cubicBezTo>
                    <a:cubicBezTo>
                      <a:pt x="2466" y="2165"/>
                      <a:pt x="2443" y="2146"/>
                      <a:pt x="2436" y="2133"/>
                    </a:cubicBezTo>
                    <a:cubicBezTo>
                      <a:pt x="2374" y="2061"/>
                      <a:pt x="2329" y="1972"/>
                      <a:pt x="2284" y="1883"/>
                    </a:cubicBezTo>
                    <a:cubicBezTo>
                      <a:pt x="2255" y="1826"/>
                      <a:pt x="2225" y="1768"/>
                      <a:pt x="2195" y="1711"/>
                    </a:cubicBezTo>
                    <a:lnTo>
                      <a:pt x="2195" y="1711"/>
                    </a:lnTo>
                    <a:cubicBezTo>
                      <a:pt x="2265" y="1882"/>
                      <a:pt x="2325" y="2059"/>
                      <a:pt x="2374" y="2240"/>
                    </a:cubicBezTo>
                    <a:cubicBezTo>
                      <a:pt x="2391" y="2311"/>
                      <a:pt x="2409" y="2383"/>
                      <a:pt x="2391" y="2454"/>
                    </a:cubicBezTo>
                    <a:cubicBezTo>
                      <a:pt x="2320" y="2445"/>
                      <a:pt x="2284" y="2383"/>
                      <a:pt x="2249" y="2320"/>
                    </a:cubicBezTo>
                    <a:cubicBezTo>
                      <a:pt x="2134" y="2105"/>
                      <a:pt x="2008" y="1890"/>
                      <a:pt x="1889" y="1675"/>
                    </a:cubicBezTo>
                    <a:lnTo>
                      <a:pt x="1889" y="1675"/>
                    </a:lnTo>
                    <a:cubicBezTo>
                      <a:pt x="2027" y="1942"/>
                      <a:pt x="2140" y="2226"/>
                      <a:pt x="2222" y="2516"/>
                    </a:cubicBezTo>
                    <a:cubicBezTo>
                      <a:pt x="2231" y="2543"/>
                      <a:pt x="2231" y="2588"/>
                      <a:pt x="2204" y="2606"/>
                    </a:cubicBezTo>
                    <a:cubicBezTo>
                      <a:pt x="2199" y="2607"/>
                      <a:pt x="2194" y="2608"/>
                      <a:pt x="2189" y="2608"/>
                    </a:cubicBezTo>
                    <a:cubicBezTo>
                      <a:pt x="2168" y="2608"/>
                      <a:pt x="2147" y="2593"/>
                      <a:pt x="2133" y="2579"/>
                    </a:cubicBezTo>
                    <a:cubicBezTo>
                      <a:pt x="2070" y="2516"/>
                      <a:pt x="2026" y="2445"/>
                      <a:pt x="1972" y="2374"/>
                    </a:cubicBezTo>
                    <a:cubicBezTo>
                      <a:pt x="1763" y="2081"/>
                      <a:pt x="1577" y="1780"/>
                      <a:pt x="1415" y="1464"/>
                    </a:cubicBezTo>
                    <a:lnTo>
                      <a:pt x="1415" y="1464"/>
                    </a:lnTo>
                    <a:cubicBezTo>
                      <a:pt x="1553" y="1740"/>
                      <a:pt x="1667" y="2031"/>
                      <a:pt x="1758" y="2329"/>
                    </a:cubicBezTo>
                    <a:cubicBezTo>
                      <a:pt x="1776" y="2365"/>
                      <a:pt x="1785" y="2409"/>
                      <a:pt x="1758" y="2436"/>
                    </a:cubicBezTo>
                    <a:cubicBezTo>
                      <a:pt x="1753" y="2437"/>
                      <a:pt x="1749" y="2437"/>
                      <a:pt x="1744" y="2437"/>
                    </a:cubicBezTo>
                    <a:cubicBezTo>
                      <a:pt x="1686" y="2437"/>
                      <a:pt x="1630" y="2388"/>
                      <a:pt x="1589" y="2347"/>
                    </a:cubicBezTo>
                    <a:cubicBezTo>
                      <a:pt x="1276" y="2017"/>
                      <a:pt x="1062" y="1606"/>
                      <a:pt x="866" y="1196"/>
                    </a:cubicBezTo>
                    <a:lnTo>
                      <a:pt x="866" y="1196"/>
                    </a:lnTo>
                    <a:cubicBezTo>
                      <a:pt x="964" y="1482"/>
                      <a:pt x="1053" y="1776"/>
                      <a:pt x="1143" y="2070"/>
                    </a:cubicBezTo>
                    <a:cubicBezTo>
                      <a:pt x="1169" y="2142"/>
                      <a:pt x="1187" y="2222"/>
                      <a:pt x="1187" y="2293"/>
                    </a:cubicBezTo>
                    <a:cubicBezTo>
                      <a:pt x="1178" y="2329"/>
                      <a:pt x="1169" y="2356"/>
                      <a:pt x="1143" y="2365"/>
                    </a:cubicBezTo>
                    <a:cubicBezTo>
                      <a:pt x="1137" y="2367"/>
                      <a:pt x="1131" y="2368"/>
                      <a:pt x="1125" y="2368"/>
                    </a:cubicBezTo>
                    <a:cubicBezTo>
                      <a:pt x="1109" y="2368"/>
                      <a:pt x="1090" y="2362"/>
                      <a:pt x="1071" y="2356"/>
                    </a:cubicBezTo>
                    <a:cubicBezTo>
                      <a:pt x="982" y="2302"/>
                      <a:pt x="911" y="2213"/>
                      <a:pt x="848" y="2124"/>
                    </a:cubicBezTo>
                    <a:cubicBezTo>
                      <a:pt x="580" y="1752"/>
                      <a:pt x="412" y="1328"/>
                      <a:pt x="358" y="883"/>
                    </a:cubicBezTo>
                    <a:lnTo>
                      <a:pt x="358" y="883"/>
                    </a:lnTo>
                    <a:cubicBezTo>
                      <a:pt x="353" y="956"/>
                      <a:pt x="343" y="1028"/>
                      <a:pt x="331" y="1098"/>
                    </a:cubicBezTo>
                    <a:cubicBezTo>
                      <a:pt x="331" y="1116"/>
                      <a:pt x="322" y="1125"/>
                      <a:pt x="322" y="1134"/>
                    </a:cubicBezTo>
                    <a:cubicBezTo>
                      <a:pt x="314" y="1139"/>
                      <a:pt x="305" y="1141"/>
                      <a:pt x="297" y="1141"/>
                    </a:cubicBezTo>
                    <a:cubicBezTo>
                      <a:pt x="276" y="1141"/>
                      <a:pt x="254" y="1128"/>
                      <a:pt x="242" y="1116"/>
                    </a:cubicBezTo>
                    <a:cubicBezTo>
                      <a:pt x="197" y="1071"/>
                      <a:pt x="179" y="1000"/>
                      <a:pt x="152" y="937"/>
                    </a:cubicBezTo>
                    <a:cubicBezTo>
                      <a:pt x="63" y="634"/>
                      <a:pt x="36" y="313"/>
                      <a:pt x="7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4247;p48">
                <a:extLst>
                  <a:ext uri="{FF2B5EF4-FFF2-40B4-BE49-F238E27FC236}">
                    <a16:creationId xmlns:a16="http://schemas.microsoft.com/office/drawing/2014/main" id="{8C6DBBA1-DC90-CF70-AB53-03491A8A0BF6}"/>
                  </a:ext>
                </a:extLst>
              </p:cNvPr>
              <p:cNvSpPr/>
              <p:nvPr/>
            </p:nvSpPr>
            <p:spPr>
              <a:xfrm>
                <a:off x="7897063" y="2159462"/>
                <a:ext cx="30506" cy="5866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00" extrusionOk="0">
                    <a:moveTo>
                      <a:pt x="1" y="0"/>
                    </a:moveTo>
                    <a:cubicBezTo>
                      <a:pt x="81" y="170"/>
                      <a:pt x="170" y="339"/>
                      <a:pt x="259" y="500"/>
                    </a:cubicBezTo>
                    <a:cubicBezTo>
                      <a:pt x="179" y="331"/>
                      <a:pt x="90" y="170"/>
                      <a:pt x="1" y="0"/>
                    </a:cubicBezTo>
                    <a:close/>
                  </a:path>
                </a:pathLst>
              </a:custGeom>
              <a:solidFill>
                <a:srgbClr val="EB7E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4248;p48">
                <a:extLst>
                  <a:ext uri="{FF2B5EF4-FFF2-40B4-BE49-F238E27FC236}">
                    <a16:creationId xmlns:a16="http://schemas.microsoft.com/office/drawing/2014/main" id="{9B341497-071D-2802-2E34-F9CAA36F8B0A}"/>
                  </a:ext>
                </a:extLst>
              </p:cNvPr>
              <p:cNvSpPr/>
              <p:nvPr/>
            </p:nvSpPr>
            <p:spPr>
              <a:xfrm>
                <a:off x="7774571" y="2149020"/>
                <a:ext cx="219994" cy="150769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2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7" y="330"/>
                      <a:pt x="438" y="669"/>
                      <a:pt x="723" y="928"/>
                    </a:cubicBezTo>
                    <a:cubicBezTo>
                      <a:pt x="821" y="1008"/>
                      <a:pt x="929" y="1097"/>
                      <a:pt x="1045" y="1151"/>
                    </a:cubicBezTo>
                    <a:cubicBezTo>
                      <a:pt x="1057" y="1157"/>
                      <a:pt x="1074" y="1164"/>
                      <a:pt x="1089" y="1164"/>
                    </a:cubicBezTo>
                    <a:cubicBezTo>
                      <a:pt x="1096" y="1164"/>
                      <a:pt x="1102" y="1163"/>
                      <a:pt x="1107" y="1160"/>
                    </a:cubicBezTo>
                    <a:cubicBezTo>
                      <a:pt x="1143" y="1142"/>
                      <a:pt x="1143" y="1097"/>
                      <a:pt x="1134" y="1062"/>
                    </a:cubicBezTo>
                    <a:cubicBezTo>
                      <a:pt x="1116" y="964"/>
                      <a:pt x="1080" y="874"/>
                      <a:pt x="1036" y="785"/>
                    </a:cubicBezTo>
                    <a:lnTo>
                      <a:pt x="1036" y="785"/>
                    </a:lnTo>
                    <a:cubicBezTo>
                      <a:pt x="1107" y="874"/>
                      <a:pt x="1169" y="964"/>
                      <a:pt x="1241" y="1053"/>
                    </a:cubicBezTo>
                    <a:cubicBezTo>
                      <a:pt x="1312" y="1151"/>
                      <a:pt x="1401" y="1258"/>
                      <a:pt x="1517" y="1267"/>
                    </a:cubicBezTo>
                    <a:cubicBezTo>
                      <a:pt x="1535" y="1267"/>
                      <a:pt x="1544" y="1267"/>
                      <a:pt x="1553" y="1258"/>
                    </a:cubicBezTo>
                    <a:cubicBezTo>
                      <a:pt x="1571" y="1249"/>
                      <a:pt x="1571" y="1231"/>
                      <a:pt x="1571" y="1222"/>
                    </a:cubicBezTo>
                    <a:cubicBezTo>
                      <a:pt x="1571" y="1160"/>
                      <a:pt x="1562" y="1106"/>
                      <a:pt x="1544" y="1053"/>
                    </a:cubicBezTo>
                    <a:lnTo>
                      <a:pt x="1544" y="1053"/>
                    </a:lnTo>
                    <a:cubicBezTo>
                      <a:pt x="1607" y="1160"/>
                      <a:pt x="1714" y="1240"/>
                      <a:pt x="1830" y="1285"/>
                    </a:cubicBezTo>
                    <a:cubicBezTo>
                      <a:pt x="1830" y="1285"/>
                      <a:pt x="1830" y="1276"/>
                      <a:pt x="1830" y="1276"/>
                    </a:cubicBezTo>
                    <a:cubicBezTo>
                      <a:pt x="1847" y="1267"/>
                      <a:pt x="1856" y="1249"/>
                      <a:pt x="1874" y="1231"/>
                    </a:cubicBezTo>
                    <a:cubicBezTo>
                      <a:pt x="1803" y="1205"/>
                      <a:pt x="1731" y="1160"/>
                      <a:pt x="1669" y="1106"/>
                    </a:cubicBezTo>
                    <a:cubicBezTo>
                      <a:pt x="1553" y="999"/>
                      <a:pt x="1464" y="866"/>
                      <a:pt x="1384" y="723"/>
                    </a:cubicBezTo>
                    <a:cubicBezTo>
                      <a:pt x="1357" y="678"/>
                      <a:pt x="1330" y="634"/>
                      <a:pt x="1303" y="589"/>
                    </a:cubicBezTo>
                    <a:lnTo>
                      <a:pt x="1303" y="589"/>
                    </a:lnTo>
                    <a:cubicBezTo>
                      <a:pt x="1366" y="714"/>
                      <a:pt x="1419" y="839"/>
                      <a:pt x="1473" y="973"/>
                    </a:cubicBezTo>
                    <a:cubicBezTo>
                      <a:pt x="1499" y="1026"/>
                      <a:pt x="1517" y="1080"/>
                      <a:pt x="1526" y="1133"/>
                    </a:cubicBezTo>
                    <a:cubicBezTo>
                      <a:pt x="1526" y="1142"/>
                      <a:pt x="1526" y="1160"/>
                      <a:pt x="1517" y="1169"/>
                    </a:cubicBezTo>
                    <a:cubicBezTo>
                      <a:pt x="1513" y="1173"/>
                      <a:pt x="1508" y="1176"/>
                      <a:pt x="1503" y="1176"/>
                    </a:cubicBezTo>
                    <a:cubicBezTo>
                      <a:pt x="1497" y="1176"/>
                      <a:pt x="1491" y="1173"/>
                      <a:pt x="1482" y="1169"/>
                    </a:cubicBezTo>
                    <a:cubicBezTo>
                      <a:pt x="1401" y="1151"/>
                      <a:pt x="1339" y="1097"/>
                      <a:pt x="1276" y="1035"/>
                    </a:cubicBezTo>
                    <a:cubicBezTo>
                      <a:pt x="1196" y="955"/>
                      <a:pt x="1134" y="866"/>
                      <a:pt x="1062" y="767"/>
                    </a:cubicBezTo>
                    <a:cubicBezTo>
                      <a:pt x="937" y="598"/>
                      <a:pt x="786" y="402"/>
                      <a:pt x="661" y="223"/>
                    </a:cubicBezTo>
                    <a:lnTo>
                      <a:pt x="661" y="223"/>
                    </a:lnTo>
                    <a:cubicBezTo>
                      <a:pt x="813" y="482"/>
                      <a:pt x="955" y="750"/>
                      <a:pt x="1071" y="1026"/>
                    </a:cubicBezTo>
                    <a:cubicBezTo>
                      <a:pt x="1064" y="1033"/>
                      <a:pt x="1056" y="1036"/>
                      <a:pt x="1048" y="1036"/>
                    </a:cubicBezTo>
                    <a:cubicBezTo>
                      <a:pt x="1034" y="1036"/>
                      <a:pt x="1020" y="1028"/>
                      <a:pt x="1009" y="1017"/>
                    </a:cubicBezTo>
                    <a:cubicBezTo>
                      <a:pt x="607" y="741"/>
                      <a:pt x="268" y="393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4249;p48">
                <a:extLst>
                  <a:ext uri="{FF2B5EF4-FFF2-40B4-BE49-F238E27FC236}">
                    <a16:creationId xmlns:a16="http://schemas.microsoft.com/office/drawing/2014/main" id="{451E8F13-B4B0-48BF-69B0-252CEE7F9C04}"/>
                  </a:ext>
                </a:extLst>
              </p:cNvPr>
              <p:cNvSpPr/>
              <p:nvPr/>
            </p:nvSpPr>
            <p:spPr>
              <a:xfrm>
                <a:off x="7942117" y="2276674"/>
                <a:ext cx="154993" cy="209434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785" extrusionOk="0">
                    <a:moveTo>
                      <a:pt x="0" y="1"/>
                    </a:moveTo>
                    <a:cubicBezTo>
                      <a:pt x="295" y="679"/>
                      <a:pt x="776" y="1267"/>
                      <a:pt x="1312" y="1785"/>
                    </a:cubicBezTo>
                    <a:cubicBezTo>
                      <a:pt x="1320" y="1713"/>
                      <a:pt x="1285" y="1642"/>
                      <a:pt x="1249" y="1580"/>
                    </a:cubicBezTo>
                    <a:cubicBezTo>
                      <a:pt x="1222" y="1526"/>
                      <a:pt x="1187" y="1473"/>
                      <a:pt x="1160" y="1419"/>
                    </a:cubicBezTo>
                    <a:cubicBezTo>
                      <a:pt x="1008" y="1285"/>
                      <a:pt x="857" y="1142"/>
                      <a:pt x="714" y="991"/>
                    </a:cubicBezTo>
                    <a:cubicBezTo>
                      <a:pt x="437" y="696"/>
                      <a:pt x="179" y="366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4250;p48">
                <a:extLst>
                  <a:ext uri="{FF2B5EF4-FFF2-40B4-BE49-F238E27FC236}">
                    <a16:creationId xmlns:a16="http://schemas.microsoft.com/office/drawing/2014/main" id="{D13D74A8-51EF-CE8E-A4D8-F4FBFC7A6E69}"/>
                  </a:ext>
                </a:extLst>
              </p:cNvPr>
              <p:cNvSpPr/>
              <p:nvPr/>
            </p:nvSpPr>
            <p:spPr>
              <a:xfrm>
                <a:off x="7884509" y="2271394"/>
                <a:ext cx="144551" cy="180219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5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" y="224"/>
                      <a:pt x="197" y="429"/>
                      <a:pt x="331" y="617"/>
                    </a:cubicBezTo>
                    <a:cubicBezTo>
                      <a:pt x="545" y="920"/>
                      <a:pt x="777" y="1205"/>
                      <a:pt x="1026" y="1482"/>
                    </a:cubicBezTo>
                    <a:cubicBezTo>
                      <a:pt x="1089" y="1509"/>
                      <a:pt x="1160" y="1535"/>
                      <a:pt x="1232" y="1535"/>
                    </a:cubicBezTo>
                    <a:cubicBezTo>
                      <a:pt x="812" y="1063"/>
                      <a:pt x="295" y="536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4251;p48">
                <a:extLst>
                  <a:ext uri="{FF2B5EF4-FFF2-40B4-BE49-F238E27FC236}">
                    <a16:creationId xmlns:a16="http://schemas.microsoft.com/office/drawing/2014/main" id="{3FBB36B9-7A5B-E4E3-95B2-37CBF023E04B}"/>
                  </a:ext>
                </a:extLst>
              </p:cNvPr>
              <p:cNvSpPr/>
              <p:nvPr/>
            </p:nvSpPr>
            <p:spPr>
              <a:xfrm>
                <a:off x="7693966" y="2015031"/>
                <a:ext cx="58782" cy="10688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9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295"/>
                      <a:pt x="188" y="571"/>
                      <a:pt x="349" y="821"/>
                    </a:cubicBezTo>
                    <a:cubicBezTo>
                      <a:pt x="376" y="857"/>
                      <a:pt x="393" y="892"/>
                      <a:pt x="438" y="901"/>
                    </a:cubicBezTo>
                    <a:cubicBezTo>
                      <a:pt x="447" y="910"/>
                      <a:pt x="456" y="910"/>
                      <a:pt x="474" y="910"/>
                    </a:cubicBezTo>
                    <a:cubicBezTo>
                      <a:pt x="500" y="901"/>
                      <a:pt x="500" y="857"/>
                      <a:pt x="491" y="830"/>
                    </a:cubicBezTo>
                    <a:cubicBezTo>
                      <a:pt x="429" y="598"/>
                      <a:pt x="340" y="384"/>
                      <a:pt x="215" y="179"/>
                    </a:cubicBezTo>
                    <a:lnTo>
                      <a:pt x="215" y="179"/>
                    </a:lnTo>
                    <a:cubicBezTo>
                      <a:pt x="268" y="313"/>
                      <a:pt x="322" y="446"/>
                      <a:pt x="367" y="580"/>
                    </a:cubicBezTo>
                    <a:cubicBezTo>
                      <a:pt x="384" y="634"/>
                      <a:pt x="402" y="687"/>
                      <a:pt x="393" y="750"/>
                    </a:cubicBezTo>
                    <a:cubicBezTo>
                      <a:pt x="367" y="750"/>
                      <a:pt x="358" y="732"/>
                      <a:pt x="340" y="714"/>
                    </a:cubicBezTo>
                    <a:cubicBezTo>
                      <a:pt x="197" y="491"/>
                      <a:pt x="81" y="259"/>
                      <a:pt x="1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4252;p48">
                <a:extLst>
                  <a:ext uri="{FF2B5EF4-FFF2-40B4-BE49-F238E27FC236}">
                    <a16:creationId xmlns:a16="http://schemas.microsoft.com/office/drawing/2014/main" id="{5C751EC5-EABB-976A-5DD5-D253FB132E8B}"/>
                  </a:ext>
                </a:extLst>
              </p:cNvPr>
              <p:cNvSpPr/>
              <p:nvPr/>
            </p:nvSpPr>
            <p:spPr>
              <a:xfrm>
                <a:off x="7756855" y="1876817"/>
                <a:ext cx="4505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030" extrusionOk="0">
                    <a:moveTo>
                      <a:pt x="63" y="1"/>
                    </a:moveTo>
                    <a:cubicBezTo>
                      <a:pt x="116" y="161"/>
                      <a:pt x="187" y="313"/>
                      <a:pt x="232" y="465"/>
                    </a:cubicBezTo>
                    <a:cubicBezTo>
                      <a:pt x="250" y="518"/>
                      <a:pt x="259" y="563"/>
                      <a:pt x="268" y="607"/>
                    </a:cubicBezTo>
                    <a:cubicBezTo>
                      <a:pt x="286" y="670"/>
                      <a:pt x="286" y="741"/>
                      <a:pt x="277" y="804"/>
                    </a:cubicBezTo>
                    <a:cubicBezTo>
                      <a:pt x="241" y="795"/>
                      <a:pt x="223" y="759"/>
                      <a:pt x="205" y="732"/>
                    </a:cubicBezTo>
                    <a:cubicBezTo>
                      <a:pt x="134" y="536"/>
                      <a:pt x="54" y="367"/>
                      <a:pt x="0" y="170"/>
                    </a:cubicBezTo>
                    <a:lnTo>
                      <a:pt x="0" y="170"/>
                    </a:lnTo>
                    <a:cubicBezTo>
                      <a:pt x="54" y="393"/>
                      <a:pt x="125" y="616"/>
                      <a:pt x="205" y="839"/>
                    </a:cubicBezTo>
                    <a:cubicBezTo>
                      <a:pt x="232" y="893"/>
                      <a:pt x="250" y="955"/>
                      <a:pt x="286" y="1000"/>
                    </a:cubicBezTo>
                    <a:cubicBezTo>
                      <a:pt x="300" y="1014"/>
                      <a:pt x="315" y="1029"/>
                      <a:pt x="329" y="1029"/>
                    </a:cubicBezTo>
                    <a:cubicBezTo>
                      <a:pt x="333" y="1029"/>
                      <a:pt x="336" y="1028"/>
                      <a:pt x="339" y="1027"/>
                    </a:cubicBezTo>
                    <a:cubicBezTo>
                      <a:pt x="375" y="1027"/>
                      <a:pt x="384" y="973"/>
                      <a:pt x="384" y="937"/>
                    </a:cubicBezTo>
                    <a:cubicBezTo>
                      <a:pt x="348" y="607"/>
                      <a:pt x="205" y="304"/>
                      <a:pt x="63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4253;p48">
                <a:extLst>
                  <a:ext uri="{FF2B5EF4-FFF2-40B4-BE49-F238E27FC236}">
                    <a16:creationId xmlns:a16="http://schemas.microsoft.com/office/drawing/2014/main" id="{1A53A2DA-BE20-C61A-A8BC-08982E3E4DDC}"/>
                  </a:ext>
                </a:extLst>
              </p:cNvPr>
              <p:cNvSpPr/>
              <p:nvPr/>
            </p:nvSpPr>
            <p:spPr>
              <a:xfrm>
                <a:off x="7725410" y="1882097"/>
                <a:ext cx="21002" cy="7966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79" extrusionOk="0">
                    <a:moveTo>
                      <a:pt x="108" y="0"/>
                    </a:moveTo>
                    <a:lnTo>
                      <a:pt x="108" y="0"/>
                    </a:lnTo>
                    <a:cubicBezTo>
                      <a:pt x="125" y="161"/>
                      <a:pt x="125" y="330"/>
                      <a:pt x="116" y="482"/>
                    </a:cubicBezTo>
                    <a:cubicBezTo>
                      <a:pt x="116" y="491"/>
                      <a:pt x="108" y="509"/>
                      <a:pt x="99" y="509"/>
                    </a:cubicBezTo>
                    <a:cubicBezTo>
                      <a:pt x="90" y="509"/>
                      <a:pt x="81" y="509"/>
                      <a:pt x="72" y="500"/>
                    </a:cubicBezTo>
                    <a:cubicBezTo>
                      <a:pt x="54" y="473"/>
                      <a:pt x="45" y="429"/>
                      <a:pt x="36" y="393"/>
                    </a:cubicBezTo>
                    <a:cubicBezTo>
                      <a:pt x="27" y="286"/>
                      <a:pt x="9" y="179"/>
                      <a:pt x="18" y="63"/>
                    </a:cubicBezTo>
                    <a:lnTo>
                      <a:pt x="18" y="63"/>
                    </a:lnTo>
                    <a:cubicBezTo>
                      <a:pt x="0" y="259"/>
                      <a:pt x="18" y="446"/>
                      <a:pt x="72" y="634"/>
                    </a:cubicBezTo>
                    <a:cubicBezTo>
                      <a:pt x="81" y="652"/>
                      <a:pt x="90" y="678"/>
                      <a:pt x="116" y="678"/>
                    </a:cubicBezTo>
                    <a:cubicBezTo>
                      <a:pt x="134" y="678"/>
                      <a:pt x="152" y="652"/>
                      <a:pt x="152" y="625"/>
                    </a:cubicBezTo>
                    <a:cubicBezTo>
                      <a:pt x="179" y="420"/>
                      <a:pt x="143" y="214"/>
                      <a:pt x="108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4254;p48">
                <a:extLst>
                  <a:ext uri="{FF2B5EF4-FFF2-40B4-BE49-F238E27FC236}">
                    <a16:creationId xmlns:a16="http://schemas.microsoft.com/office/drawing/2014/main" id="{C1A5C1BA-E8AA-5336-2609-6C8C76ECF75E}"/>
                  </a:ext>
                </a:extLst>
              </p:cNvPr>
              <p:cNvSpPr/>
              <p:nvPr/>
            </p:nvSpPr>
            <p:spPr>
              <a:xfrm>
                <a:off x="7687748" y="1853821"/>
                <a:ext cx="25226" cy="7579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46" extrusionOk="0">
                    <a:moveTo>
                      <a:pt x="188" y="0"/>
                    </a:moveTo>
                    <a:cubicBezTo>
                      <a:pt x="197" y="161"/>
                      <a:pt x="161" y="331"/>
                      <a:pt x="98" y="482"/>
                    </a:cubicBezTo>
                    <a:cubicBezTo>
                      <a:pt x="91" y="497"/>
                      <a:pt x="84" y="511"/>
                      <a:pt x="72" y="511"/>
                    </a:cubicBezTo>
                    <a:cubicBezTo>
                      <a:pt x="69" y="511"/>
                      <a:pt x="66" y="511"/>
                      <a:pt x="63" y="509"/>
                    </a:cubicBezTo>
                    <a:cubicBezTo>
                      <a:pt x="54" y="509"/>
                      <a:pt x="45" y="500"/>
                      <a:pt x="45" y="491"/>
                    </a:cubicBezTo>
                    <a:cubicBezTo>
                      <a:pt x="27" y="438"/>
                      <a:pt x="27" y="393"/>
                      <a:pt x="36" y="339"/>
                    </a:cubicBezTo>
                    <a:cubicBezTo>
                      <a:pt x="45" y="259"/>
                      <a:pt x="54" y="161"/>
                      <a:pt x="72" y="72"/>
                    </a:cubicBezTo>
                    <a:lnTo>
                      <a:pt x="72" y="72"/>
                    </a:lnTo>
                    <a:cubicBezTo>
                      <a:pt x="18" y="232"/>
                      <a:pt x="0" y="402"/>
                      <a:pt x="18" y="563"/>
                    </a:cubicBezTo>
                    <a:cubicBezTo>
                      <a:pt x="27" y="580"/>
                      <a:pt x="27" y="598"/>
                      <a:pt x="36" y="616"/>
                    </a:cubicBezTo>
                    <a:cubicBezTo>
                      <a:pt x="43" y="631"/>
                      <a:pt x="62" y="645"/>
                      <a:pt x="79" y="645"/>
                    </a:cubicBezTo>
                    <a:cubicBezTo>
                      <a:pt x="83" y="645"/>
                      <a:pt x="86" y="644"/>
                      <a:pt x="90" y="643"/>
                    </a:cubicBezTo>
                    <a:cubicBezTo>
                      <a:pt x="107" y="643"/>
                      <a:pt x="116" y="616"/>
                      <a:pt x="125" y="598"/>
                    </a:cubicBezTo>
                    <a:cubicBezTo>
                      <a:pt x="214" y="420"/>
                      <a:pt x="205" y="206"/>
                      <a:pt x="188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4255;p48">
                <a:extLst>
                  <a:ext uri="{FF2B5EF4-FFF2-40B4-BE49-F238E27FC236}">
                    <a16:creationId xmlns:a16="http://schemas.microsoft.com/office/drawing/2014/main" id="{CDD666E9-8A68-EDE4-F842-7589E62A54F3}"/>
                  </a:ext>
                </a:extLst>
              </p:cNvPr>
              <p:cNvSpPr/>
              <p:nvPr/>
            </p:nvSpPr>
            <p:spPr>
              <a:xfrm>
                <a:off x="7762017" y="2047413"/>
                <a:ext cx="46228" cy="692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90" extrusionOk="0">
                    <a:moveTo>
                      <a:pt x="1" y="1"/>
                    </a:moveTo>
                    <a:cubicBezTo>
                      <a:pt x="10" y="35"/>
                      <a:pt x="22" y="70"/>
                      <a:pt x="37" y="105"/>
                    </a:cubicBezTo>
                    <a:lnTo>
                      <a:pt x="37" y="105"/>
                    </a:lnTo>
                    <a:cubicBezTo>
                      <a:pt x="24" y="71"/>
                      <a:pt x="12" y="36"/>
                      <a:pt x="1" y="1"/>
                    </a:cubicBezTo>
                    <a:close/>
                    <a:moveTo>
                      <a:pt x="179" y="90"/>
                    </a:moveTo>
                    <a:lnTo>
                      <a:pt x="179" y="90"/>
                    </a:lnTo>
                    <a:cubicBezTo>
                      <a:pt x="224" y="188"/>
                      <a:pt x="268" y="331"/>
                      <a:pt x="304" y="438"/>
                    </a:cubicBezTo>
                    <a:cubicBezTo>
                      <a:pt x="313" y="447"/>
                      <a:pt x="313" y="474"/>
                      <a:pt x="304" y="483"/>
                    </a:cubicBezTo>
                    <a:cubicBezTo>
                      <a:pt x="301" y="484"/>
                      <a:pt x="297" y="485"/>
                      <a:pt x="294" y="485"/>
                    </a:cubicBezTo>
                    <a:cubicBezTo>
                      <a:pt x="280" y="485"/>
                      <a:pt x="267" y="472"/>
                      <a:pt x="259" y="465"/>
                    </a:cubicBezTo>
                    <a:cubicBezTo>
                      <a:pt x="168" y="360"/>
                      <a:pt x="88" y="233"/>
                      <a:pt x="37" y="105"/>
                    </a:cubicBezTo>
                    <a:lnTo>
                      <a:pt x="37" y="105"/>
                    </a:lnTo>
                    <a:cubicBezTo>
                      <a:pt x="77" y="213"/>
                      <a:pt x="127" y="319"/>
                      <a:pt x="188" y="420"/>
                    </a:cubicBezTo>
                    <a:cubicBezTo>
                      <a:pt x="224" y="474"/>
                      <a:pt x="268" y="527"/>
                      <a:pt x="322" y="572"/>
                    </a:cubicBezTo>
                    <a:cubicBezTo>
                      <a:pt x="331" y="581"/>
                      <a:pt x="349" y="590"/>
                      <a:pt x="358" y="590"/>
                    </a:cubicBezTo>
                    <a:cubicBezTo>
                      <a:pt x="384" y="581"/>
                      <a:pt x="393" y="563"/>
                      <a:pt x="393" y="545"/>
                    </a:cubicBezTo>
                    <a:cubicBezTo>
                      <a:pt x="393" y="518"/>
                      <a:pt x="384" y="500"/>
                      <a:pt x="375" y="483"/>
                    </a:cubicBezTo>
                    <a:lnTo>
                      <a:pt x="179" y="90"/>
                    </a:ln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4256;p48">
                <a:extLst>
                  <a:ext uri="{FF2B5EF4-FFF2-40B4-BE49-F238E27FC236}">
                    <a16:creationId xmlns:a16="http://schemas.microsoft.com/office/drawing/2014/main" id="{A31974F9-3402-E040-F0F9-396D02EC77E1}"/>
                  </a:ext>
                </a:extLst>
              </p:cNvPr>
              <p:cNvSpPr/>
              <p:nvPr/>
            </p:nvSpPr>
            <p:spPr>
              <a:xfrm>
                <a:off x="7824788" y="2074634"/>
                <a:ext cx="47284" cy="66057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63" extrusionOk="0">
                    <a:moveTo>
                      <a:pt x="135" y="1"/>
                    </a:moveTo>
                    <a:lnTo>
                      <a:pt x="135" y="1"/>
                    </a:lnTo>
                    <a:cubicBezTo>
                      <a:pt x="179" y="117"/>
                      <a:pt x="242" y="251"/>
                      <a:pt x="295" y="367"/>
                    </a:cubicBezTo>
                    <a:cubicBezTo>
                      <a:pt x="304" y="393"/>
                      <a:pt x="313" y="420"/>
                      <a:pt x="295" y="438"/>
                    </a:cubicBezTo>
                    <a:cubicBezTo>
                      <a:pt x="251" y="420"/>
                      <a:pt x="224" y="376"/>
                      <a:pt x="197" y="331"/>
                    </a:cubicBezTo>
                    <a:cubicBezTo>
                      <a:pt x="135" y="233"/>
                      <a:pt x="54" y="108"/>
                      <a:pt x="1" y="1"/>
                    </a:cubicBezTo>
                    <a:lnTo>
                      <a:pt x="1" y="1"/>
                    </a:lnTo>
                    <a:cubicBezTo>
                      <a:pt x="72" y="161"/>
                      <a:pt x="153" y="313"/>
                      <a:pt x="251" y="456"/>
                    </a:cubicBezTo>
                    <a:cubicBezTo>
                      <a:pt x="286" y="500"/>
                      <a:pt x="322" y="554"/>
                      <a:pt x="376" y="563"/>
                    </a:cubicBezTo>
                    <a:cubicBezTo>
                      <a:pt x="402" y="536"/>
                      <a:pt x="385" y="500"/>
                      <a:pt x="376" y="465"/>
                    </a:cubicBezTo>
                    <a:cubicBezTo>
                      <a:pt x="313" y="304"/>
                      <a:pt x="233" y="152"/>
                      <a:pt x="135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4257;p48">
                <a:extLst>
                  <a:ext uri="{FF2B5EF4-FFF2-40B4-BE49-F238E27FC236}">
                    <a16:creationId xmlns:a16="http://schemas.microsoft.com/office/drawing/2014/main" id="{B1D7E752-597D-7DE1-00FC-31245A47DEB8}"/>
                  </a:ext>
                </a:extLst>
              </p:cNvPr>
              <p:cNvSpPr/>
              <p:nvPr/>
            </p:nvSpPr>
            <p:spPr>
              <a:xfrm>
                <a:off x="7850014" y="2047413"/>
                <a:ext cx="37780" cy="64883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5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" y="22"/>
                      <a:pt x="11" y="43"/>
                      <a:pt x="19" y="63"/>
                    </a:cubicBezTo>
                    <a:lnTo>
                      <a:pt x="19" y="63"/>
                    </a:lnTo>
                    <a:cubicBezTo>
                      <a:pt x="12" y="42"/>
                      <a:pt x="6" y="22"/>
                      <a:pt x="0" y="1"/>
                    </a:cubicBezTo>
                    <a:close/>
                    <a:moveTo>
                      <a:pt x="116" y="10"/>
                    </a:moveTo>
                    <a:lnTo>
                      <a:pt x="116" y="10"/>
                    </a:lnTo>
                    <a:cubicBezTo>
                      <a:pt x="143" y="108"/>
                      <a:pt x="178" y="161"/>
                      <a:pt x="205" y="260"/>
                    </a:cubicBezTo>
                    <a:cubicBezTo>
                      <a:pt x="214" y="295"/>
                      <a:pt x="223" y="331"/>
                      <a:pt x="223" y="367"/>
                    </a:cubicBezTo>
                    <a:cubicBezTo>
                      <a:pt x="196" y="367"/>
                      <a:pt x="187" y="340"/>
                      <a:pt x="170" y="322"/>
                    </a:cubicBezTo>
                    <a:cubicBezTo>
                      <a:pt x="118" y="242"/>
                      <a:pt x="55" y="155"/>
                      <a:pt x="19" y="63"/>
                    </a:cubicBezTo>
                    <a:lnTo>
                      <a:pt x="19" y="63"/>
                    </a:lnTo>
                    <a:cubicBezTo>
                      <a:pt x="76" y="229"/>
                      <a:pt x="166" y="392"/>
                      <a:pt x="277" y="527"/>
                    </a:cubicBezTo>
                    <a:cubicBezTo>
                      <a:pt x="283" y="540"/>
                      <a:pt x="294" y="552"/>
                      <a:pt x="306" y="552"/>
                    </a:cubicBezTo>
                    <a:cubicBezTo>
                      <a:pt x="311" y="552"/>
                      <a:pt x="316" y="550"/>
                      <a:pt x="321" y="545"/>
                    </a:cubicBezTo>
                    <a:cubicBezTo>
                      <a:pt x="303" y="358"/>
                      <a:pt x="205" y="179"/>
                      <a:pt x="116" y="1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4258;p48">
                <a:extLst>
                  <a:ext uri="{FF2B5EF4-FFF2-40B4-BE49-F238E27FC236}">
                    <a16:creationId xmlns:a16="http://schemas.microsoft.com/office/drawing/2014/main" id="{DEA93113-AA6C-AD42-9C8B-F70264BC6291}"/>
                  </a:ext>
                </a:extLst>
              </p:cNvPr>
              <p:cNvSpPr/>
              <p:nvPr/>
            </p:nvSpPr>
            <p:spPr>
              <a:xfrm>
                <a:off x="7868787" y="1997197"/>
                <a:ext cx="33674" cy="73449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26" extrusionOk="0">
                    <a:moveTo>
                      <a:pt x="1" y="72"/>
                    </a:moveTo>
                    <a:cubicBezTo>
                      <a:pt x="4" y="87"/>
                      <a:pt x="8" y="102"/>
                      <a:pt x="12" y="117"/>
                    </a:cubicBezTo>
                    <a:lnTo>
                      <a:pt x="12" y="117"/>
                    </a:lnTo>
                    <a:cubicBezTo>
                      <a:pt x="8" y="102"/>
                      <a:pt x="4" y="87"/>
                      <a:pt x="1" y="72"/>
                    </a:cubicBezTo>
                    <a:close/>
                    <a:moveTo>
                      <a:pt x="99" y="1"/>
                    </a:moveTo>
                    <a:cubicBezTo>
                      <a:pt x="118" y="41"/>
                      <a:pt x="137" y="82"/>
                      <a:pt x="155" y="123"/>
                    </a:cubicBezTo>
                    <a:lnTo>
                      <a:pt x="155" y="123"/>
                    </a:lnTo>
                    <a:cubicBezTo>
                      <a:pt x="140" y="83"/>
                      <a:pt x="121" y="42"/>
                      <a:pt x="99" y="1"/>
                    </a:cubicBezTo>
                    <a:close/>
                    <a:moveTo>
                      <a:pt x="12" y="117"/>
                    </a:moveTo>
                    <a:cubicBezTo>
                      <a:pt x="48" y="244"/>
                      <a:pt x="97" y="371"/>
                      <a:pt x="161" y="482"/>
                    </a:cubicBezTo>
                    <a:cubicBezTo>
                      <a:pt x="179" y="536"/>
                      <a:pt x="206" y="581"/>
                      <a:pt x="250" y="625"/>
                    </a:cubicBezTo>
                    <a:lnTo>
                      <a:pt x="268" y="625"/>
                    </a:lnTo>
                    <a:cubicBezTo>
                      <a:pt x="277" y="625"/>
                      <a:pt x="286" y="607"/>
                      <a:pt x="286" y="598"/>
                    </a:cubicBezTo>
                    <a:cubicBezTo>
                      <a:pt x="279" y="430"/>
                      <a:pt x="223" y="273"/>
                      <a:pt x="155" y="123"/>
                    </a:cubicBezTo>
                    <a:lnTo>
                      <a:pt x="155" y="123"/>
                    </a:lnTo>
                    <a:cubicBezTo>
                      <a:pt x="190" y="211"/>
                      <a:pt x="209" y="301"/>
                      <a:pt x="215" y="411"/>
                    </a:cubicBezTo>
                    <a:cubicBezTo>
                      <a:pt x="215" y="420"/>
                      <a:pt x="215" y="429"/>
                      <a:pt x="206" y="438"/>
                    </a:cubicBezTo>
                    <a:cubicBezTo>
                      <a:pt x="201" y="442"/>
                      <a:pt x="195" y="444"/>
                      <a:pt x="188" y="444"/>
                    </a:cubicBezTo>
                    <a:cubicBezTo>
                      <a:pt x="181" y="444"/>
                      <a:pt x="175" y="442"/>
                      <a:pt x="170" y="438"/>
                    </a:cubicBezTo>
                    <a:cubicBezTo>
                      <a:pt x="161" y="438"/>
                      <a:pt x="152" y="420"/>
                      <a:pt x="143" y="411"/>
                    </a:cubicBezTo>
                    <a:cubicBezTo>
                      <a:pt x="97" y="333"/>
                      <a:pt x="43" y="221"/>
                      <a:pt x="12" y="117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4259;p48">
                <a:extLst>
                  <a:ext uri="{FF2B5EF4-FFF2-40B4-BE49-F238E27FC236}">
                    <a16:creationId xmlns:a16="http://schemas.microsoft.com/office/drawing/2014/main" id="{FC41A753-ACE1-0756-BE31-DA7D428B8CC3}"/>
                  </a:ext>
                </a:extLst>
              </p:cNvPr>
              <p:cNvSpPr/>
              <p:nvPr/>
            </p:nvSpPr>
            <p:spPr>
              <a:xfrm>
                <a:off x="7771403" y="2202405"/>
                <a:ext cx="94333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7" y="295"/>
                      <a:pt x="447" y="562"/>
                      <a:pt x="715" y="785"/>
                    </a:cubicBezTo>
                    <a:cubicBezTo>
                      <a:pt x="733" y="803"/>
                      <a:pt x="750" y="812"/>
                      <a:pt x="768" y="812"/>
                    </a:cubicBezTo>
                    <a:cubicBezTo>
                      <a:pt x="786" y="803"/>
                      <a:pt x="804" y="785"/>
                      <a:pt x="804" y="758"/>
                    </a:cubicBezTo>
                    <a:cubicBezTo>
                      <a:pt x="795" y="741"/>
                      <a:pt x="786" y="723"/>
                      <a:pt x="777" y="705"/>
                    </a:cubicBezTo>
                    <a:cubicBezTo>
                      <a:pt x="652" y="509"/>
                      <a:pt x="501" y="321"/>
                      <a:pt x="331" y="152"/>
                    </a:cubicBezTo>
                    <a:lnTo>
                      <a:pt x="331" y="152"/>
                    </a:lnTo>
                    <a:cubicBezTo>
                      <a:pt x="447" y="312"/>
                      <a:pt x="554" y="473"/>
                      <a:pt x="661" y="634"/>
                    </a:cubicBezTo>
                    <a:cubicBezTo>
                      <a:pt x="656" y="639"/>
                      <a:pt x="649" y="641"/>
                      <a:pt x="642" y="641"/>
                    </a:cubicBezTo>
                    <a:cubicBezTo>
                      <a:pt x="623" y="641"/>
                      <a:pt x="600" y="628"/>
                      <a:pt x="581" y="616"/>
                    </a:cubicBezTo>
                    <a:cubicBezTo>
                      <a:pt x="376" y="428"/>
                      <a:pt x="170" y="214"/>
                      <a:pt x="1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4260;p48">
                <a:extLst>
                  <a:ext uri="{FF2B5EF4-FFF2-40B4-BE49-F238E27FC236}">
                    <a16:creationId xmlns:a16="http://schemas.microsoft.com/office/drawing/2014/main" id="{7002E0B2-FD32-104F-F26E-C8991B67A201}"/>
                  </a:ext>
                </a:extLst>
              </p:cNvPr>
              <p:cNvSpPr/>
              <p:nvPr/>
            </p:nvSpPr>
            <p:spPr>
              <a:xfrm>
                <a:off x="7929563" y="2157351"/>
                <a:ext cx="51391" cy="9820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837" extrusionOk="0">
                    <a:moveTo>
                      <a:pt x="152" y="1"/>
                    </a:moveTo>
                    <a:cubicBezTo>
                      <a:pt x="214" y="161"/>
                      <a:pt x="303" y="402"/>
                      <a:pt x="330" y="572"/>
                    </a:cubicBezTo>
                    <a:cubicBezTo>
                      <a:pt x="339" y="598"/>
                      <a:pt x="339" y="625"/>
                      <a:pt x="330" y="652"/>
                    </a:cubicBezTo>
                    <a:cubicBezTo>
                      <a:pt x="330" y="661"/>
                      <a:pt x="330" y="661"/>
                      <a:pt x="321" y="670"/>
                    </a:cubicBezTo>
                    <a:cubicBezTo>
                      <a:pt x="319" y="672"/>
                      <a:pt x="316" y="673"/>
                      <a:pt x="312" y="673"/>
                    </a:cubicBezTo>
                    <a:cubicBezTo>
                      <a:pt x="303" y="673"/>
                      <a:pt x="290" y="665"/>
                      <a:pt x="277" y="652"/>
                    </a:cubicBezTo>
                    <a:cubicBezTo>
                      <a:pt x="232" y="616"/>
                      <a:pt x="196" y="554"/>
                      <a:pt x="170" y="500"/>
                    </a:cubicBezTo>
                    <a:cubicBezTo>
                      <a:pt x="107" y="393"/>
                      <a:pt x="45" y="286"/>
                      <a:pt x="0" y="170"/>
                    </a:cubicBezTo>
                    <a:lnTo>
                      <a:pt x="0" y="170"/>
                    </a:lnTo>
                    <a:cubicBezTo>
                      <a:pt x="45" y="331"/>
                      <a:pt x="107" y="491"/>
                      <a:pt x="196" y="643"/>
                    </a:cubicBezTo>
                    <a:cubicBezTo>
                      <a:pt x="241" y="714"/>
                      <a:pt x="286" y="786"/>
                      <a:pt x="366" y="830"/>
                    </a:cubicBezTo>
                    <a:cubicBezTo>
                      <a:pt x="375" y="835"/>
                      <a:pt x="384" y="837"/>
                      <a:pt x="393" y="837"/>
                    </a:cubicBezTo>
                    <a:cubicBezTo>
                      <a:pt x="402" y="837"/>
                      <a:pt x="410" y="835"/>
                      <a:pt x="419" y="830"/>
                    </a:cubicBezTo>
                    <a:cubicBezTo>
                      <a:pt x="437" y="821"/>
                      <a:pt x="437" y="795"/>
                      <a:pt x="428" y="768"/>
                    </a:cubicBezTo>
                    <a:cubicBezTo>
                      <a:pt x="384" y="500"/>
                      <a:pt x="286" y="233"/>
                      <a:pt x="152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4261;p48">
                <a:extLst>
                  <a:ext uri="{FF2B5EF4-FFF2-40B4-BE49-F238E27FC236}">
                    <a16:creationId xmlns:a16="http://schemas.microsoft.com/office/drawing/2014/main" id="{E6FDDDA7-167D-BF89-88FA-F3E2018BF03D}"/>
                  </a:ext>
                </a:extLst>
              </p:cNvPr>
              <p:cNvSpPr/>
              <p:nvPr/>
            </p:nvSpPr>
            <p:spPr>
              <a:xfrm>
                <a:off x="7837460" y="2198181"/>
                <a:ext cx="36724" cy="42004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58" extrusionOk="0">
                    <a:moveTo>
                      <a:pt x="0" y="27"/>
                    </a:moveTo>
                    <a:lnTo>
                      <a:pt x="0" y="27"/>
                    </a:lnTo>
                    <a:cubicBezTo>
                      <a:pt x="1" y="29"/>
                      <a:pt x="1" y="30"/>
                      <a:pt x="2" y="32"/>
                    </a:cubicBezTo>
                    <a:lnTo>
                      <a:pt x="2" y="32"/>
                    </a:lnTo>
                    <a:cubicBezTo>
                      <a:pt x="1" y="30"/>
                      <a:pt x="1" y="29"/>
                      <a:pt x="0" y="27"/>
                    </a:cubicBezTo>
                    <a:close/>
                    <a:moveTo>
                      <a:pt x="125" y="1"/>
                    </a:moveTo>
                    <a:lnTo>
                      <a:pt x="125" y="1"/>
                    </a:lnTo>
                    <a:cubicBezTo>
                      <a:pt x="152" y="63"/>
                      <a:pt x="178" y="108"/>
                      <a:pt x="205" y="170"/>
                    </a:cubicBezTo>
                    <a:cubicBezTo>
                      <a:pt x="205" y="188"/>
                      <a:pt x="205" y="206"/>
                      <a:pt x="196" y="215"/>
                    </a:cubicBezTo>
                    <a:cubicBezTo>
                      <a:pt x="187" y="215"/>
                      <a:pt x="178" y="206"/>
                      <a:pt x="178" y="206"/>
                    </a:cubicBezTo>
                    <a:cubicBezTo>
                      <a:pt x="108" y="144"/>
                      <a:pt x="39" y="109"/>
                      <a:pt x="2" y="32"/>
                    </a:cubicBezTo>
                    <a:lnTo>
                      <a:pt x="2" y="32"/>
                    </a:lnTo>
                    <a:cubicBezTo>
                      <a:pt x="47" y="128"/>
                      <a:pt x="108" y="216"/>
                      <a:pt x="170" y="286"/>
                    </a:cubicBezTo>
                    <a:cubicBezTo>
                      <a:pt x="205" y="322"/>
                      <a:pt x="241" y="357"/>
                      <a:pt x="285" y="357"/>
                    </a:cubicBezTo>
                    <a:cubicBezTo>
                      <a:pt x="294" y="357"/>
                      <a:pt x="303" y="357"/>
                      <a:pt x="303" y="348"/>
                    </a:cubicBezTo>
                    <a:cubicBezTo>
                      <a:pt x="303" y="348"/>
                      <a:pt x="303" y="340"/>
                      <a:pt x="303" y="340"/>
                    </a:cubicBezTo>
                    <a:cubicBezTo>
                      <a:pt x="312" y="295"/>
                      <a:pt x="285" y="259"/>
                      <a:pt x="268" y="232"/>
                    </a:cubicBezTo>
                    <a:cubicBezTo>
                      <a:pt x="223" y="152"/>
                      <a:pt x="178" y="72"/>
                      <a:pt x="125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4262;p48">
                <a:extLst>
                  <a:ext uri="{FF2B5EF4-FFF2-40B4-BE49-F238E27FC236}">
                    <a16:creationId xmlns:a16="http://schemas.microsoft.com/office/drawing/2014/main" id="{82365384-3684-B9C4-3FD9-735AE969AF52}"/>
                  </a:ext>
                </a:extLst>
              </p:cNvPr>
              <p:cNvSpPr/>
              <p:nvPr/>
            </p:nvSpPr>
            <p:spPr>
              <a:xfrm>
                <a:off x="7654191" y="1826366"/>
                <a:ext cx="281709" cy="225391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921" extrusionOk="0">
                    <a:moveTo>
                      <a:pt x="310" y="0"/>
                    </a:moveTo>
                    <a:cubicBezTo>
                      <a:pt x="205" y="0"/>
                      <a:pt x="104" y="21"/>
                      <a:pt x="10" y="74"/>
                    </a:cubicBezTo>
                    <a:cubicBezTo>
                      <a:pt x="1" y="74"/>
                      <a:pt x="1" y="74"/>
                      <a:pt x="1" y="83"/>
                    </a:cubicBezTo>
                    <a:cubicBezTo>
                      <a:pt x="55" y="77"/>
                      <a:pt x="110" y="75"/>
                      <a:pt x="164" y="75"/>
                    </a:cubicBezTo>
                    <a:cubicBezTo>
                      <a:pt x="461" y="75"/>
                      <a:pt x="763" y="155"/>
                      <a:pt x="1027" y="306"/>
                    </a:cubicBezTo>
                    <a:cubicBezTo>
                      <a:pt x="1134" y="368"/>
                      <a:pt x="1241" y="440"/>
                      <a:pt x="1339" y="520"/>
                    </a:cubicBezTo>
                    <a:cubicBezTo>
                      <a:pt x="1678" y="788"/>
                      <a:pt x="1999" y="1100"/>
                      <a:pt x="2195" y="1475"/>
                    </a:cubicBezTo>
                    <a:cubicBezTo>
                      <a:pt x="2267" y="1617"/>
                      <a:pt x="2329" y="1751"/>
                      <a:pt x="2383" y="1894"/>
                    </a:cubicBezTo>
                    <a:cubicBezTo>
                      <a:pt x="2383" y="1903"/>
                      <a:pt x="2392" y="1912"/>
                      <a:pt x="2392" y="1921"/>
                    </a:cubicBezTo>
                    <a:cubicBezTo>
                      <a:pt x="2401" y="1858"/>
                      <a:pt x="2392" y="1796"/>
                      <a:pt x="2383" y="1742"/>
                    </a:cubicBezTo>
                    <a:cubicBezTo>
                      <a:pt x="2356" y="1608"/>
                      <a:pt x="2302" y="1492"/>
                      <a:pt x="2240" y="1385"/>
                    </a:cubicBezTo>
                    <a:cubicBezTo>
                      <a:pt x="1919" y="788"/>
                      <a:pt x="1375" y="324"/>
                      <a:pt x="741" y="92"/>
                    </a:cubicBezTo>
                    <a:cubicBezTo>
                      <a:pt x="602" y="40"/>
                      <a:pt x="453" y="0"/>
                      <a:pt x="310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33" name="Google Shape;57;p15">
            <a:extLst>
              <a:ext uri="{FF2B5EF4-FFF2-40B4-BE49-F238E27FC236}">
                <a16:creationId xmlns:a16="http://schemas.microsoft.com/office/drawing/2014/main" id="{088D6A63-686D-72FC-5351-BDCE88E49831}"/>
              </a:ext>
            </a:extLst>
          </p:cNvPr>
          <p:cNvSpPr/>
          <p:nvPr/>
        </p:nvSpPr>
        <p:spPr>
          <a:xfrm>
            <a:off x="728165" y="4480867"/>
            <a:ext cx="5716327" cy="87146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34" name="Google Shape;58;p15">
            <a:extLst>
              <a:ext uri="{FF2B5EF4-FFF2-40B4-BE49-F238E27FC236}">
                <a16:creationId xmlns:a16="http://schemas.microsoft.com/office/drawing/2014/main" id="{580766F2-B944-5405-7952-893C2C4AD088}"/>
              </a:ext>
            </a:extLst>
          </p:cNvPr>
          <p:cNvGrpSpPr/>
          <p:nvPr/>
        </p:nvGrpSpPr>
        <p:grpSpPr>
          <a:xfrm>
            <a:off x="1098780" y="1844537"/>
            <a:ext cx="2574604" cy="2807668"/>
            <a:chOff x="4781354" y="712336"/>
            <a:chExt cx="4118410" cy="4020815"/>
          </a:xfrm>
        </p:grpSpPr>
        <p:sp>
          <p:nvSpPr>
            <p:cNvPr id="3435" name="Google Shape;59;p15">
              <a:extLst>
                <a:ext uri="{FF2B5EF4-FFF2-40B4-BE49-F238E27FC236}">
                  <a16:creationId xmlns:a16="http://schemas.microsoft.com/office/drawing/2014/main" id="{19719EAF-BCE7-B162-F8F9-ECC32A1A6693}"/>
                </a:ext>
              </a:extLst>
            </p:cNvPr>
            <p:cNvSpPr/>
            <p:nvPr/>
          </p:nvSpPr>
          <p:spPr>
            <a:xfrm flipH="1">
              <a:off x="5369359" y="3588300"/>
              <a:ext cx="938116" cy="843638"/>
            </a:xfrm>
            <a:custGeom>
              <a:avLst/>
              <a:gdLst/>
              <a:ahLst/>
              <a:cxnLst/>
              <a:rect l="l" t="t" r="r" b="b"/>
              <a:pathLst>
                <a:path w="16420" h="12133" extrusionOk="0">
                  <a:moveTo>
                    <a:pt x="302" y="0"/>
                  </a:moveTo>
                  <a:cubicBezTo>
                    <a:pt x="166" y="0"/>
                    <a:pt x="0" y="258"/>
                    <a:pt x="140" y="398"/>
                  </a:cubicBezTo>
                  <a:cubicBezTo>
                    <a:pt x="1141" y="1532"/>
                    <a:pt x="2308" y="2533"/>
                    <a:pt x="3476" y="3467"/>
                  </a:cubicBezTo>
                  <a:cubicBezTo>
                    <a:pt x="4643" y="4467"/>
                    <a:pt x="5844" y="5401"/>
                    <a:pt x="7112" y="6302"/>
                  </a:cubicBezTo>
                  <a:cubicBezTo>
                    <a:pt x="9547" y="8203"/>
                    <a:pt x="12516" y="10205"/>
                    <a:pt x="15017" y="11973"/>
                  </a:cubicBezTo>
                  <a:cubicBezTo>
                    <a:pt x="15178" y="12086"/>
                    <a:pt x="15371" y="12133"/>
                    <a:pt x="15554" y="12133"/>
                  </a:cubicBezTo>
                  <a:cubicBezTo>
                    <a:pt x="16018" y="12133"/>
                    <a:pt x="16420" y="11835"/>
                    <a:pt x="16085" y="11573"/>
                  </a:cubicBezTo>
                  <a:cubicBezTo>
                    <a:pt x="13650" y="9738"/>
                    <a:pt x="10247" y="7236"/>
                    <a:pt x="7746" y="5401"/>
                  </a:cubicBezTo>
                  <a:cubicBezTo>
                    <a:pt x="6511" y="4467"/>
                    <a:pt x="5310" y="3567"/>
                    <a:pt x="4043" y="2700"/>
                  </a:cubicBezTo>
                  <a:cubicBezTo>
                    <a:pt x="2842" y="1766"/>
                    <a:pt x="1675" y="798"/>
                    <a:pt x="374" y="31"/>
                  </a:cubicBezTo>
                  <a:cubicBezTo>
                    <a:pt x="352" y="10"/>
                    <a:pt x="327" y="0"/>
                    <a:pt x="302" y="0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60;p15">
              <a:extLst>
                <a:ext uri="{FF2B5EF4-FFF2-40B4-BE49-F238E27FC236}">
                  <a16:creationId xmlns:a16="http://schemas.microsoft.com/office/drawing/2014/main" id="{82E684F8-3C58-D1C3-8D4E-218E06A51C63}"/>
                </a:ext>
              </a:extLst>
            </p:cNvPr>
            <p:cNvSpPr/>
            <p:nvPr/>
          </p:nvSpPr>
          <p:spPr>
            <a:xfrm flipH="1">
              <a:off x="4936984" y="4389779"/>
              <a:ext cx="456713" cy="218149"/>
            </a:xfrm>
            <a:custGeom>
              <a:avLst/>
              <a:gdLst/>
              <a:ahLst/>
              <a:cxnLst/>
              <a:rect l="l" t="t" r="r" b="b"/>
              <a:pathLst>
                <a:path w="7539" h="3601" extrusionOk="0">
                  <a:moveTo>
                    <a:pt x="1118" y="1"/>
                  </a:moveTo>
                  <a:cubicBezTo>
                    <a:pt x="755" y="1"/>
                    <a:pt x="397" y="42"/>
                    <a:pt x="100" y="227"/>
                  </a:cubicBezTo>
                  <a:cubicBezTo>
                    <a:pt x="0" y="360"/>
                    <a:pt x="33" y="561"/>
                    <a:pt x="200" y="561"/>
                  </a:cubicBezTo>
                  <a:cubicBezTo>
                    <a:pt x="767" y="561"/>
                    <a:pt x="1334" y="727"/>
                    <a:pt x="1901" y="794"/>
                  </a:cubicBezTo>
                  <a:cubicBezTo>
                    <a:pt x="2602" y="827"/>
                    <a:pt x="3336" y="961"/>
                    <a:pt x="4070" y="1028"/>
                  </a:cubicBezTo>
                  <a:cubicBezTo>
                    <a:pt x="4570" y="1061"/>
                    <a:pt x="5170" y="1128"/>
                    <a:pt x="5604" y="1361"/>
                  </a:cubicBezTo>
                  <a:cubicBezTo>
                    <a:pt x="6104" y="1661"/>
                    <a:pt x="6371" y="2295"/>
                    <a:pt x="6538" y="2796"/>
                  </a:cubicBezTo>
                  <a:cubicBezTo>
                    <a:pt x="6605" y="2996"/>
                    <a:pt x="6605" y="3329"/>
                    <a:pt x="6772" y="3496"/>
                  </a:cubicBezTo>
                  <a:cubicBezTo>
                    <a:pt x="6841" y="3566"/>
                    <a:pt x="6928" y="3600"/>
                    <a:pt x="7011" y="3600"/>
                  </a:cubicBezTo>
                  <a:cubicBezTo>
                    <a:pt x="7126" y="3600"/>
                    <a:pt x="7233" y="3532"/>
                    <a:pt x="7272" y="3396"/>
                  </a:cubicBezTo>
                  <a:cubicBezTo>
                    <a:pt x="7539" y="2962"/>
                    <a:pt x="7172" y="2162"/>
                    <a:pt x="6938" y="1795"/>
                  </a:cubicBezTo>
                  <a:cubicBezTo>
                    <a:pt x="6705" y="1294"/>
                    <a:pt x="6371" y="861"/>
                    <a:pt x="5904" y="627"/>
                  </a:cubicBezTo>
                  <a:cubicBezTo>
                    <a:pt x="5404" y="327"/>
                    <a:pt x="4870" y="227"/>
                    <a:pt x="4337" y="194"/>
                  </a:cubicBezTo>
                  <a:cubicBezTo>
                    <a:pt x="3569" y="127"/>
                    <a:pt x="2769" y="27"/>
                    <a:pt x="1968" y="27"/>
                  </a:cubicBezTo>
                  <a:cubicBezTo>
                    <a:pt x="1701" y="27"/>
                    <a:pt x="1408" y="1"/>
                    <a:pt x="1118" y="1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61;p15">
              <a:extLst>
                <a:ext uri="{FF2B5EF4-FFF2-40B4-BE49-F238E27FC236}">
                  <a16:creationId xmlns:a16="http://schemas.microsoft.com/office/drawing/2014/main" id="{0F1F814F-2C6C-F3ED-D73D-8A6DADAE8067}"/>
                </a:ext>
              </a:extLst>
            </p:cNvPr>
            <p:cNvSpPr/>
            <p:nvPr/>
          </p:nvSpPr>
          <p:spPr>
            <a:xfrm rot="-304388" flipH="1">
              <a:off x="4894481" y="4386199"/>
              <a:ext cx="534076" cy="122492"/>
            </a:xfrm>
            <a:custGeom>
              <a:avLst/>
              <a:gdLst/>
              <a:ahLst/>
              <a:cxnLst/>
              <a:rect l="l" t="t" r="r" b="b"/>
              <a:pathLst>
                <a:path w="8381" h="2022" extrusionOk="0">
                  <a:moveTo>
                    <a:pt x="5526" y="1"/>
                  </a:moveTo>
                  <a:cubicBezTo>
                    <a:pt x="5277" y="1"/>
                    <a:pt x="5036" y="13"/>
                    <a:pt x="4811" y="29"/>
                  </a:cubicBezTo>
                  <a:cubicBezTo>
                    <a:pt x="3977" y="129"/>
                    <a:pt x="3143" y="229"/>
                    <a:pt x="2309" y="362"/>
                  </a:cubicBezTo>
                  <a:cubicBezTo>
                    <a:pt x="1876" y="462"/>
                    <a:pt x="1475" y="529"/>
                    <a:pt x="1042" y="562"/>
                  </a:cubicBezTo>
                  <a:cubicBezTo>
                    <a:pt x="708" y="629"/>
                    <a:pt x="408" y="663"/>
                    <a:pt x="141" y="829"/>
                  </a:cubicBezTo>
                  <a:cubicBezTo>
                    <a:pt x="0" y="886"/>
                    <a:pt x="50" y="1085"/>
                    <a:pt x="169" y="1085"/>
                  </a:cubicBezTo>
                  <a:cubicBezTo>
                    <a:pt x="191" y="1085"/>
                    <a:pt x="215" y="1078"/>
                    <a:pt x="241" y="1063"/>
                  </a:cubicBezTo>
                  <a:cubicBezTo>
                    <a:pt x="421" y="1003"/>
                    <a:pt x="613" y="991"/>
                    <a:pt x="810" y="991"/>
                  </a:cubicBezTo>
                  <a:cubicBezTo>
                    <a:pt x="942" y="991"/>
                    <a:pt x="1075" y="996"/>
                    <a:pt x="1209" y="996"/>
                  </a:cubicBezTo>
                  <a:cubicBezTo>
                    <a:pt x="1575" y="996"/>
                    <a:pt x="1909" y="963"/>
                    <a:pt x="2309" y="863"/>
                  </a:cubicBezTo>
                  <a:cubicBezTo>
                    <a:pt x="3043" y="796"/>
                    <a:pt x="3810" y="663"/>
                    <a:pt x="4578" y="562"/>
                  </a:cubicBezTo>
                  <a:cubicBezTo>
                    <a:pt x="4861" y="548"/>
                    <a:pt x="5158" y="533"/>
                    <a:pt x="5456" y="533"/>
                  </a:cubicBezTo>
                  <a:cubicBezTo>
                    <a:pt x="5825" y="533"/>
                    <a:pt x="6195" y="555"/>
                    <a:pt x="6546" y="629"/>
                  </a:cubicBezTo>
                  <a:cubicBezTo>
                    <a:pt x="7013" y="729"/>
                    <a:pt x="7313" y="996"/>
                    <a:pt x="7413" y="1463"/>
                  </a:cubicBezTo>
                  <a:cubicBezTo>
                    <a:pt x="7487" y="1660"/>
                    <a:pt x="7670" y="2022"/>
                    <a:pt x="7896" y="2022"/>
                  </a:cubicBezTo>
                  <a:cubicBezTo>
                    <a:pt x="7975" y="2022"/>
                    <a:pt x="8060" y="1977"/>
                    <a:pt x="8147" y="1863"/>
                  </a:cubicBezTo>
                  <a:cubicBezTo>
                    <a:pt x="8380" y="1496"/>
                    <a:pt x="8080" y="863"/>
                    <a:pt x="7747" y="629"/>
                  </a:cubicBezTo>
                  <a:cubicBezTo>
                    <a:pt x="7164" y="122"/>
                    <a:pt x="6311" y="1"/>
                    <a:pt x="5526" y="1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62;p15">
              <a:extLst>
                <a:ext uri="{FF2B5EF4-FFF2-40B4-BE49-F238E27FC236}">
                  <a16:creationId xmlns:a16="http://schemas.microsoft.com/office/drawing/2014/main" id="{147DA5D3-993A-1EB2-617E-BD4FF27A5224}"/>
                </a:ext>
              </a:extLst>
            </p:cNvPr>
            <p:cNvSpPr/>
            <p:nvPr/>
          </p:nvSpPr>
          <p:spPr>
            <a:xfrm flipH="1">
              <a:off x="5126902" y="4407772"/>
              <a:ext cx="294055" cy="286786"/>
            </a:xfrm>
            <a:custGeom>
              <a:avLst/>
              <a:gdLst/>
              <a:ahLst/>
              <a:cxnLst/>
              <a:rect l="l" t="t" r="r" b="b"/>
              <a:pathLst>
                <a:path w="4854" h="4734" extrusionOk="0">
                  <a:moveTo>
                    <a:pt x="229" y="1"/>
                  </a:moveTo>
                  <a:cubicBezTo>
                    <a:pt x="96" y="1"/>
                    <a:pt x="1" y="141"/>
                    <a:pt x="50" y="264"/>
                  </a:cubicBezTo>
                  <a:cubicBezTo>
                    <a:pt x="350" y="697"/>
                    <a:pt x="950" y="697"/>
                    <a:pt x="1384" y="764"/>
                  </a:cubicBezTo>
                  <a:cubicBezTo>
                    <a:pt x="1951" y="864"/>
                    <a:pt x="2618" y="931"/>
                    <a:pt x="3052" y="1331"/>
                  </a:cubicBezTo>
                  <a:cubicBezTo>
                    <a:pt x="3519" y="1698"/>
                    <a:pt x="3686" y="2432"/>
                    <a:pt x="3853" y="3032"/>
                  </a:cubicBezTo>
                  <a:cubicBezTo>
                    <a:pt x="3986" y="3499"/>
                    <a:pt x="4153" y="3933"/>
                    <a:pt x="4119" y="4400"/>
                  </a:cubicBezTo>
                  <a:cubicBezTo>
                    <a:pt x="4119" y="4500"/>
                    <a:pt x="4186" y="4600"/>
                    <a:pt x="4286" y="4700"/>
                  </a:cubicBezTo>
                  <a:cubicBezTo>
                    <a:pt x="4320" y="4733"/>
                    <a:pt x="4353" y="4733"/>
                    <a:pt x="4420" y="4733"/>
                  </a:cubicBezTo>
                  <a:cubicBezTo>
                    <a:pt x="4553" y="4733"/>
                    <a:pt x="4686" y="4667"/>
                    <a:pt x="4720" y="4500"/>
                  </a:cubicBezTo>
                  <a:cubicBezTo>
                    <a:pt x="4853" y="4000"/>
                    <a:pt x="4586" y="3399"/>
                    <a:pt x="4486" y="2932"/>
                  </a:cubicBezTo>
                  <a:cubicBezTo>
                    <a:pt x="4320" y="2265"/>
                    <a:pt x="4186" y="1531"/>
                    <a:pt x="3719" y="997"/>
                  </a:cubicBezTo>
                  <a:cubicBezTo>
                    <a:pt x="3319" y="530"/>
                    <a:pt x="2685" y="330"/>
                    <a:pt x="2085" y="230"/>
                  </a:cubicBezTo>
                  <a:cubicBezTo>
                    <a:pt x="1751" y="197"/>
                    <a:pt x="1417" y="164"/>
                    <a:pt x="1084" y="164"/>
                  </a:cubicBezTo>
                  <a:cubicBezTo>
                    <a:pt x="1017" y="164"/>
                    <a:pt x="936" y="167"/>
                    <a:pt x="850" y="167"/>
                  </a:cubicBezTo>
                  <a:cubicBezTo>
                    <a:pt x="680" y="167"/>
                    <a:pt x="495" y="152"/>
                    <a:pt x="383" y="63"/>
                  </a:cubicBezTo>
                  <a:cubicBezTo>
                    <a:pt x="330" y="19"/>
                    <a:pt x="277" y="1"/>
                    <a:pt x="229" y="1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63;p15">
              <a:extLst>
                <a:ext uri="{FF2B5EF4-FFF2-40B4-BE49-F238E27FC236}">
                  <a16:creationId xmlns:a16="http://schemas.microsoft.com/office/drawing/2014/main" id="{F9F97377-E067-F96E-3E63-3267812552F2}"/>
                </a:ext>
              </a:extLst>
            </p:cNvPr>
            <p:cNvSpPr/>
            <p:nvPr/>
          </p:nvSpPr>
          <p:spPr>
            <a:xfrm flipH="1">
              <a:off x="5369404" y="4412376"/>
              <a:ext cx="175864" cy="134669"/>
            </a:xfrm>
            <a:custGeom>
              <a:avLst/>
              <a:gdLst/>
              <a:ahLst/>
              <a:cxnLst/>
              <a:rect l="l" t="t" r="r" b="b"/>
              <a:pathLst>
                <a:path w="2903" h="2223" extrusionOk="0">
                  <a:moveTo>
                    <a:pt x="2378" y="1"/>
                  </a:moveTo>
                  <a:cubicBezTo>
                    <a:pt x="2311" y="1"/>
                    <a:pt x="2242" y="9"/>
                    <a:pt x="2169" y="21"/>
                  </a:cubicBezTo>
                  <a:cubicBezTo>
                    <a:pt x="2002" y="21"/>
                    <a:pt x="1768" y="88"/>
                    <a:pt x="1601" y="88"/>
                  </a:cubicBezTo>
                  <a:cubicBezTo>
                    <a:pt x="1435" y="88"/>
                    <a:pt x="1235" y="121"/>
                    <a:pt x="1068" y="188"/>
                  </a:cubicBezTo>
                  <a:cubicBezTo>
                    <a:pt x="901" y="288"/>
                    <a:pt x="834" y="421"/>
                    <a:pt x="701" y="521"/>
                  </a:cubicBezTo>
                  <a:cubicBezTo>
                    <a:pt x="501" y="755"/>
                    <a:pt x="334" y="955"/>
                    <a:pt x="200" y="1188"/>
                  </a:cubicBezTo>
                  <a:cubicBezTo>
                    <a:pt x="100" y="1322"/>
                    <a:pt x="67" y="1489"/>
                    <a:pt x="67" y="1622"/>
                  </a:cubicBezTo>
                  <a:cubicBezTo>
                    <a:pt x="34" y="1789"/>
                    <a:pt x="0" y="1956"/>
                    <a:pt x="100" y="2122"/>
                  </a:cubicBezTo>
                  <a:cubicBezTo>
                    <a:pt x="150" y="2189"/>
                    <a:pt x="226" y="2222"/>
                    <a:pt x="301" y="2222"/>
                  </a:cubicBezTo>
                  <a:cubicBezTo>
                    <a:pt x="376" y="2222"/>
                    <a:pt x="451" y="2189"/>
                    <a:pt x="501" y="2122"/>
                  </a:cubicBezTo>
                  <a:cubicBezTo>
                    <a:pt x="567" y="1989"/>
                    <a:pt x="567" y="1822"/>
                    <a:pt x="567" y="1689"/>
                  </a:cubicBezTo>
                  <a:cubicBezTo>
                    <a:pt x="567" y="1589"/>
                    <a:pt x="601" y="1489"/>
                    <a:pt x="601" y="1355"/>
                  </a:cubicBezTo>
                  <a:cubicBezTo>
                    <a:pt x="667" y="1155"/>
                    <a:pt x="734" y="855"/>
                    <a:pt x="934" y="788"/>
                  </a:cubicBezTo>
                  <a:cubicBezTo>
                    <a:pt x="1068" y="755"/>
                    <a:pt x="1201" y="755"/>
                    <a:pt x="1335" y="688"/>
                  </a:cubicBezTo>
                  <a:cubicBezTo>
                    <a:pt x="1435" y="655"/>
                    <a:pt x="1535" y="655"/>
                    <a:pt x="1702" y="655"/>
                  </a:cubicBezTo>
                  <a:cubicBezTo>
                    <a:pt x="1868" y="655"/>
                    <a:pt x="2035" y="621"/>
                    <a:pt x="2202" y="588"/>
                  </a:cubicBezTo>
                  <a:cubicBezTo>
                    <a:pt x="2369" y="521"/>
                    <a:pt x="2535" y="454"/>
                    <a:pt x="2702" y="354"/>
                  </a:cubicBezTo>
                  <a:cubicBezTo>
                    <a:pt x="2902" y="321"/>
                    <a:pt x="2902" y="154"/>
                    <a:pt x="2736" y="88"/>
                  </a:cubicBezTo>
                  <a:cubicBezTo>
                    <a:pt x="2609" y="24"/>
                    <a:pt x="2495" y="1"/>
                    <a:pt x="2378" y="1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64;p15">
              <a:extLst>
                <a:ext uri="{FF2B5EF4-FFF2-40B4-BE49-F238E27FC236}">
                  <a16:creationId xmlns:a16="http://schemas.microsoft.com/office/drawing/2014/main" id="{72F4854E-6ECB-E9DF-820E-FB557863BACB}"/>
                </a:ext>
              </a:extLst>
            </p:cNvPr>
            <p:cNvSpPr/>
            <p:nvPr/>
          </p:nvSpPr>
          <p:spPr>
            <a:xfrm flipH="1">
              <a:off x="6381635" y="3531608"/>
              <a:ext cx="700062" cy="942504"/>
            </a:xfrm>
            <a:custGeom>
              <a:avLst/>
              <a:gdLst/>
              <a:ahLst/>
              <a:cxnLst/>
              <a:rect l="l" t="t" r="r" b="b"/>
              <a:pathLst>
                <a:path w="11556" h="15558" extrusionOk="0">
                  <a:moveTo>
                    <a:pt x="298" y="0"/>
                  </a:moveTo>
                  <a:cubicBezTo>
                    <a:pt x="160" y="0"/>
                    <a:pt x="1" y="213"/>
                    <a:pt x="78" y="367"/>
                  </a:cubicBezTo>
                  <a:cubicBezTo>
                    <a:pt x="711" y="1734"/>
                    <a:pt x="1545" y="3035"/>
                    <a:pt x="2346" y="4336"/>
                  </a:cubicBezTo>
                  <a:cubicBezTo>
                    <a:pt x="3113" y="5637"/>
                    <a:pt x="4014" y="6871"/>
                    <a:pt x="4881" y="8072"/>
                  </a:cubicBezTo>
                  <a:cubicBezTo>
                    <a:pt x="6616" y="10574"/>
                    <a:pt x="8584" y="12909"/>
                    <a:pt x="10385" y="15344"/>
                  </a:cubicBezTo>
                  <a:cubicBezTo>
                    <a:pt x="10495" y="15494"/>
                    <a:pt x="10657" y="15557"/>
                    <a:pt x="10817" y="15557"/>
                  </a:cubicBezTo>
                  <a:cubicBezTo>
                    <a:pt x="11190" y="15557"/>
                    <a:pt x="11556" y="15217"/>
                    <a:pt x="11252" y="14844"/>
                  </a:cubicBezTo>
                  <a:cubicBezTo>
                    <a:pt x="9451" y="12342"/>
                    <a:pt x="7583" y="9907"/>
                    <a:pt x="5748" y="7472"/>
                  </a:cubicBezTo>
                  <a:cubicBezTo>
                    <a:pt x="4848" y="6237"/>
                    <a:pt x="4014" y="5003"/>
                    <a:pt x="3080" y="3736"/>
                  </a:cubicBezTo>
                  <a:cubicBezTo>
                    <a:pt x="2212" y="2501"/>
                    <a:pt x="1379" y="1234"/>
                    <a:pt x="411" y="66"/>
                  </a:cubicBezTo>
                  <a:cubicBezTo>
                    <a:pt x="380" y="20"/>
                    <a:pt x="340" y="0"/>
                    <a:pt x="298" y="0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65;p15">
              <a:extLst>
                <a:ext uri="{FF2B5EF4-FFF2-40B4-BE49-F238E27FC236}">
                  <a16:creationId xmlns:a16="http://schemas.microsoft.com/office/drawing/2014/main" id="{AD8A97CC-5E1C-910F-E253-51D4ABEB3E75}"/>
                </a:ext>
              </a:extLst>
            </p:cNvPr>
            <p:cNvSpPr/>
            <p:nvPr/>
          </p:nvSpPr>
          <p:spPr>
            <a:xfrm flipH="1">
              <a:off x="5999920" y="4420135"/>
              <a:ext cx="448655" cy="243168"/>
            </a:xfrm>
            <a:custGeom>
              <a:avLst/>
              <a:gdLst/>
              <a:ahLst/>
              <a:cxnLst/>
              <a:rect l="l" t="t" r="r" b="b"/>
              <a:pathLst>
                <a:path w="7406" h="4014" extrusionOk="0">
                  <a:moveTo>
                    <a:pt x="998" y="0"/>
                  </a:moveTo>
                  <a:cubicBezTo>
                    <a:pt x="700" y="0"/>
                    <a:pt x="407" y="40"/>
                    <a:pt x="134" y="177"/>
                  </a:cubicBezTo>
                  <a:cubicBezTo>
                    <a:pt x="1" y="243"/>
                    <a:pt x="101" y="477"/>
                    <a:pt x="268" y="510"/>
                  </a:cubicBezTo>
                  <a:cubicBezTo>
                    <a:pt x="568" y="543"/>
                    <a:pt x="835" y="644"/>
                    <a:pt x="1101" y="677"/>
                  </a:cubicBezTo>
                  <a:cubicBezTo>
                    <a:pt x="1435" y="744"/>
                    <a:pt x="1769" y="810"/>
                    <a:pt x="2102" y="844"/>
                  </a:cubicBezTo>
                  <a:cubicBezTo>
                    <a:pt x="2769" y="977"/>
                    <a:pt x="3403" y="1077"/>
                    <a:pt x="4070" y="1211"/>
                  </a:cubicBezTo>
                  <a:cubicBezTo>
                    <a:pt x="4571" y="1311"/>
                    <a:pt x="5138" y="1377"/>
                    <a:pt x="5571" y="1678"/>
                  </a:cubicBezTo>
                  <a:cubicBezTo>
                    <a:pt x="6005" y="1978"/>
                    <a:pt x="6238" y="2578"/>
                    <a:pt x="6339" y="3079"/>
                  </a:cubicBezTo>
                  <a:cubicBezTo>
                    <a:pt x="6405" y="3345"/>
                    <a:pt x="6405" y="3679"/>
                    <a:pt x="6572" y="3879"/>
                  </a:cubicBezTo>
                  <a:cubicBezTo>
                    <a:pt x="6649" y="3971"/>
                    <a:pt x="6739" y="4014"/>
                    <a:pt x="6828" y="4014"/>
                  </a:cubicBezTo>
                  <a:cubicBezTo>
                    <a:pt x="6932" y="4014"/>
                    <a:pt x="7034" y="3954"/>
                    <a:pt x="7106" y="3846"/>
                  </a:cubicBezTo>
                  <a:cubicBezTo>
                    <a:pt x="7406" y="3379"/>
                    <a:pt x="7006" y="2578"/>
                    <a:pt x="6839" y="2178"/>
                  </a:cubicBezTo>
                  <a:cubicBezTo>
                    <a:pt x="6605" y="1644"/>
                    <a:pt x="6305" y="1211"/>
                    <a:pt x="5805" y="877"/>
                  </a:cubicBezTo>
                  <a:cubicBezTo>
                    <a:pt x="5405" y="577"/>
                    <a:pt x="4837" y="510"/>
                    <a:pt x="4337" y="410"/>
                  </a:cubicBezTo>
                  <a:cubicBezTo>
                    <a:pt x="3603" y="310"/>
                    <a:pt x="2803" y="143"/>
                    <a:pt x="2069" y="76"/>
                  </a:cubicBezTo>
                  <a:cubicBezTo>
                    <a:pt x="1723" y="58"/>
                    <a:pt x="1357" y="0"/>
                    <a:pt x="998" y="0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66;p15">
              <a:extLst>
                <a:ext uri="{FF2B5EF4-FFF2-40B4-BE49-F238E27FC236}">
                  <a16:creationId xmlns:a16="http://schemas.microsoft.com/office/drawing/2014/main" id="{2A3B91C9-52FA-818F-521A-E37F10C823BA}"/>
                </a:ext>
              </a:extLst>
            </p:cNvPr>
            <p:cNvSpPr/>
            <p:nvPr/>
          </p:nvSpPr>
          <p:spPr>
            <a:xfrm flipH="1">
              <a:off x="5953395" y="4399915"/>
              <a:ext cx="500997" cy="136850"/>
            </a:xfrm>
            <a:custGeom>
              <a:avLst/>
              <a:gdLst/>
              <a:ahLst/>
              <a:cxnLst/>
              <a:rect l="l" t="t" r="r" b="b"/>
              <a:pathLst>
                <a:path w="8270" h="2259" extrusionOk="0">
                  <a:moveTo>
                    <a:pt x="4733" y="0"/>
                  </a:moveTo>
                  <a:cubicBezTo>
                    <a:pt x="3899" y="0"/>
                    <a:pt x="3065" y="67"/>
                    <a:pt x="2232" y="167"/>
                  </a:cubicBezTo>
                  <a:lnTo>
                    <a:pt x="997" y="301"/>
                  </a:lnTo>
                  <a:cubicBezTo>
                    <a:pt x="664" y="301"/>
                    <a:pt x="364" y="334"/>
                    <a:pt x="63" y="467"/>
                  </a:cubicBezTo>
                  <a:cubicBezTo>
                    <a:pt x="1" y="562"/>
                    <a:pt x="86" y="804"/>
                    <a:pt x="207" y="804"/>
                  </a:cubicBezTo>
                  <a:cubicBezTo>
                    <a:pt x="215" y="804"/>
                    <a:pt x="222" y="803"/>
                    <a:pt x="230" y="801"/>
                  </a:cubicBezTo>
                  <a:cubicBezTo>
                    <a:pt x="430" y="741"/>
                    <a:pt x="630" y="729"/>
                    <a:pt x="823" y="729"/>
                  </a:cubicBezTo>
                  <a:cubicBezTo>
                    <a:pt x="952" y="729"/>
                    <a:pt x="1077" y="734"/>
                    <a:pt x="1197" y="734"/>
                  </a:cubicBezTo>
                  <a:cubicBezTo>
                    <a:pt x="1598" y="734"/>
                    <a:pt x="2031" y="734"/>
                    <a:pt x="2398" y="701"/>
                  </a:cubicBezTo>
                  <a:cubicBezTo>
                    <a:pt x="3166" y="668"/>
                    <a:pt x="3866" y="634"/>
                    <a:pt x="4600" y="567"/>
                  </a:cubicBezTo>
                  <a:cubicBezTo>
                    <a:pt x="5234" y="567"/>
                    <a:pt x="5867" y="567"/>
                    <a:pt x="6501" y="801"/>
                  </a:cubicBezTo>
                  <a:cubicBezTo>
                    <a:pt x="7002" y="968"/>
                    <a:pt x="7202" y="1235"/>
                    <a:pt x="7335" y="1702"/>
                  </a:cubicBezTo>
                  <a:cubicBezTo>
                    <a:pt x="7383" y="1938"/>
                    <a:pt x="7547" y="2258"/>
                    <a:pt x="7746" y="2258"/>
                  </a:cubicBezTo>
                  <a:cubicBezTo>
                    <a:pt x="7828" y="2258"/>
                    <a:pt x="7915" y="2204"/>
                    <a:pt x="8002" y="2069"/>
                  </a:cubicBezTo>
                  <a:cubicBezTo>
                    <a:pt x="8269" y="1702"/>
                    <a:pt x="8002" y="1068"/>
                    <a:pt x="7702" y="801"/>
                  </a:cubicBezTo>
                  <a:cubicBezTo>
                    <a:pt x="6935" y="34"/>
                    <a:pt x="5734" y="0"/>
                    <a:pt x="4733" y="0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67;p15">
              <a:extLst>
                <a:ext uri="{FF2B5EF4-FFF2-40B4-BE49-F238E27FC236}">
                  <a16:creationId xmlns:a16="http://schemas.microsoft.com/office/drawing/2014/main" id="{D6055CB3-974A-935F-333A-7CBB430C2116}"/>
                </a:ext>
              </a:extLst>
            </p:cNvPr>
            <p:cNvSpPr/>
            <p:nvPr/>
          </p:nvSpPr>
          <p:spPr>
            <a:xfrm flipH="1">
              <a:off x="6242361" y="4426132"/>
              <a:ext cx="224449" cy="307019"/>
            </a:xfrm>
            <a:custGeom>
              <a:avLst/>
              <a:gdLst/>
              <a:ahLst/>
              <a:cxnLst/>
              <a:rect l="l" t="t" r="r" b="b"/>
              <a:pathLst>
                <a:path w="3705" h="5068" extrusionOk="0">
                  <a:moveTo>
                    <a:pt x="234" y="1"/>
                  </a:moveTo>
                  <a:cubicBezTo>
                    <a:pt x="100" y="1"/>
                    <a:pt x="1" y="98"/>
                    <a:pt x="68" y="211"/>
                  </a:cubicBezTo>
                  <a:cubicBezTo>
                    <a:pt x="202" y="611"/>
                    <a:pt x="635" y="778"/>
                    <a:pt x="1036" y="945"/>
                  </a:cubicBezTo>
                  <a:cubicBezTo>
                    <a:pt x="1536" y="1212"/>
                    <a:pt x="2070" y="1412"/>
                    <a:pt x="2470" y="1779"/>
                  </a:cubicBezTo>
                  <a:cubicBezTo>
                    <a:pt x="2803" y="2112"/>
                    <a:pt x="2904" y="2546"/>
                    <a:pt x="2970" y="2980"/>
                  </a:cubicBezTo>
                  <a:cubicBezTo>
                    <a:pt x="3070" y="3580"/>
                    <a:pt x="3037" y="4114"/>
                    <a:pt x="2803" y="4647"/>
                  </a:cubicBezTo>
                  <a:cubicBezTo>
                    <a:pt x="2736" y="4873"/>
                    <a:pt x="2973" y="5068"/>
                    <a:pt x="3175" y="5068"/>
                  </a:cubicBezTo>
                  <a:cubicBezTo>
                    <a:pt x="3272" y="5068"/>
                    <a:pt x="3361" y="5023"/>
                    <a:pt x="3404" y="4914"/>
                  </a:cubicBezTo>
                  <a:cubicBezTo>
                    <a:pt x="3637" y="4314"/>
                    <a:pt x="3704" y="3713"/>
                    <a:pt x="3604" y="3080"/>
                  </a:cubicBezTo>
                  <a:cubicBezTo>
                    <a:pt x="3571" y="2579"/>
                    <a:pt x="3537" y="2046"/>
                    <a:pt x="3237" y="1612"/>
                  </a:cubicBezTo>
                  <a:cubicBezTo>
                    <a:pt x="2904" y="1145"/>
                    <a:pt x="2370" y="811"/>
                    <a:pt x="1869" y="611"/>
                  </a:cubicBezTo>
                  <a:cubicBezTo>
                    <a:pt x="1603" y="478"/>
                    <a:pt x="1302" y="411"/>
                    <a:pt x="1036" y="311"/>
                  </a:cubicBezTo>
                  <a:cubicBezTo>
                    <a:pt x="802" y="278"/>
                    <a:pt x="569" y="244"/>
                    <a:pt x="435" y="78"/>
                  </a:cubicBezTo>
                  <a:cubicBezTo>
                    <a:pt x="370" y="23"/>
                    <a:pt x="298" y="1"/>
                    <a:pt x="234" y="1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68;p15">
              <a:extLst>
                <a:ext uri="{FF2B5EF4-FFF2-40B4-BE49-F238E27FC236}">
                  <a16:creationId xmlns:a16="http://schemas.microsoft.com/office/drawing/2014/main" id="{2EF4E07F-EF7A-3DDE-A78F-3EE16D9BE905}"/>
                </a:ext>
              </a:extLst>
            </p:cNvPr>
            <p:cNvSpPr/>
            <p:nvPr/>
          </p:nvSpPr>
          <p:spPr>
            <a:xfrm flipH="1">
              <a:off x="6420830" y="4431948"/>
              <a:ext cx="191433" cy="111467"/>
            </a:xfrm>
            <a:custGeom>
              <a:avLst/>
              <a:gdLst/>
              <a:ahLst/>
              <a:cxnLst/>
              <a:rect l="l" t="t" r="r" b="b"/>
              <a:pathLst>
                <a:path w="3160" h="1840" extrusionOk="0">
                  <a:moveTo>
                    <a:pt x="1611" y="0"/>
                  </a:moveTo>
                  <a:cubicBezTo>
                    <a:pt x="1550" y="0"/>
                    <a:pt x="1491" y="4"/>
                    <a:pt x="1435" y="15"/>
                  </a:cubicBezTo>
                  <a:cubicBezTo>
                    <a:pt x="1268" y="48"/>
                    <a:pt x="1135" y="182"/>
                    <a:pt x="1001" y="282"/>
                  </a:cubicBezTo>
                  <a:cubicBezTo>
                    <a:pt x="735" y="449"/>
                    <a:pt x="534" y="615"/>
                    <a:pt x="368" y="815"/>
                  </a:cubicBezTo>
                  <a:cubicBezTo>
                    <a:pt x="201" y="1016"/>
                    <a:pt x="1" y="1383"/>
                    <a:pt x="101" y="1683"/>
                  </a:cubicBezTo>
                  <a:cubicBezTo>
                    <a:pt x="122" y="1787"/>
                    <a:pt x="208" y="1839"/>
                    <a:pt x="302" y="1839"/>
                  </a:cubicBezTo>
                  <a:cubicBezTo>
                    <a:pt x="358" y="1839"/>
                    <a:pt x="418" y="1820"/>
                    <a:pt x="468" y="1783"/>
                  </a:cubicBezTo>
                  <a:cubicBezTo>
                    <a:pt x="601" y="1649"/>
                    <a:pt x="601" y="1516"/>
                    <a:pt x="635" y="1383"/>
                  </a:cubicBezTo>
                  <a:lnTo>
                    <a:pt x="735" y="1016"/>
                  </a:lnTo>
                  <a:cubicBezTo>
                    <a:pt x="835" y="815"/>
                    <a:pt x="968" y="582"/>
                    <a:pt x="1202" y="515"/>
                  </a:cubicBezTo>
                  <a:cubicBezTo>
                    <a:pt x="1246" y="504"/>
                    <a:pt x="1291" y="500"/>
                    <a:pt x="1336" y="500"/>
                  </a:cubicBezTo>
                  <a:cubicBezTo>
                    <a:pt x="1428" y="500"/>
                    <a:pt x="1524" y="515"/>
                    <a:pt x="1635" y="515"/>
                  </a:cubicBezTo>
                  <a:cubicBezTo>
                    <a:pt x="1802" y="515"/>
                    <a:pt x="1935" y="515"/>
                    <a:pt x="2102" y="549"/>
                  </a:cubicBezTo>
                  <a:cubicBezTo>
                    <a:pt x="2158" y="560"/>
                    <a:pt x="2213" y="563"/>
                    <a:pt x="2269" y="563"/>
                  </a:cubicBezTo>
                  <a:cubicBezTo>
                    <a:pt x="2380" y="563"/>
                    <a:pt x="2491" y="549"/>
                    <a:pt x="2603" y="549"/>
                  </a:cubicBezTo>
                  <a:cubicBezTo>
                    <a:pt x="2769" y="549"/>
                    <a:pt x="2936" y="515"/>
                    <a:pt x="3103" y="482"/>
                  </a:cubicBezTo>
                  <a:cubicBezTo>
                    <a:pt x="3106" y="484"/>
                    <a:pt x="3108" y="486"/>
                    <a:pt x="3110" y="486"/>
                  </a:cubicBezTo>
                  <a:cubicBezTo>
                    <a:pt x="3140" y="486"/>
                    <a:pt x="3160" y="308"/>
                    <a:pt x="3036" y="215"/>
                  </a:cubicBezTo>
                  <a:cubicBezTo>
                    <a:pt x="2869" y="148"/>
                    <a:pt x="2703" y="48"/>
                    <a:pt x="2503" y="48"/>
                  </a:cubicBezTo>
                  <a:cubicBezTo>
                    <a:pt x="2336" y="48"/>
                    <a:pt x="2136" y="15"/>
                    <a:pt x="1969" y="15"/>
                  </a:cubicBezTo>
                  <a:cubicBezTo>
                    <a:pt x="1858" y="15"/>
                    <a:pt x="1732" y="0"/>
                    <a:pt x="1611" y="0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69;p15">
              <a:extLst>
                <a:ext uri="{FF2B5EF4-FFF2-40B4-BE49-F238E27FC236}">
                  <a16:creationId xmlns:a16="http://schemas.microsoft.com/office/drawing/2014/main" id="{971DE636-8388-4795-0BF8-257E55A59032}"/>
                </a:ext>
              </a:extLst>
            </p:cNvPr>
            <p:cNvSpPr/>
            <p:nvPr/>
          </p:nvSpPr>
          <p:spPr>
            <a:xfrm flipH="1">
              <a:off x="7119378" y="3190058"/>
              <a:ext cx="1780386" cy="1078687"/>
            </a:xfrm>
            <a:custGeom>
              <a:avLst/>
              <a:gdLst/>
              <a:ahLst/>
              <a:cxnLst/>
              <a:rect l="l" t="t" r="r" b="b"/>
              <a:pathLst>
                <a:path w="29389" h="17806" extrusionOk="0">
                  <a:moveTo>
                    <a:pt x="21616" y="0"/>
                  </a:moveTo>
                  <a:cubicBezTo>
                    <a:pt x="21616" y="0"/>
                    <a:pt x="0" y="14177"/>
                    <a:pt x="67" y="15178"/>
                  </a:cubicBezTo>
                  <a:cubicBezTo>
                    <a:pt x="167" y="16178"/>
                    <a:pt x="2569" y="17279"/>
                    <a:pt x="8106" y="17713"/>
                  </a:cubicBezTo>
                  <a:cubicBezTo>
                    <a:pt x="8847" y="17775"/>
                    <a:pt x="9502" y="17805"/>
                    <a:pt x="10089" y="17805"/>
                  </a:cubicBezTo>
                  <a:cubicBezTo>
                    <a:pt x="13919" y="17805"/>
                    <a:pt x="14830" y="16518"/>
                    <a:pt x="17346" y="14377"/>
                  </a:cubicBezTo>
                  <a:cubicBezTo>
                    <a:pt x="20182" y="11942"/>
                    <a:pt x="29388" y="2102"/>
                    <a:pt x="29388" y="2102"/>
                  </a:cubicBezTo>
                  <a:lnTo>
                    <a:pt x="21616" y="0"/>
                  </a:ln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70;p15">
              <a:extLst>
                <a:ext uri="{FF2B5EF4-FFF2-40B4-BE49-F238E27FC236}">
                  <a16:creationId xmlns:a16="http://schemas.microsoft.com/office/drawing/2014/main" id="{9304FF2D-116F-ED75-052F-9485265441DB}"/>
                </a:ext>
              </a:extLst>
            </p:cNvPr>
            <p:cNvSpPr/>
            <p:nvPr/>
          </p:nvSpPr>
          <p:spPr>
            <a:xfrm flipH="1">
              <a:off x="7471106" y="3284623"/>
              <a:ext cx="1174040" cy="954256"/>
            </a:xfrm>
            <a:custGeom>
              <a:avLst/>
              <a:gdLst/>
              <a:ahLst/>
              <a:cxnLst/>
              <a:rect l="l" t="t" r="r" b="b"/>
              <a:pathLst>
                <a:path w="19380" h="15752" extrusionOk="0">
                  <a:moveTo>
                    <a:pt x="19135" y="1"/>
                  </a:moveTo>
                  <a:cubicBezTo>
                    <a:pt x="19097" y="1"/>
                    <a:pt x="19056" y="13"/>
                    <a:pt x="19014" y="40"/>
                  </a:cubicBezTo>
                  <a:cubicBezTo>
                    <a:pt x="18347" y="441"/>
                    <a:pt x="17746" y="974"/>
                    <a:pt x="17179" y="1475"/>
                  </a:cubicBezTo>
                  <a:cubicBezTo>
                    <a:pt x="16512" y="2042"/>
                    <a:pt x="15845" y="2609"/>
                    <a:pt x="15178" y="3143"/>
                  </a:cubicBezTo>
                  <a:cubicBezTo>
                    <a:pt x="13877" y="4243"/>
                    <a:pt x="12543" y="5378"/>
                    <a:pt x="11242" y="6445"/>
                  </a:cubicBezTo>
                  <a:cubicBezTo>
                    <a:pt x="8673" y="8580"/>
                    <a:pt x="6138" y="10748"/>
                    <a:pt x="3536" y="12883"/>
                  </a:cubicBezTo>
                  <a:cubicBezTo>
                    <a:pt x="2369" y="13817"/>
                    <a:pt x="1201" y="14784"/>
                    <a:pt x="0" y="15752"/>
                  </a:cubicBezTo>
                  <a:cubicBezTo>
                    <a:pt x="67" y="15735"/>
                    <a:pt x="126" y="15727"/>
                    <a:pt x="184" y="15727"/>
                  </a:cubicBezTo>
                  <a:cubicBezTo>
                    <a:pt x="242" y="15727"/>
                    <a:pt x="301" y="15735"/>
                    <a:pt x="367" y="15752"/>
                  </a:cubicBezTo>
                  <a:cubicBezTo>
                    <a:pt x="2602" y="14050"/>
                    <a:pt x="4804" y="12216"/>
                    <a:pt x="6972" y="10381"/>
                  </a:cubicBezTo>
                  <a:cubicBezTo>
                    <a:pt x="9541" y="8213"/>
                    <a:pt x="12176" y="6078"/>
                    <a:pt x="14811" y="3943"/>
                  </a:cubicBezTo>
                  <a:cubicBezTo>
                    <a:pt x="15512" y="3376"/>
                    <a:pt x="16245" y="2776"/>
                    <a:pt x="16979" y="2209"/>
                  </a:cubicBezTo>
                  <a:cubicBezTo>
                    <a:pt x="17713" y="1575"/>
                    <a:pt x="18580" y="1041"/>
                    <a:pt x="19248" y="307"/>
                  </a:cubicBezTo>
                  <a:cubicBezTo>
                    <a:pt x="19380" y="175"/>
                    <a:pt x="19281" y="1"/>
                    <a:pt x="19135" y="1"/>
                  </a:cubicBezTo>
                  <a:close/>
                </a:path>
              </a:pathLst>
            </a:custGeom>
            <a:solidFill>
              <a:srgbClr val="705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71;p15">
              <a:extLst>
                <a:ext uri="{FF2B5EF4-FFF2-40B4-BE49-F238E27FC236}">
                  <a16:creationId xmlns:a16="http://schemas.microsoft.com/office/drawing/2014/main" id="{A4B13528-87B9-0622-5ADA-A5A647AFCDD5}"/>
                </a:ext>
              </a:extLst>
            </p:cNvPr>
            <p:cNvSpPr/>
            <p:nvPr/>
          </p:nvSpPr>
          <p:spPr>
            <a:xfrm flipH="1">
              <a:off x="7362546" y="3400634"/>
              <a:ext cx="886528" cy="872594"/>
            </a:xfrm>
            <a:custGeom>
              <a:avLst/>
              <a:gdLst/>
              <a:ahLst/>
              <a:cxnLst/>
              <a:rect l="l" t="t" r="r" b="b"/>
              <a:pathLst>
                <a:path w="14634" h="14404" extrusionOk="0">
                  <a:moveTo>
                    <a:pt x="14361" y="1"/>
                  </a:moveTo>
                  <a:cubicBezTo>
                    <a:pt x="14296" y="1"/>
                    <a:pt x="14229" y="34"/>
                    <a:pt x="14184" y="114"/>
                  </a:cubicBezTo>
                  <a:lnTo>
                    <a:pt x="14184" y="114"/>
                  </a:lnTo>
                  <a:cubicBezTo>
                    <a:pt x="14170" y="132"/>
                    <a:pt x="14154" y="150"/>
                    <a:pt x="14144" y="160"/>
                  </a:cubicBezTo>
                  <a:lnTo>
                    <a:pt x="14010" y="294"/>
                  </a:lnTo>
                  <a:lnTo>
                    <a:pt x="13644" y="661"/>
                  </a:lnTo>
                  <a:cubicBezTo>
                    <a:pt x="13310" y="994"/>
                    <a:pt x="12976" y="1361"/>
                    <a:pt x="12643" y="1695"/>
                  </a:cubicBezTo>
                  <a:cubicBezTo>
                    <a:pt x="11675" y="2695"/>
                    <a:pt x="10675" y="3696"/>
                    <a:pt x="9674" y="4663"/>
                  </a:cubicBezTo>
                  <a:cubicBezTo>
                    <a:pt x="7839" y="6498"/>
                    <a:pt x="5938" y="8333"/>
                    <a:pt x="4137" y="10201"/>
                  </a:cubicBezTo>
                  <a:cubicBezTo>
                    <a:pt x="2802" y="11635"/>
                    <a:pt x="1301" y="12969"/>
                    <a:pt x="0" y="14404"/>
                  </a:cubicBezTo>
                  <a:cubicBezTo>
                    <a:pt x="167" y="14404"/>
                    <a:pt x="334" y="14370"/>
                    <a:pt x="501" y="14370"/>
                  </a:cubicBezTo>
                  <a:cubicBezTo>
                    <a:pt x="1702" y="13136"/>
                    <a:pt x="3036" y="11969"/>
                    <a:pt x="4270" y="10701"/>
                  </a:cubicBezTo>
                  <a:cubicBezTo>
                    <a:pt x="4971" y="9967"/>
                    <a:pt x="5771" y="9233"/>
                    <a:pt x="6505" y="8533"/>
                  </a:cubicBezTo>
                  <a:cubicBezTo>
                    <a:pt x="8673" y="6398"/>
                    <a:pt x="10842" y="4397"/>
                    <a:pt x="12876" y="2328"/>
                  </a:cubicBezTo>
                  <a:cubicBezTo>
                    <a:pt x="13510" y="1695"/>
                    <a:pt x="14177" y="1027"/>
                    <a:pt x="14544" y="327"/>
                  </a:cubicBezTo>
                  <a:cubicBezTo>
                    <a:pt x="14633" y="149"/>
                    <a:pt x="14500" y="1"/>
                    <a:pt x="14361" y="1"/>
                  </a:cubicBezTo>
                  <a:close/>
                </a:path>
              </a:pathLst>
            </a:custGeom>
            <a:solidFill>
              <a:srgbClr val="705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72;p15">
              <a:extLst>
                <a:ext uri="{FF2B5EF4-FFF2-40B4-BE49-F238E27FC236}">
                  <a16:creationId xmlns:a16="http://schemas.microsoft.com/office/drawing/2014/main" id="{306A4473-A188-5DEB-902C-ABB7CE585293}"/>
                </a:ext>
              </a:extLst>
            </p:cNvPr>
            <p:cNvSpPr/>
            <p:nvPr/>
          </p:nvSpPr>
          <p:spPr>
            <a:xfrm flipH="1">
              <a:off x="4781354" y="712336"/>
              <a:ext cx="1582350" cy="2750453"/>
            </a:xfrm>
            <a:custGeom>
              <a:avLst/>
              <a:gdLst/>
              <a:ahLst/>
              <a:cxnLst/>
              <a:rect l="l" t="t" r="r" b="b"/>
              <a:pathLst>
                <a:path w="26120" h="45402" extrusionOk="0">
                  <a:moveTo>
                    <a:pt x="9170" y="0"/>
                  </a:moveTo>
                  <a:cubicBezTo>
                    <a:pt x="3038" y="0"/>
                    <a:pt x="1" y="4241"/>
                    <a:pt x="1" y="4241"/>
                  </a:cubicBezTo>
                  <a:cubicBezTo>
                    <a:pt x="1" y="4241"/>
                    <a:pt x="3703" y="4674"/>
                    <a:pt x="6238" y="7910"/>
                  </a:cubicBezTo>
                  <a:cubicBezTo>
                    <a:pt x="8840" y="11179"/>
                    <a:pt x="11275" y="28658"/>
                    <a:pt x="11175" y="32427"/>
                  </a:cubicBezTo>
                  <a:cubicBezTo>
                    <a:pt x="11075" y="36197"/>
                    <a:pt x="9441" y="45370"/>
                    <a:pt x="9441" y="45370"/>
                  </a:cubicBezTo>
                  <a:cubicBezTo>
                    <a:pt x="9441" y="45370"/>
                    <a:pt x="9757" y="45402"/>
                    <a:pt x="10272" y="45402"/>
                  </a:cubicBezTo>
                  <a:cubicBezTo>
                    <a:pt x="11430" y="45402"/>
                    <a:pt x="13598" y="45242"/>
                    <a:pt x="15445" y="44203"/>
                  </a:cubicBezTo>
                  <a:cubicBezTo>
                    <a:pt x="18114" y="42702"/>
                    <a:pt x="20082" y="40467"/>
                    <a:pt x="22283" y="35696"/>
                  </a:cubicBezTo>
                  <a:cubicBezTo>
                    <a:pt x="25252" y="29259"/>
                    <a:pt x="26119" y="21920"/>
                    <a:pt x="23918" y="15148"/>
                  </a:cubicBezTo>
                  <a:cubicBezTo>
                    <a:pt x="21516" y="7710"/>
                    <a:pt x="16946" y="538"/>
                    <a:pt x="10175" y="38"/>
                  </a:cubicBezTo>
                  <a:cubicBezTo>
                    <a:pt x="9831" y="12"/>
                    <a:pt x="9496" y="0"/>
                    <a:pt x="9170" y="0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73;p15">
              <a:extLst>
                <a:ext uri="{FF2B5EF4-FFF2-40B4-BE49-F238E27FC236}">
                  <a16:creationId xmlns:a16="http://schemas.microsoft.com/office/drawing/2014/main" id="{4348C154-EB63-FE45-CA92-107019DAE470}"/>
                </a:ext>
              </a:extLst>
            </p:cNvPr>
            <p:cNvSpPr/>
            <p:nvPr/>
          </p:nvSpPr>
          <p:spPr>
            <a:xfrm flipH="1">
              <a:off x="4874344" y="1726990"/>
              <a:ext cx="2715983" cy="1976423"/>
            </a:xfrm>
            <a:custGeom>
              <a:avLst/>
              <a:gdLst/>
              <a:ahLst/>
              <a:cxnLst/>
              <a:rect l="l" t="t" r="r" b="b"/>
              <a:pathLst>
                <a:path w="44833" h="32625" extrusionOk="0">
                  <a:moveTo>
                    <a:pt x="39283" y="1"/>
                  </a:moveTo>
                  <a:cubicBezTo>
                    <a:pt x="37211" y="1"/>
                    <a:pt x="34609" y="985"/>
                    <a:pt x="31857" y="1368"/>
                  </a:cubicBezTo>
                  <a:cubicBezTo>
                    <a:pt x="26353" y="2202"/>
                    <a:pt x="15645" y="7806"/>
                    <a:pt x="11309" y="11509"/>
                  </a:cubicBezTo>
                  <a:cubicBezTo>
                    <a:pt x="7006" y="15245"/>
                    <a:pt x="1" y="25285"/>
                    <a:pt x="1" y="25285"/>
                  </a:cubicBezTo>
                  <a:cubicBezTo>
                    <a:pt x="1" y="25285"/>
                    <a:pt x="5438" y="32524"/>
                    <a:pt x="18814" y="32624"/>
                  </a:cubicBezTo>
                  <a:cubicBezTo>
                    <a:pt x="18890" y="32624"/>
                    <a:pt x="18966" y="32625"/>
                    <a:pt x="19041" y="32625"/>
                  </a:cubicBezTo>
                  <a:cubicBezTo>
                    <a:pt x="32250" y="32625"/>
                    <a:pt x="37474" y="26836"/>
                    <a:pt x="39763" y="23884"/>
                  </a:cubicBezTo>
                  <a:cubicBezTo>
                    <a:pt x="42798" y="20015"/>
                    <a:pt x="44833" y="11609"/>
                    <a:pt x="43532" y="4537"/>
                  </a:cubicBezTo>
                  <a:cubicBezTo>
                    <a:pt x="42898" y="985"/>
                    <a:pt x="41355" y="1"/>
                    <a:pt x="39283" y="1"/>
                  </a:cubicBezTo>
                  <a:close/>
                </a:path>
              </a:pathLst>
            </a:custGeom>
            <a:solidFill>
              <a:srgbClr val="F2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74;p15">
              <a:extLst>
                <a:ext uri="{FF2B5EF4-FFF2-40B4-BE49-F238E27FC236}">
                  <a16:creationId xmlns:a16="http://schemas.microsoft.com/office/drawing/2014/main" id="{B4F0CCAC-FCE4-29F3-9FA8-AE1326E936E9}"/>
                </a:ext>
              </a:extLst>
            </p:cNvPr>
            <p:cNvSpPr/>
            <p:nvPr/>
          </p:nvSpPr>
          <p:spPr>
            <a:xfrm flipH="1">
              <a:off x="6319177" y="2632419"/>
              <a:ext cx="1453011" cy="961829"/>
            </a:xfrm>
            <a:custGeom>
              <a:avLst/>
              <a:gdLst/>
              <a:ahLst/>
              <a:cxnLst/>
              <a:rect l="l" t="t" r="r" b="b"/>
              <a:pathLst>
                <a:path w="23985" h="15877" extrusionOk="0">
                  <a:moveTo>
                    <a:pt x="16720" y="0"/>
                  </a:moveTo>
                  <a:cubicBezTo>
                    <a:pt x="15490" y="0"/>
                    <a:pt x="14296" y="186"/>
                    <a:pt x="13344" y="699"/>
                  </a:cubicBezTo>
                  <a:cubicBezTo>
                    <a:pt x="12009" y="1400"/>
                    <a:pt x="9674" y="2967"/>
                    <a:pt x="7273" y="4569"/>
                  </a:cubicBezTo>
                  <a:cubicBezTo>
                    <a:pt x="5705" y="6537"/>
                    <a:pt x="4437" y="8371"/>
                    <a:pt x="3670" y="9405"/>
                  </a:cubicBezTo>
                  <a:lnTo>
                    <a:pt x="2970" y="9239"/>
                  </a:lnTo>
                  <a:cubicBezTo>
                    <a:pt x="2970" y="9239"/>
                    <a:pt x="1802" y="10006"/>
                    <a:pt x="1" y="11207"/>
                  </a:cubicBezTo>
                  <a:cubicBezTo>
                    <a:pt x="768" y="12207"/>
                    <a:pt x="2036" y="13742"/>
                    <a:pt x="3603" y="14676"/>
                  </a:cubicBezTo>
                  <a:cubicBezTo>
                    <a:pt x="4471" y="15210"/>
                    <a:pt x="5471" y="15576"/>
                    <a:pt x="6439" y="15877"/>
                  </a:cubicBezTo>
                  <a:cubicBezTo>
                    <a:pt x="6939" y="15343"/>
                    <a:pt x="7439" y="14809"/>
                    <a:pt x="7873" y="14342"/>
                  </a:cubicBezTo>
                  <a:cubicBezTo>
                    <a:pt x="8340" y="14576"/>
                    <a:pt x="8840" y="14843"/>
                    <a:pt x="9341" y="15076"/>
                  </a:cubicBezTo>
                  <a:cubicBezTo>
                    <a:pt x="8807" y="14542"/>
                    <a:pt x="8273" y="14009"/>
                    <a:pt x="7940" y="13542"/>
                  </a:cubicBezTo>
                  <a:cubicBezTo>
                    <a:pt x="7006" y="12374"/>
                    <a:pt x="8340" y="12541"/>
                    <a:pt x="16146" y="8305"/>
                  </a:cubicBezTo>
                  <a:cubicBezTo>
                    <a:pt x="23985" y="3901"/>
                    <a:pt x="23484" y="1300"/>
                    <a:pt x="23484" y="1300"/>
                  </a:cubicBezTo>
                  <a:cubicBezTo>
                    <a:pt x="23484" y="1300"/>
                    <a:pt x="19973" y="0"/>
                    <a:pt x="16720" y="0"/>
                  </a:cubicBezTo>
                  <a:close/>
                </a:path>
              </a:pathLst>
            </a:custGeom>
            <a:solidFill>
              <a:srgbClr val="CBC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75;p15">
              <a:extLst>
                <a:ext uri="{FF2B5EF4-FFF2-40B4-BE49-F238E27FC236}">
                  <a16:creationId xmlns:a16="http://schemas.microsoft.com/office/drawing/2014/main" id="{0BFB3F14-1839-5C73-42A0-F3ABFC081E0A}"/>
                </a:ext>
              </a:extLst>
            </p:cNvPr>
            <p:cNvSpPr/>
            <p:nvPr/>
          </p:nvSpPr>
          <p:spPr>
            <a:xfrm flipH="1">
              <a:off x="5975628" y="1662352"/>
              <a:ext cx="1731861" cy="1667949"/>
            </a:xfrm>
            <a:custGeom>
              <a:avLst/>
              <a:gdLst/>
              <a:ahLst/>
              <a:cxnLst/>
              <a:rect l="l" t="t" r="r" b="b"/>
              <a:pathLst>
                <a:path w="28588" h="27533" extrusionOk="0">
                  <a:moveTo>
                    <a:pt x="25518" y="0"/>
                  </a:moveTo>
                  <a:cubicBezTo>
                    <a:pt x="25518" y="0"/>
                    <a:pt x="15078" y="2535"/>
                    <a:pt x="7872" y="11842"/>
                  </a:cubicBezTo>
                  <a:cubicBezTo>
                    <a:pt x="1968" y="19414"/>
                    <a:pt x="0" y="27320"/>
                    <a:pt x="0" y="27320"/>
                  </a:cubicBezTo>
                  <a:cubicBezTo>
                    <a:pt x="0" y="27320"/>
                    <a:pt x="611" y="27533"/>
                    <a:pt x="1940" y="27533"/>
                  </a:cubicBezTo>
                  <a:cubicBezTo>
                    <a:pt x="4178" y="27533"/>
                    <a:pt x="8454" y="26928"/>
                    <a:pt x="15278" y="23684"/>
                  </a:cubicBezTo>
                  <a:cubicBezTo>
                    <a:pt x="26186" y="18513"/>
                    <a:pt x="27520" y="9640"/>
                    <a:pt x="28054" y="7672"/>
                  </a:cubicBezTo>
                  <a:cubicBezTo>
                    <a:pt x="28587" y="5704"/>
                    <a:pt x="25518" y="0"/>
                    <a:pt x="25518" y="0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76;p15">
              <a:extLst>
                <a:ext uri="{FF2B5EF4-FFF2-40B4-BE49-F238E27FC236}">
                  <a16:creationId xmlns:a16="http://schemas.microsoft.com/office/drawing/2014/main" id="{FA4D12B0-09F3-7A34-4E52-35A5974C3F76}"/>
                </a:ext>
              </a:extLst>
            </p:cNvPr>
            <p:cNvSpPr/>
            <p:nvPr/>
          </p:nvSpPr>
          <p:spPr>
            <a:xfrm flipH="1">
              <a:off x="6084793" y="1662352"/>
              <a:ext cx="1503474" cy="1372743"/>
            </a:xfrm>
            <a:custGeom>
              <a:avLst/>
              <a:gdLst/>
              <a:ahLst/>
              <a:cxnLst/>
              <a:rect l="l" t="t" r="r" b="b"/>
              <a:pathLst>
                <a:path w="24818" h="22660" extrusionOk="0">
                  <a:moveTo>
                    <a:pt x="23317" y="0"/>
                  </a:moveTo>
                  <a:lnTo>
                    <a:pt x="23317" y="0"/>
                  </a:lnTo>
                  <a:cubicBezTo>
                    <a:pt x="22116" y="367"/>
                    <a:pt x="12609" y="3169"/>
                    <a:pt x="5904" y="11842"/>
                  </a:cubicBezTo>
                  <a:cubicBezTo>
                    <a:pt x="3136" y="15378"/>
                    <a:pt x="1268" y="19014"/>
                    <a:pt x="0" y="21849"/>
                  </a:cubicBezTo>
                  <a:cubicBezTo>
                    <a:pt x="595" y="22432"/>
                    <a:pt x="1305" y="22660"/>
                    <a:pt x="2045" y="22660"/>
                  </a:cubicBezTo>
                  <a:cubicBezTo>
                    <a:pt x="3296" y="22660"/>
                    <a:pt x="4631" y="22007"/>
                    <a:pt x="5638" y="21315"/>
                  </a:cubicBezTo>
                  <a:cubicBezTo>
                    <a:pt x="7472" y="20048"/>
                    <a:pt x="9073" y="18513"/>
                    <a:pt x="10308" y="16712"/>
                  </a:cubicBezTo>
                  <a:lnTo>
                    <a:pt x="10308" y="16712"/>
                  </a:lnTo>
                  <a:cubicBezTo>
                    <a:pt x="10241" y="17613"/>
                    <a:pt x="10174" y="18747"/>
                    <a:pt x="10975" y="19281"/>
                  </a:cubicBezTo>
                  <a:cubicBezTo>
                    <a:pt x="11226" y="19448"/>
                    <a:pt x="11501" y="19520"/>
                    <a:pt x="11784" y="19520"/>
                  </a:cubicBezTo>
                  <a:cubicBezTo>
                    <a:pt x="12514" y="19520"/>
                    <a:pt x="13300" y="19043"/>
                    <a:pt x="13877" y="18513"/>
                  </a:cubicBezTo>
                  <a:cubicBezTo>
                    <a:pt x="15611" y="16910"/>
                    <a:pt x="16928" y="14857"/>
                    <a:pt x="17702" y="12669"/>
                  </a:cubicBezTo>
                  <a:lnTo>
                    <a:pt x="17702" y="12669"/>
                  </a:lnTo>
                  <a:cubicBezTo>
                    <a:pt x="17578" y="13204"/>
                    <a:pt x="18193" y="13777"/>
                    <a:pt x="18780" y="13777"/>
                  </a:cubicBezTo>
                  <a:cubicBezTo>
                    <a:pt x="19447" y="13777"/>
                    <a:pt x="19981" y="13410"/>
                    <a:pt x="20482" y="12943"/>
                  </a:cubicBezTo>
                  <a:cubicBezTo>
                    <a:pt x="23984" y="9774"/>
                    <a:pt x="24818" y="4437"/>
                    <a:pt x="23317" y="0"/>
                  </a:cubicBezTo>
                  <a:close/>
                </a:path>
              </a:pathLst>
            </a:custGeom>
            <a:solidFill>
              <a:srgbClr val="705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77;p15">
              <a:extLst>
                <a:ext uri="{FF2B5EF4-FFF2-40B4-BE49-F238E27FC236}">
                  <a16:creationId xmlns:a16="http://schemas.microsoft.com/office/drawing/2014/main" id="{F7ABAE82-0A3E-BC80-7C6F-66E7F5086826}"/>
                </a:ext>
              </a:extLst>
            </p:cNvPr>
            <p:cNvSpPr/>
            <p:nvPr/>
          </p:nvSpPr>
          <p:spPr>
            <a:xfrm flipH="1">
              <a:off x="4791470" y="783760"/>
              <a:ext cx="1865258" cy="2532486"/>
            </a:xfrm>
            <a:custGeom>
              <a:avLst/>
              <a:gdLst/>
              <a:ahLst/>
              <a:cxnLst/>
              <a:rect l="l" t="t" r="r" b="b"/>
              <a:pathLst>
                <a:path w="30790" h="41804" extrusionOk="0">
                  <a:moveTo>
                    <a:pt x="11033" y="0"/>
                  </a:moveTo>
                  <a:cubicBezTo>
                    <a:pt x="6116" y="0"/>
                    <a:pt x="4104" y="3511"/>
                    <a:pt x="3737" y="5397"/>
                  </a:cubicBezTo>
                  <a:cubicBezTo>
                    <a:pt x="3270" y="7832"/>
                    <a:pt x="5271" y="11134"/>
                    <a:pt x="4204" y="17038"/>
                  </a:cubicBezTo>
                  <a:cubicBezTo>
                    <a:pt x="3070" y="22976"/>
                    <a:pt x="1" y="36519"/>
                    <a:pt x="9074" y="40455"/>
                  </a:cubicBezTo>
                  <a:cubicBezTo>
                    <a:pt x="11127" y="41360"/>
                    <a:pt x="13166" y="41803"/>
                    <a:pt x="15112" y="41803"/>
                  </a:cubicBezTo>
                  <a:cubicBezTo>
                    <a:pt x="21198" y="41803"/>
                    <a:pt x="26376" y="37469"/>
                    <a:pt x="28221" y="29380"/>
                  </a:cubicBezTo>
                  <a:cubicBezTo>
                    <a:pt x="30790" y="17539"/>
                    <a:pt x="24185" y="3862"/>
                    <a:pt x="15745" y="893"/>
                  </a:cubicBezTo>
                  <a:cubicBezTo>
                    <a:pt x="13940" y="263"/>
                    <a:pt x="12378" y="0"/>
                    <a:pt x="11033" y="0"/>
                  </a:cubicBezTo>
                  <a:close/>
                </a:path>
              </a:pathLst>
            </a:custGeom>
            <a:solidFill>
              <a:srgbClr val="FF8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78;p15">
              <a:extLst>
                <a:ext uri="{FF2B5EF4-FFF2-40B4-BE49-F238E27FC236}">
                  <a16:creationId xmlns:a16="http://schemas.microsoft.com/office/drawing/2014/main" id="{D1B70049-4AA4-A454-AC2C-9FC7A6419FFB}"/>
                </a:ext>
              </a:extLst>
            </p:cNvPr>
            <p:cNvSpPr/>
            <p:nvPr/>
          </p:nvSpPr>
          <p:spPr>
            <a:xfrm flipH="1">
              <a:off x="6210072" y="1813135"/>
              <a:ext cx="68758" cy="119646"/>
            </a:xfrm>
            <a:custGeom>
              <a:avLst/>
              <a:gdLst/>
              <a:ahLst/>
              <a:cxnLst/>
              <a:rect l="l" t="t" r="r" b="b"/>
              <a:pathLst>
                <a:path w="1135" h="1975" extrusionOk="0">
                  <a:moveTo>
                    <a:pt x="870" y="1"/>
                  </a:moveTo>
                  <a:cubicBezTo>
                    <a:pt x="763" y="1"/>
                    <a:pt x="660" y="44"/>
                    <a:pt x="634" y="146"/>
                  </a:cubicBezTo>
                  <a:cubicBezTo>
                    <a:pt x="501" y="413"/>
                    <a:pt x="368" y="680"/>
                    <a:pt x="268" y="914"/>
                  </a:cubicBezTo>
                  <a:cubicBezTo>
                    <a:pt x="167" y="1080"/>
                    <a:pt x="134" y="1214"/>
                    <a:pt x="101" y="1381"/>
                  </a:cubicBezTo>
                  <a:cubicBezTo>
                    <a:pt x="34" y="1547"/>
                    <a:pt x="1" y="1748"/>
                    <a:pt x="134" y="1881"/>
                  </a:cubicBezTo>
                  <a:cubicBezTo>
                    <a:pt x="154" y="1939"/>
                    <a:pt x="207" y="1975"/>
                    <a:pt x="261" y="1975"/>
                  </a:cubicBezTo>
                  <a:cubicBezTo>
                    <a:pt x="300" y="1975"/>
                    <a:pt x="340" y="1956"/>
                    <a:pt x="368" y="1914"/>
                  </a:cubicBezTo>
                  <a:cubicBezTo>
                    <a:pt x="468" y="1881"/>
                    <a:pt x="501" y="1848"/>
                    <a:pt x="534" y="1748"/>
                  </a:cubicBezTo>
                  <a:cubicBezTo>
                    <a:pt x="601" y="1681"/>
                    <a:pt x="634" y="1647"/>
                    <a:pt x="634" y="1547"/>
                  </a:cubicBezTo>
                  <a:cubicBezTo>
                    <a:pt x="668" y="1414"/>
                    <a:pt x="768" y="1247"/>
                    <a:pt x="801" y="1147"/>
                  </a:cubicBezTo>
                  <a:cubicBezTo>
                    <a:pt x="868" y="847"/>
                    <a:pt x="1001" y="580"/>
                    <a:pt x="1101" y="313"/>
                  </a:cubicBezTo>
                  <a:cubicBezTo>
                    <a:pt x="1135" y="180"/>
                    <a:pt x="1035" y="46"/>
                    <a:pt x="968" y="13"/>
                  </a:cubicBezTo>
                  <a:cubicBezTo>
                    <a:pt x="937" y="5"/>
                    <a:pt x="903" y="1"/>
                    <a:pt x="870" y="1"/>
                  </a:cubicBezTo>
                  <a:close/>
                </a:path>
              </a:pathLst>
            </a:custGeom>
            <a:solidFill>
              <a:srgbClr val="FFB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79;p15">
              <a:extLst>
                <a:ext uri="{FF2B5EF4-FFF2-40B4-BE49-F238E27FC236}">
                  <a16:creationId xmlns:a16="http://schemas.microsoft.com/office/drawing/2014/main" id="{2E6D052F-BC06-7608-67F1-B7F2BCB5DF3B}"/>
                </a:ext>
              </a:extLst>
            </p:cNvPr>
            <p:cNvSpPr/>
            <p:nvPr/>
          </p:nvSpPr>
          <p:spPr>
            <a:xfrm flipH="1">
              <a:off x="6064559" y="1842153"/>
              <a:ext cx="24293" cy="75846"/>
            </a:xfrm>
            <a:custGeom>
              <a:avLst/>
              <a:gdLst/>
              <a:ahLst/>
              <a:cxnLst/>
              <a:rect l="l" t="t" r="r" b="b"/>
              <a:pathLst>
                <a:path w="401" h="1252" extrusionOk="0">
                  <a:moveTo>
                    <a:pt x="200" y="1"/>
                  </a:moveTo>
                  <a:cubicBezTo>
                    <a:pt x="67" y="1"/>
                    <a:pt x="0" y="68"/>
                    <a:pt x="0" y="201"/>
                  </a:cubicBezTo>
                  <a:lnTo>
                    <a:pt x="0" y="668"/>
                  </a:lnTo>
                  <a:lnTo>
                    <a:pt x="0" y="768"/>
                  </a:lnTo>
                  <a:lnTo>
                    <a:pt x="0" y="935"/>
                  </a:lnTo>
                  <a:lnTo>
                    <a:pt x="0" y="1068"/>
                  </a:lnTo>
                  <a:cubicBezTo>
                    <a:pt x="0" y="1102"/>
                    <a:pt x="34" y="1168"/>
                    <a:pt x="67" y="1202"/>
                  </a:cubicBezTo>
                  <a:cubicBezTo>
                    <a:pt x="117" y="1235"/>
                    <a:pt x="159" y="1252"/>
                    <a:pt x="200" y="1252"/>
                  </a:cubicBezTo>
                  <a:cubicBezTo>
                    <a:pt x="242" y="1252"/>
                    <a:pt x="284" y="1235"/>
                    <a:pt x="334" y="1202"/>
                  </a:cubicBezTo>
                  <a:cubicBezTo>
                    <a:pt x="367" y="1168"/>
                    <a:pt x="367" y="1102"/>
                    <a:pt x="401" y="1068"/>
                  </a:cubicBezTo>
                  <a:lnTo>
                    <a:pt x="401" y="935"/>
                  </a:lnTo>
                  <a:lnTo>
                    <a:pt x="401" y="768"/>
                  </a:lnTo>
                  <a:lnTo>
                    <a:pt x="401" y="668"/>
                  </a:lnTo>
                  <a:lnTo>
                    <a:pt x="401" y="201"/>
                  </a:lnTo>
                  <a:cubicBezTo>
                    <a:pt x="401" y="68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B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80;p15">
              <a:extLst>
                <a:ext uri="{FF2B5EF4-FFF2-40B4-BE49-F238E27FC236}">
                  <a16:creationId xmlns:a16="http://schemas.microsoft.com/office/drawing/2014/main" id="{BC0A3A3E-F0C0-49CE-CBFB-74A9F13F7195}"/>
                </a:ext>
              </a:extLst>
            </p:cNvPr>
            <p:cNvSpPr/>
            <p:nvPr/>
          </p:nvSpPr>
          <p:spPr>
            <a:xfrm flipH="1">
              <a:off x="5781651" y="1810773"/>
              <a:ext cx="44526" cy="131095"/>
            </a:xfrm>
            <a:custGeom>
              <a:avLst/>
              <a:gdLst/>
              <a:ahLst/>
              <a:cxnLst/>
              <a:rect l="l" t="t" r="r" b="b"/>
              <a:pathLst>
                <a:path w="735" h="2164" extrusionOk="0">
                  <a:moveTo>
                    <a:pt x="277" y="1"/>
                  </a:moveTo>
                  <a:cubicBezTo>
                    <a:pt x="251" y="1"/>
                    <a:pt x="225" y="6"/>
                    <a:pt x="201" y="19"/>
                  </a:cubicBezTo>
                  <a:cubicBezTo>
                    <a:pt x="34" y="85"/>
                    <a:pt x="1" y="219"/>
                    <a:pt x="1" y="352"/>
                  </a:cubicBezTo>
                  <a:cubicBezTo>
                    <a:pt x="34" y="619"/>
                    <a:pt x="67" y="886"/>
                    <a:pt x="134" y="1186"/>
                  </a:cubicBezTo>
                  <a:cubicBezTo>
                    <a:pt x="134" y="1286"/>
                    <a:pt x="167" y="1453"/>
                    <a:pt x="167" y="1586"/>
                  </a:cubicBezTo>
                  <a:cubicBezTo>
                    <a:pt x="167" y="1686"/>
                    <a:pt x="201" y="1753"/>
                    <a:pt x="201" y="1820"/>
                  </a:cubicBezTo>
                  <a:cubicBezTo>
                    <a:pt x="201" y="1920"/>
                    <a:pt x="234" y="2020"/>
                    <a:pt x="301" y="2087"/>
                  </a:cubicBezTo>
                  <a:cubicBezTo>
                    <a:pt x="315" y="2143"/>
                    <a:pt x="359" y="2164"/>
                    <a:pt x="407" y="2164"/>
                  </a:cubicBezTo>
                  <a:cubicBezTo>
                    <a:pt x="474" y="2164"/>
                    <a:pt x="549" y="2125"/>
                    <a:pt x="568" y="2087"/>
                  </a:cubicBezTo>
                  <a:cubicBezTo>
                    <a:pt x="634" y="1987"/>
                    <a:pt x="668" y="1953"/>
                    <a:pt x="701" y="1887"/>
                  </a:cubicBezTo>
                  <a:cubicBezTo>
                    <a:pt x="701" y="1787"/>
                    <a:pt x="735" y="1720"/>
                    <a:pt x="735" y="1620"/>
                  </a:cubicBezTo>
                  <a:cubicBezTo>
                    <a:pt x="735" y="1453"/>
                    <a:pt x="735" y="1320"/>
                    <a:pt x="701" y="1186"/>
                  </a:cubicBezTo>
                  <a:cubicBezTo>
                    <a:pt x="668" y="853"/>
                    <a:pt x="568" y="552"/>
                    <a:pt x="534" y="219"/>
                  </a:cubicBezTo>
                  <a:cubicBezTo>
                    <a:pt x="507" y="110"/>
                    <a:pt x="391" y="1"/>
                    <a:pt x="277" y="1"/>
                  </a:cubicBezTo>
                  <a:close/>
                </a:path>
              </a:pathLst>
            </a:custGeom>
            <a:solidFill>
              <a:srgbClr val="FFB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2" name="Google Shape;81;p15">
              <a:extLst>
                <a:ext uri="{FF2B5EF4-FFF2-40B4-BE49-F238E27FC236}">
                  <a16:creationId xmlns:a16="http://schemas.microsoft.com/office/drawing/2014/main" id="{0B9FB6E9-15BB-0D65-D5B6-4EC43D9675AC}"/>
                </a:ext>
              </a:extLst>
            </p:cNvPr>
            <p:cNvSpPr/>
            <p:nvPr/>
          </p:nvSpPr>
          <p:spPr>
            <a:xfrm flipH="1">
              <a:off x="6159549" y="2066481"/>
              <a:ext cx="38468" cy="88386"/>
            </a:xfrm>
            <a:custGeom>
              <a:avLst/>
              <a:gdLst/>
              <a:ahLst/>
              <a:cxnLst/>
              <a:rect l="l" t="t" r="r" b="b"/>
              <a:pathLst>
                <a:path w="635" h="1459" extrusionOk="0">
                  <a:moveTo>
                    <a:pt x="368" y="1"/>
                  </a:moveTo>
                  <a:cubicBezTo>
                    <a:pt x="201" y="34"/>
                    <a:pt x="101" y="134"/>
                    <a:pt x="101" y="234"/>
                  </a:cubicBezTo>
                  <a:lnTo>
                    <a:pt x="101" y="334"/>
                  </a:lnTo>
                  <a:lnTo>
                    <a:pt x="101" y="368"/>
                  </a:lnTo>
                  <a:lnTo>
                    <a:pt x="101" y="401"/>
                  </a:lnTo>
                  <a:lnTo>
                    <a:pt x="101" y="501"/>
                  </a:lnTo>
                  <a:cubicBezTo>
                    <a:pt x="101" y="568"/>
                    <a:pt x="34" y="668"/>
                    <a:pt x="34" y="734"/>
                  </a:cubicBezTo>
                  <a:cubicBezTo>
                    <a:pt x="1" y="835"/>
                    <a:pt x="1" y="901"/>
                    <a:pt x="1" y="1001"/>
                  </a:cubicBezTo>
                  <a:lnTo>
                    <a:pt x="1" y="1201"/>
                  </a:lnTo>
                  <a:cubicBezTo>
                    <a:pt x="1" y="1268"/>
                    <a:pt x="34" y="1368"/>
                    <a:pt x="134" y="1402"/>
                  </a:cubicBezTo>
                  <a:cubicBezTo>
                    <a:pt x="201" y="1435"/>
                    <a:pt x="268" y="1435"/>
                    <a:pt x="335" y="1435"/>
                  </a:cubicBezTo>
                  <a:cubicBezTo>
                    <a:pt x="317" y="1452"/>
                    <a:pt x="316" y="1458"/>
                    <a:pt x="322" y="1458"/>
                  </a:cubicBezTo>
                  <a:cubicBezTo>
                    <a:pt x="333" y="1458"/>
                    <a:pt x="372" y="1437"/>
                    <a:pt x="382" y="1430"/>
                  </a:cubicBezTo>
                  <a:lnTo>
                    <a:pt x="382" y="1430"/>
                  </a:lnTo>
                  <a:cubicBezTo>
                    <a:pt x="468" y="1398"/>
                    <a:pt x="470" y="1363"/>
                    <a:pt x="501" y="1268"/>
                  </a:cubicBezTo>
                  <a:cubicBezTo>
                    <a:pt x="501" y="1235"/>
                    <a:pt x="535" y="1201"/>
                    <a:pt x="535" y="1168"/>
                  </a:cubicBezTo>
                  <a:cubicBezTo>
                    <a:pt x="601" y="1068"/>
                    <a:pt x="601" y="1001"/>
                    <a:pt x="601" y="868"/>
                  </a:cubicBezTo>
                  <a:cubicBezTo>
                    <a:pt x="635" y="668"/>
                    <a:pt x="635" y="434"/>
                    <a:pt x="635" y="234"/>
                  </a:cubicBezTo>
                  <a:cubicBezTo>
                    <a:pt x="635" y="101"/>
                    <a:pt x="501" y="1"/>
                    <a:pt x="368" y="1"/>
                  </a:cubicBezTo>
                  <a:close/>
                </a:path>
              </a:pathLst>
            </a:custGeom>
            <a:solidFill>
              <a:srgbClr val="FFB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3" name="Google Shape;82;p15">
              <a:extLst>
                <a:ext uri="{FF2B5EF4-FFF2-40B4-BE49-F238E27FC236}">
                  <a16:creationId xmlns:a16="http://schemas.microsoft.com/office/drawing/2014/main" id="{5C3E9023-31B5-89AF-E713-B03BC77E04F2}"/>
                </a:ext>
              </a:extLst>
            </p:cNvPr>
            <p:cNvSpPr/>
            <p:nvPr/>
          </p:nvSpPr>
          <p:spPr>
            <a:xfrm flipH="1">
              <a:off x="5947337" y="2093499"/>
              <a:ext cx="40467" cy="91052"/>
            </a:xfrm>
            <a:custGeom>
              <a:avLst/>
              <a:gdLst/>
              <a:ahLst/>
              <a:cxnLst/>
              <a:rect l="l" t="t" r="r" b="b"/>
              <a:pathLst>
                <a:path w="668" h="1503" extrusionOk="0">
                  <a:moveTo>
                    <a:pt x="250" y="0"/>
                  </a:moveTo>
                  <a:cubicBezTo>
                    <a:pt x="224" y="0"/>
                    <a:pt x="196" y="7"/>
                    <a:pt x="167" y="22"/>
                  </a:cubicBezTo>
                  <a:cubicBezTo>
                    <a:pt x="67" y="55"/>
                    <a:pt x="0" y="188"/>
                    <a:pt x="33" y="288"/>
                  </a:cubicBezTo>
                  <a:cubicBezTo>
                    <a:pt x="134" y="522"/>
                    <a:pt x="167" y="689"/>
                    <a:pt x="167" y="889"/>
                  </a:cubicBezTo>
                  <a:cubicBezTo>
                    <a:pt x="167" y="956"/>
                    <a:pt x="200" y="1089"/>
                    <a:pt x="200" y="1189"/>
                  </a:cubicBezTo>
                  <a:cubicBezTo>
                    <a:pt x="200" y="1222"/>
                    <a:pt x="234" y="1256"/>
                    <a:pt x="234" y="1289"/>
                  </a:cubicBezTo>
                  <a:cubicBezTo>
                    <a:pt x="300" y="1389"/>
                    <a:pt x="334" y="1423"/>
                    <a:pt x="367" y="1456"/>
                  </a:cubicBezTo>
                  <a:cubicBezTo>
                    <a:pt x="412" y="1486"/>
                    <a:pt x="450" y="1502"/>
                    <a:pt x="482" y="1502"/>
                  </a:cubicBezTo>
                  <a:cubicBezTo>
                    <a:pt x="520" y="1502"/>
                    <a:pt x="549" y="1478"/>
                    <a:pt x="567" y="1423"/>
                  </a:cubicBezTo>
                  <a:cubicBezTo>
                    <a:pt x="634" y="1389"/>
                    <a:pt x="634" y="1289"/>
                    <a:pt x="667" y="1222"/>
                  </a:cubicBezTo>
                  <a:lnTo>
                    <a:pt x="667" y="1089"/>
                  </a:lnTo>
                  <a:cubicBezTo>
                    <a:pt x="667" y="956"/>
                    <a:pt x="634" y="856"/>
                    <a:pt x="634" y="755"/>
                  </a:cubicBezTo>
                  <a:cubicBezTo>
                    <a:pt x="567" y="555"/>
                    <a:pt x="534" y="355"/>
                    <a:pt x="467" y="188"/>
                  </a:cubicBezTo>
                  <a:cubicBezTo>
                    <a:pt x="415" y="84"/>
                    <a:pt x="343" y="0"/>
                    <a:pt x="250" y="0"/>
                  </a:cubicBezTo>
                  <a:close/>
                </a:path>
              </a:pathLst>
            </a:custGeom>
            <a:solidFill>
              <a:srgbClr val="FFB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4" name="Google Shape;83;p15">
              <a:extLst>
                <a:ext uri="{FF2B5EF4-FFF2-40B4-BE49-F238E27FC236}">
                  <a16:creationId xmlns:a16="http://schemas.microsoft.com/office/drawing/2014/main" id="{0FC5B77A-F647-86EC-2F70-095AA299CEE4}"/>
                </a:ext>
              </a:extLst>
            </p:cNvPr>
            <p:cNvSpPr/>
            <p:nvPr/>
          </p:nvSpPr>
          <p:spPr>
            <a:xfrm flipH="1">
              <a:off x="5710893" y="2153776"/>
              <a:ext cx="42527" cy="85842"/>
            </a:xfrm>
            <a:custGeom>
              <a:avLst/>
              <a:gdLst/>
              <a:ahLst/>
              <a:cxnLst/>
              <a:rect l="l" t="t" r="r" b="b"/>
              <a:pathLst>
                <a:path w="702" h="1417" extrusionOk="0">
                  <a:moveTo>
                    <a:pt x="289" y="0"/>
                  </a:moveTo>
                  <a:cubicBezTo>
                    <a:pt x="259" y="0"/>
                    <a:pt x="229" y="9"/>
                    <a:pt x="201" y="27"/>
                  </a:cubicBezTo>
                  <a:cubicBezTo>
                    <a:pt x="34" y="61"/>
                    <a:pt x="1" y="127"/>
                    <a:pt x="34" y="261"/>
                  </a:cubicBezTo>
                  <a:cubicBezTo>
                    <a:pt x="101" y="461"/>
                    <a:pt x="134" y="694"/>
                    <a:pt x="201" y="861"/>
                  </a:cubicBezTo>
                  <a:cubicBezTo>
                    <a:pt x="267" y="928"/>
                    <a:pt x="301" y="1061"/>
                    <a:pt x="334" y="1128"/>
                  </a:cubicBezTo>
                  <a:cubicBezTo>
                    <a:pt x="367" y="1195"/>
                    <a:pt x="367" y="1228"/>
                    <a:pt x="434" y="1262"/>
                  </a:cubicBezTo>
                  <a:cubicBezTo>
                    <a:pt x="468" y="1295"/>
                    <a:pt x="468" y="1362"/>
                    <a:pt x="534" y="1395"/>
                  </a:cubicBezTo>
                  <a:cubicBezTo>
                    <a:pt x="562" y="1409"/>
                    <a:pt x="595" y="1417"/>
                    <a:pt x="625" y="1417"/>
                  </a:cubicBezTo>
                  <a:cubicBezTo>
                    <a:pt x="667" y="1417"/>
                    <a:pt x="701" y="1401"/>
                    <a:pt x="701" y="1362"/>
                  </a:cubicBezTo>
                  <a:lnTo>
                    <a:pt x="701" y="1061"/>
                  </a:lnTo>
                  <a:cubicBezTo>
                    <a:pt x="701" y="928"/>
                    <a:pt x="668" y="861"/>
                    <a:pt x="634" y="728"/>
                  </a:cubicBezTo>
                  <a:cubicBezTo>
                    <a:pt x="601" y="528"/>
                    <a:pt x="501" y="294"/>
                    <a:pt x="468" y="127"/>
                  </a:cubicBezTo>
                  <a:cubicBezTo>
                    <a:pt x="444" y="55"/>
                    <a:pt x="367" y="0"/>
                    <a:pt x="289" y="0"/>
                  </a:cubicBezTo>
                  <a:close/>
                </a:path>
              </a:pathLst>
            </a:custGeom>
            <a:solidFill>
              <a:srgbClr val="FFB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5" name="Google Shape;84;p15">
              <a:extLst>
                <a:ext uri="{FF2B5EF4-FFF2-40B4-BE49-F238E27FC236}">
                  <a16:creationId xmlns:a16="http://schemas.microsoft.com/office/drawing/2014/main" id="{0EE67D93-6F02-4423-B6C3-93212F79987B}"/>
                </a:ext>
              </a:extLst>
            </p:cNvPr>
            <p:cNvSpPr/>
            <p:nvPr/>
          </p:nvSpPr>
          <p:spPr>
            <a:xfrm flipH="1">
              <a:off x="6206013" y="2330670"/>
              <a:ext cx="52583" cy="102198"/>
            </a:xfrm>
            <a:custGeom>
              <a:avLst/>
              <a:gdLst/>
              <a:ahLst/>
              <a:cxnLst/>
              <a:rect l="l" t="t" r="r" b="b"/>
              <a:pathLst>
                <a:path w="868" h="1687" extrusionOk="0">
                  <a:moveTo>
                    <a:pt x="566" y="1"/>
                  </a:moveTo>
                  <a:cubicBezTo>
                    <a:pt x="458" y="1"/>
                    <a:pt x="361" y="66"/>
                    <a:pt x="334" y="176"/>
                  </a:cubicBezTo>
                  <a:cubicBezTo>
                    <a:pt x="267" y="376"/>
                    <a:pt x="167" y="643"/>
                    <a:pt x="100" y="843"/>
                  </a:cubicBezTo>
                  <a:cubicBezTo>
                    <a:pt x="34" y="977"/>
                    <a:pt x="0" y="1110"/>
                    <a:pt x="0" y="1277"/>
                  </a:cubicBezTo>
                  <a:cubicBezTo>
                    <a:pt x="0" y="1444"/>
                    <a:pt x="0" y="1644"/>
                    <a:pt x="200" y="1677"/>
                  </a:cubicBezTo>
                  <a:cubicBezTo>
                    <a:pt x="220" y="1684"/>
                    <a:pt x="240" y="1686"/>
                    <a:pt x="260" y="1686"/>
                  </a:cubicBezTo>
                  <a:cubicBezTo>
                    <a:pt x="348" y="1686"/>
                    <a:pt x="440" y="1638"/>
                    <a:pt x="467" y="1611"/>
                  </a:cubicBezTo>
                  <a:cubicBezTo>
                    <a:pt x="501" y="1544"/>
                    <a:pt x="534" y="1477"/>
                    <a:pt x="534" y="1444"/>
                  </a:cubicBezTo>
                  <a:lnTo>
                    <a:pt x="667" y="1043"/>
                  </a:lnTo>
                  <a:cubicBezTo>
                    <a:pt x="767" y="810"/>
                    <a:pt x="801" y="610"/>
                    <a:pt x="834" y="343"/>
                  </a:cubicBezTo>
                  <a:cubicBezTo>
                    <a:pt x="868" y="210"/>
                    <a:pt x="801" y="43"/>
                    <a:pt x="634" y="9"/>
                  </a:cubicBezTo>
                  <a:cubicBezTo>
                    <a:pt x="611" y="4"/>
                    <a:pt x="588" y="1"/>
                    <a:pt x="566" y="1"/>
                  </a:cubicBezTo>
                  <a:close/>
                </a:path>
              </a:pathLst>
            </a:custGeom>
            <a:solidFill>
              <a:srgbClr val="FFB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6" name="Google Shape;85;p15">
              <a:extLst>
                <a:ext uri="{FF2B5EF4-FFF2-40B4-BE49-F238E27FC236}">
                  <a16:creationId xmlns:a16="http://schemas.microsoft.com/office/drawing/2014/main" id="{C2E40650-118D-738F-5A6F-3CB6F886C244}"/>
                </a:ext>
              </a:extLst>
            </p:cNvPr>
            <p:cNvSpPr/>
            <p:nvPr/>
          </p:nvSpPr>
          <p:spPr>
            <a:xfrm flipH="1">
              <a:off x="6018094" y="2413725"/>
              <a:ext cx="32350" cy="69849"/>
            </a:xfrm>
            <a:custGeom>
              <a:avLst/>
              <a:gdLst/>
              <a:ahLst/>
              <a:cxnLst/>
              <a:rect l="l" t="t" r="r" b="b"/>
              <a:pathLst>
                <a:path w="534" h="1153" extrusionOk="0">
                  <a:moveTo>
                    <a:pt x="193" y="1"/>
                  </a:moveTo>
                  <a:cubicBezTo>
                    <a:pt x="86" y="1"/>
                    <a:pt x="30" y="113"/>
                    <a:pt x="0" y="173"/>
                  </a:cubicBezTo>
                  <a:cubicBezTo>
                    <a:pt x="0" y="340"/>
                    <a:pt x="0" y="506"/>
                    <a:pt x="33" y="673"/>
                  </a:cubicBezTo>
                  <a:cubicBezTo>
                    <a:pt x="33" y="773"/>
                    <a:pt x="67" y="840"/>
                    <a:pt x="100" y="940"/>
                  </a:cubicBezTo>
                  <a:cubicBezTo>
                    <a:pt x="167" y="973"/>
                    <a:pt x="167" y="1007"/>
                    <a:pt x="200" y="1040"/>
                  </a:cubicBezTo>
                  <a:cubicBezTo>
                    <a:pt x="234" y="1107"/>
                    <a:pt x="267" y="1107"/>
                    <a:pt x="334" y="1140"/>
                  </a:cubicBezTo>
                  <a:cubicBezTo>
                    <a:pt x="349" y="1148"/>
                    <a:pt x="369" y="1152"/>
                    <a:pt x="389" y="1152"/>
                  </a:cubicBezTo>
                  <a:cubicBezTo>
                    <a:pt x="456" y="1152"/>
                    <a:pt x="534" y="1109"/>
                    <a:pt x="534" y="1007"/>
                  </a:cubicBezTo>
                  <a:lnTo>
                    <a:pt x="534" y="973"/>
                  </a:lnTo>
                  <a:lnTo>
                    <a:pt x="534" y="840"/>
                  </a:lnTo>
                  <a:cubicBezTo>
                    <a:pt x="534" y="807"/>
                    <a:pt x="534" y="773"/>
                    <a:pt x="500" y="773"/>
                  </a:cubicBezTo>
                  <a:cubicBezTo>
                    <a:pt x="500" y="673"/>
                    <a:pt x="434" y="640"/>
                    <a:pt x="434" y="540"/>
                  </a:cubicBezTo>
                  <a:lnTo>
                    <a:pt x="434" y="506"/>
                  </a:lnTo>
                  <a:lnTo>
                    <a:pt x="434" y="440"/>
                  </a:lnTo>
                  <a:lnTo>
                    <a:pt x="434" y="206"/>
                  </a:lnTo>
                  <a:cubicBezTo>
                    <a:pt x="434" y="106"/>
                    <a:pt x="300" y="6"/>
                    <a:pt x="234" y="6"/>
                  </a:cubicBezTo>
                  <a:cubicBezTo>
                    <a:pt x="219" y="2"/>
                    <a:pt x="205" y="1"/>
                    <a:pt x="193" y="1"/>
                  </a:cubicBezTo>
                  <a:close/>
                </a:path>
              </a:pathLst>
            </a:custGeom>
            <a:solidFill>
              <a:srgbClr val="FFB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7" name="Google Shape;86;p15">
              <a:extLst>
                <a:ext uri="{FF2B5EF4-FFF2-40B4-BE49-F238E27FC236}">
                  <a16:creationId xmlns:a16="http://schemas.microsoft.com/office/drawing/2014/main" id="{5F3143DB-6FF5-3C2A-B530-D35BC13C3AEA}"/>
                </a:ext>
              </a:extLst>
            </p:cNvPr>
            <p:cNvSpPr/>
            <p:nvPr/>
          </p:nvSpPr>
          <p:spPr>
            <a:xfrm flipH="1">
              <a:off x="5787709" y="2419056"/>
              <a:ext cx="56642" cy="103349"/>
            </a:xfrm>
            <a:custGeom>
              <a:avLst/>
              <a:gdLst/>
              <a:ahLst/>
              <a:cxnLst/>
              <a:rect l="l" t="t" r="r" b="b"/>
              <a:pathLst>
                <a:path w="935" h="1706" extrusionOk="0">
                  <a:moveTo>
                    <a:pt x="276" y="0"/>
                  </a:moveTo>
                  <a:cubicBezTo>
                    <a:pt x="251" y="0"/>
                    <a:pt x="225" y="6"/>
                    <a:pt x="201" y="18"/>
                  </a:cubicBezTo>
                  <a:cubicBezTo>
                    <a:pt x="101" y="51"/>
                    <a:pt x="0" y="218"/>
                    <a:pt x="34" y="352"/>
                  </a:cubicBezTo>
                  <a:lnTo>
                    <a:pt x="167" y="952"/>
                  </a:lnTo>
                  <a:cubicBezTo>
                    <a:pt x="201" y="1052"/>
                    <a:pt x="201" y="1186"/>
                    <a:pt x="267" y="1252"/>
                  </a:cubicBezTo>
                  <a:lnTo>
                    <a:pt x="367" y="1519"/>
                  </a:lnTo>
                  <a:cubicBezTo>
                    <a:pt x="434" y="1553"/>
                    <a:pt x="434" y="1586"/>
                    <a:pt x="467" y="1586"/>
                  </a:cubicBezTo>
                  <a:lnTo>
                    <a:pt x="501" y="1619"/>
                  </a:lnTo>
                  <a:cubicBezTo>
                    <a:pt x="564" y="1683"/>
                    <a:pt x="614" y="1706"/>
                    <a:pt x="668" y="1706"/>
                  </a:cubicBezTo>
                  <a:cubicBezTo>
                    <a:pt x="699" y="1706"/>
                    <a:pt x="731" y="1698"/>
                    <a:pt x="768" y="1686"/>
                  </a:cubicBezTo>
                  <a:cubicBezTo>
                    <a:pt x="834" y="1619"/>
                    <a:pt x="934" y="1553"/>
                    <a:pt x="934" y="1452"/>
                  </a:cubicBezTo>
                  <a:lnTo>
                    <a:pt x="934" y="1419"/>
                  </a:lnTo>
                  <a:lnTo>
                    <a:pt x="934" y="1286"/>
                  </a:lnTo>
                  <a:cubicBezTo>
                    <a:pt x="934" y="1219"/>
                    <a:pt x="934" y="1186"/>
                    <a:pt x="868" y="1086"/>
                  </a:cubicBezTo>
                  <a:cubicBezTo>
                    <a:pt x="834" y="1019"/>
                    <a:pt x="801" y="885"/>
                    <a:pt x="768" y="785"/>
                  </a:cubicBezTo>
                  <a:cubicBezTo>
                    <a:pt x="668" y="585"/>
                    <a:pt x="634" y="385"/>
                    <a:pt x="534" y="218"/>
                  </a:cubicBezTo>
                  <a:cubicBezTo>
                    <a:pt x="507" y="109"/>
                    <a:pt x="391" y="0"/>
                    <a:pt x="276" y="0"/>
                  </a:cubicBezTo>
                  <a:close/>
                </a:path>
              </a:pathLst>
            </a:custGeom>
            <a:solidFill>
              <a:srgbClr val="FFB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8" name="Google Shape;87;p15">
              <a:extLst>
                <a:ext uri="{FF2B5EF4-FFF2-40B4-BE49-F238E27FC236}">
                  <a16:creationId xmlns:a16="http://schemas.microsoft.com/office/drawing/2014/main" id="{AF885C8D-7FD7-9AF0-EC30-7BD32B78A92F}"/>
                </a:ext>
              </a:extLst>
            </p:cNvPr>
            <p:cNvSpPr/>
            <p:nvPr/>
          </p:nvSpPr>
          <p:spPr>
            <a:xfrm flipH="1">
              <a:off x="5680603" y="1125916"/>
              <a:ext cx="248620" cy="244380"/>
            </a:xfrm>
            <a:custGeom>
              <a:avLst/>
              <a:gdLst/>
              <a:ahLst/>
              <a:cxnLst/>
              <a:rect l="l" t="t" r="r" b="b"/>
              <a:pathLst>
                <a:path w="4104" h="4034" extrusionOk="0">
                  <a:moveTo>
                    <a:pt x="2103" y="1"/>
                  </a:moveTo>
                  <a:cubicBezTo>
                    <a:pt x="1135" y="1"/>
                    <a:pt x="322" y="761"/>
                    <a:pt x="167" y="1750"/>
                  </a:cubicBezTo>
                  <a:cubicBezTo>
                    <a:pt x="0" y="2851"/>
                    <a:pt x="734" y="3885"/>
                    <a:pt x="1768" y="4018"/>
                  </a:cubicBezTo>
                  <a:cubicBezTo>
                    <a:pt x="1847" y="4028"/>
                    <a:pt x="1925" y="4033"/>
                    <a:pt x="2002" y="4033"/>
                  </a:cubicBezTo>
                  <a:cubicBezTo>
                    <a:pt x="2944" y="4033"/>
                    <a:pt x="3782" y="3299"/>
                    <a:pt x="3937" y="2250"/>
                  </a:cubicBezTo>
                  <a:cubicBezTo>
                    <a:pt x="4103" y="1183"/>
                    <a:pt x="3370" y="149"/>
                    <a:pt x="2335" y="15"/>
                  </a:cubicBezTo>
                  <a:cubicBezTo>
                    <a:pt x="2257" y="6"/>
                    <a:pt x="2180" y="1"/>
                    <a:pt x="2103" y="1"/>
                  </a:cubicBezTo>
                  <a:close/>
                </a:path>
              </a:pathLst>
            </a:custGeom>
            <a:solidFill>
              <a:srgbClr val="2C3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9" name="Google Shape;88;p15">
              <a:extLst>
                <a:ext uri="{FF2B5EF4-FFF2-40B4-BE49-F238E27FC236}">
                  <a16:creationId xmlns:a16="http://schemas.microsoft.com/office/drawing/2014/main" id="{D4FAFD27-FDD9-D914-17E4-01B258DE45B3}"/>
                </a:ext>
              </a:extLst>
            </p:cNvPr>
            <p:cNvSpPr/>
            <p:nvPr/>
          </p:nvSpPr>
          <p:spPr>
            <a:xfrm flipH="1">
              <a:off x="5723070" y="1213575"/>
              <a:ext cx="80874" cy="83237"/>
            </a:xfrm>
            <a:custGeom>
              <a:avLst/>
              <a:gdLst/>
              <a:ahLst/>
              <a:cxnLst/>
              <a:rect l="l" t="t" r="r" b="b"/>
              <a:pathLst>
                <a:path w="1335" h="1374" extrusionOk="0">
                  <a:moveTo>
                    <a:pt x="712" y="0"/>
                  </a:moveTo>
                  <a:cubicBezTo>
                    <a:pt x="401" y="0"/>
                    <a:pt x="128" y="257"/>
                    <a:pt x="34" y="603"/>
                  </a:cubicBezTo>
                  <a:cubicBezTo>
                    <a:pt x="1" y="970"/>
                    <a:pt x="201" y="1304"/>
                    <a:pt x="601" y="1371"/>
                  </a:cubicBezTo>
                  <a:cubicBezTo>
                    <a:pt x="620" y="1372"/>
                    <a:pt x="639" y="1373"/>
                    <a:pt x="658" y="1373"/>
                  </a:cubicBezTo>
                  <a:cubicBezTo>
                    <a:pt x="971" y="1373"/>
                    <a:pt x="1270" y="1116"/>
                    <a:pt x="1302" y="770"/>
                  </a:cubicBezTo>
                  <a:cubicBezTo>
                    <a:pt x="1335" y="403"/>
                    <a:pt x="1135" y="70"/>
                    <a:pt x="768" y="3"/>
                  </a:cubicBezTo>
                  <a:cubicBezTo>
                    <a:pt x="749" y="1"/>
                    <a:pt x="730" y="0"/>
                    <a:pt x="7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0" name="Google Shape;89;p15">
              <a:extLst>
                <a:ext uri="{FF2B5EF4-FFF2-40B4-BE49-F238E27FC236}">
                  <a16:creationId xmlns:a16="http://schemas.microsoft.com/office/drawing/2014/main" id="{D38B893D-C61A-BB7A-D426-FB7E5E635A3B}"/>
                </a:ext>
              </a:extLst>
            </p:cNvPr>
            <p:cNvSpPr/>
            <p:nvPr/>
          </p:nvSpPr>
          <p:spPr>
            <a:xfrm flipH="1">
              <a:off x="6169665" y="1078906"/>
              <a:ext cx="695156" cy="377716"/>
            </a:xfrm>
            <a:custGeom>
              <a:avLst/>
              <a:gdLst/>
              <a:ahLst/>
              <a:cxnLst/>
              <a:rect l="l" t="t" r="r" b="b"/>
              <a:pathLst>
                <a:path w="11475" h="6235" extrusionOk="0">
                  <a:moveTo>
                    <a:pt x="3130" y="0"/>
                  </a:moveTo>
                  <a:cubicBezTo>
                    <a:pt x="1480" y="0"/>
                    <a:pt x="181" y="39"/>
                    <a:pt x="134" y="158"/>
                  </a:cubicBezTo>
                  <a:cubicBezTo>
                    <a:pt x="0" y="491"/>
                    <a:pt x="9040" y="5895"/>
                    <a:pt x="9540" y="6195"/>
                  </a:cubicBezTo>
                  <a:cubicBezTo>
                    <a:pt x="9584" y="6222"/>
                    <a:pt x="9631" y="6234"/>
                    <a:pt x="9682" y="6234"/>
                  </a:cubicBezTo>
                  <a:cubicBezTo>
                    <a:pt x="10209" y="6234"/>
                    <a:pt x="11062" y="4839"/>
                    <a:pt x="11275" y="2860"/>
                  </a:cubicBezTo>
                  <a:cubicBezTo>
                    <a:pt x="11475" y="691"/>
                    <a:pt x="10207" y="124"/>
                    <a:pt x="10207" y="124"/>
                  </a:cubicBezTo>
                  <a:cubicBezTo>
                    <a:pt x="10207" y="124"/>
                    <a:pt x="6099" y="0"/>
                    <a:pt x="3130" y="0"/>
                  </a:cubicBezTo>
                  <a:close/>
                </a:path>
              </a:pathLst>
            </a:custGeom>
            <a:solidFill>
              <a:srgbClr val="FA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1" name="Google Shape;90;p15">
              <a:extLst>
                <a:ext uri="{FF2B5EF4-FFF2-40B4-BE49-F238E27FC236}">
                  <a16:creationId xmlns:a16="http://schemas.microsoft.com/office/drawing/2014/main" id="{4331244B-BA58-AFF2-60CB-9788F6C415F3}"/>
                </a:ext>
              </a:extLst>
            </p:cNvPr>
            <p:cNvSpPr/>
            <p:nvPr/>
          </p:nvSpPr>
          <p:spPr>
            <a:xfrm flipH="1">
              <a:off x="6187839" y="1088417"/>
              <a:ext cx="670924" cy="242562"/>
            </a:xfrm>
            <a:custGeom>
              <a:avLst/>
              <a:gdLst/>
              <a:ahLst/>
              <a:cxnLst/>
              <a:rect l="l" t="t" r="r" b="b"/>
              <a:pathLst>
                <a:path w="11075" h="4004" extrusionOk="0">
                  <a:moveTo>
                    <a:pt x="100" y="1"/>
                  </a:moveTo>
                  <a:cubicBezTo>
                    <a:pt x="34" y="1"/>
                    <a:pt x="0" y="34"/>
                    <a:pt x="0" y="34"/>
                  </a:cubicBezTo>
                  <a:cubicBezTo>
                    <a:pt x="0" y="101"/>
                    <a:pt x="34" y="167"/>
                    <a:pt x="200" y="268"/>
                  </a:cubicBezTo>
                  <a:cubicBezTo>
                    <a:pt x="234" y="301"/>
                    <a:pt x="4904" y="1535"/>
                    <a:pt x="7072" y="2302"/>
                  </a:cubicBezTo>
                  <a:cubicBezTo>
                    <a:pt x="8940" y="2936"/>
                    <a:pt x="10207" y="3603"/>
                    <a:pt x="10908" y="4004"/>
                  </a:cubicBezTo>
                  <a:cubicBezTo>
                    <a:pt x="11008" y="3770"/>
                    <a:pt x="11041" y="3503"/>
                    <a:pt x="11075" y="3203"/>
                  </a:cubicBezTo>
                  <a:cubicBezTo>
                    <a:pt x="10608" y="3003"/>
                    <a:pt x="9874" y="2703"/>
                    <a:pt x="8673" y="2336"/>
                  </a:cubicBezTo>
                  <a:cubicBezTo>
                    <a:pt x="6838" y="1769"/>
                    <a:pt x="1668" y="368"/>
                    <a:pt x="100" y="1"/>
                  </a:cubicBezTo>
                  <a:close/>
                </a:path>
              </a:pathLst>
            </a:custGeom>
            <a:solidFill>
              <a:srgbClr val="574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72" name="图片 16">
            <a:extLst>
              <a:ext uri="{FF2B5EF4-FFF2-40B4-BE49-F238E27FC236}">
                <a16:creationId xmlns:a16="http://schemas.microsoft.com/office/drawing/2014/main" id="{32F18801-A3D7-F799-85AF-702E8245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46" y="1235852"/>
            <a:ext cx="4654787" cy="283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3" name="TextBox 3472">
            <a:extLst>
              <a:ext uri="{FF2B5EF4-FFF2-40B4-BE49-F238E27FC236}">
                <a16:creationId xmlns:a16="http://schemas.microsoft.com/office/drawing/2014/main" id="{6D8BAABD-DC22-CB66-29B5-47565EDD993F}"/>
              </a:ext>
            </a:extLst>
          </p:cNvPr>
          <p:cNvSpPr txBox="1"/>
          <p:nvPr/>
        </p:nvSpPr>
        <p:spPr>
          <a:xfrm>
            <a:off x="4991643" y="1758548"/>
            <a:ext cx="29056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xem video Chiêm ngưỡng vẻ đẹp của những đàn chim di cư.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34"/>
          <p:cNvSpPr txBox="1">
            <a:spLocks noGrp="1"/>
          </p:cNvSpPr>
          <p:nvPr>
            <p:ph type="title"/>
          </p:nvPr>
        </p:nvSpPr>
        <p:spPr>
          <a:xfrm>
            <a:off x="719999" y="3333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sz="3200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045;p65">
            <a:extLst>
              <a:ext uri="{FF2B5EF4-FFF2-40B4-BE49-F238E27FC236}">
                <a16:creationId xmlns:a16="http://schemas.microsoft.com/office/drawing/2014/main" id="{749BB41A-A2B7-A9F3-B902-22CE53821466}"/>
              </a:ext>
            </a:extLst>
          </p:cNvPr>
          <p:cNvSpPr/>
          <p:nvPr/>
        </p:nvSpPr>
        <p:spPr>
          <a:xfrm>
            <a:off x="1931017" y="397186"/>
            <a:ext cx="5281965" cy="572700"/>
          </a:xfrm>
          <a:prstGeom prst="roundRect">
            <a:avLst>
              <a:gd name="adj" fmla="val 9575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" name="Google Shape;4218;p48">
            <a:extLst>
              <a:ext uri="{FF2B5EF4-FFF2-40B4-BE49-F238E27FC236}">
                <a16:creationId xmlns:a16="http://schemas.microsoft.com/office/drawing/2014/main" id="{25FACE53-B539-FDF2-84EC-3AFEBADB432F}"/>
              </a:ext>
            </a:extLst>
          </p:cNvPr>
          <p:cNvGrpSpPr/>
          <p:nvPr/>
        </p:nvGrpSpPr>
        <p:grpSpPr>
          <a:xfrm>
            <a:off x="200307" y="-148824"/>
            <a:ext cx="2036232" cy="1597979"/>
            <a:chOff x="-2383858" y="1019046"/>
            <a:chExt cx="4705170" cy="3555621"/>
          </a:xfrm>
        </p:grpSpPr>
        <p:grpSp>
          <p:nvGrpSpPr>
            <p:cNvPr id="58" name="Google Shape;4219;p48">
              <a:extLst>
                <a:ext uri="{FF2B5EF4-FFF2-40B4-BE49-F238E27FC236}">
                  <a16:creationId xmlns:a16="http://schemas.microsoft.com/office/drawing/2014/main" id="{D010D605-0033-55C1-510E-85E7E2E177E6}"/>
                </a:ext>
              </a:extLst>
            </p:cNvPr>
            <p:cNvGrpSpPr/>
            <p:nvPr/>
          </p:nvGrpSpPr>
          <p:grpSpPr>
            <a:xfrm flipH="1">
              <a:off x="-2383858" y="1019046"/>
              <a:ext cx="4705170" cy="2153045"/>
              <a:chOff x="3285211" y="551700"/>
              <a:chExt cx="1180809" cy="543355"/>
            </a:xfrm>
          </p:grpSpPr>
          <p:sp>
            <p:nvSpPr>
              <p:cNvPr id="3428" name="Google Shape;4220;p48">
                <a:extLst>
                  <a:ext uri="{FF2B5EF4-FFF2-40B4-BE49-F238E27FC236}">
                    <a16:creationId xmlns:a16="http://schemas.microsoft.com/office/drawing/2014/main" id="{FF8D0ADA-BD28-5637-E5EB-846996EC20D3}"/>
                  </a:ext>
                </a:extLst>
              </p:cNvPr>
              <p:cNvSpPr/>
              <p:nvPr/>
            </p:nvSpPr>
            <p:spPr>
              <a:xfrm>
                <a:off x="3285211" y="551700"/>
                <a:ext cx="1180809" cy="543355"/>
              </a:xfrm>
              <a:custGeom>
                <a:avLst/>
                <a:gdLst/>
                <a:ahLst/>
                <a:cxnLst/>
                <a:rect l="l" t="t" r="r" b="b"/>
                <a:pathLst>
                  <a:path w="10064" h="4631" extrusionOk="0">
                    <a:moveTo>
                      <a:pt x="9974" y="0"/>
                    </a:moveTo>
                    <a:lnTo>
                      <a:pt x="6237" y="2926"/>
                    </a:lnTo>
                    <a:lnTo>
                      <a:pt x="3123" y="3783"/>
                    </a:lnTo>
                    <a:cubicBezTo>
                      <a:pt x="3123" y="3783"/>
                      <a:pt x="821" y="4175"/>
                      <a:pt x="545" y="4274"/>
                    </a:cubicBezTo>
                    <a:cubicBezTo>
                      <a:pt x="268" y="4381"/>
                      <a:pt x="1" y="4630"/>
                      <a:pt x="1" y="4630"/>
                    </a:cubicBezTo>
                    <a:cubicBezTo>
                      <a:pt x="1" y="4630"/>
                      <a:pt x="1447" y="4207"/>
                      <a:pt x="2063" y="4207"/>
                    </a:cubicBezTo>
                    <a:cubicBezTo>
                      <a:pt x="2098" y="4207"/>
                      <a:pt x="2130" y="4208"/>
                      <a:pt x="2160" y="4211"/>
                    </a:cubicBezTo>
                    <a:cubicBezTo>
                      <a:pt x="2199" y="4214"/>
                      <a:pt x="2242" y="4216"/>
                      <a:pt x="2288" y="4216"/>
                    </a:cubicBezTo>
                    <a:cubicBezTo>
                      <a:pt x="2865" y="4216"/>
                      <a:pt x="3904" y="3973"/>
                      <a:pt x="4194" y="3890"/>
                    </a:cubicBezTo>
                    <a:cubicBezTo>
                      <a:pt x="4506" y="3810"/>
                      <a:pt x="6540" y="3390"/>
                      <a:pt x="6540" y="3390"/>
                    </a:cubicBezTo>
                    <a:lnTo>
                      <a:pt x="10064" y="696"/>
                    </a:lnTo>
                    <a:lnTo>
                      <a:pt x="99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4221;p48">
                <a:extLst>
                  <a:ext uri="{FF2B5EF4-FFF2-40B4-BE49-F238E27FC236}">
                    <a16:creationId xmlns:a16="http://schemas.microsoft.com/office/drawing/2014/main" id="{EC6ED734-7039-4776-E1C4-1921F1395072}"/>
                  </a:ext>
                </a:extLst>
              </p:cNvPr>
              <p:cNvSpPr/>
              <p:nvPr/>
            </p:nvSpPr>
            <p:spPr>
              <a:xfrm>
                <a:off x="3290491" y="579976"/>
                <a:ext cx="1175529" cy="512967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4372" extrusionOk="0">
                    <a:moveTo>
                      <a:pt x="9965" y="0"/>
                    </a:moveTo>
                    <a:cubicBezTo>
                      <a:pt x="8547" y="1303"/>
                      <a:pt x="7048" y="2543"/>
                      <a:pt x="5246" y="3176"/>
                    </a:cubicBezTo>
                    <a:cubicBezTo>
                      <a:pt x="3854" y="3667"/>
                      <a:pt x="2364" y="3756"/>
                      <a:pt x="919" y="4050"/>
                    </a:cubicBezTo>
                    <a:cubicBezTo>
                      <a:pt x="598" y="4122"/>
                      <a:pt x="277" y="4202"/>
                      <a:pt x="0" y="4371"/>
                    </a:cubicBezTo>
                    <a:cubicBezTo>
                      <a:pt x="253" y="4304"/>
                      <a:pt x="1476" y="3966"/>
                      <a:pt x="2025" y="3966"/>
                    </a:cubicBezTo>
                    <a:cubicBezTo>
                      <a:pt x="2057" y="3966"/>
                      <a:pt x="2087" y="3968"/>
                      <a:pt x="2115" y="3970"/>
                    </a:cubicBezTo>
                    <a:cubicBezTo>
                      <a:pt x="2154" y="3973"/>
                      <a:pt x="2197" y="3975"/>
                      <a:pt x="2243" y="3975"/>
                    </a:cubicBezTo>
                    <a:cubicBezTo>
                      <a:pt x="2820" y="3975"/>
                      <a:pt x="3859" y="3732"/>
                      <a:pt x="4149" y="3649"/>
                    </a:cubicBezTo>
                    <a:cubicBezTo>
                      <a:pt x="4461" y="3569"/>
                      <a:pt x="6495" y="3149"/>
                      <a:pt x="6495" y="3149"/>
                    </a:cubicBezTo>
                    <a:lnTo>
                      <a:pt x="10019" y="455"/>
                    </a:lnTo>
                    <a:lnTo>
                      <a:pt x="9965" y="0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222;p48">
              <a:extLst>
                <a:ext uri="{FF2B5EF4-FFF2-40B4-BE49-F238E27FC236}">
                  <a16:creationId xmlns:a16="http://schemas.microsoft.com/office/drawing/2014/main" id="{6849FD33-CF9D-D919-B741-BF998E41B4AD}"/>
                </a:ext>
              </a:extLst>
            </p:cNvPr>
            <p:cNvGrpSpPr/>
            <p:nvPr/>
          </p:nvGrpSpPr>
          <p:grpSpPr>
            <a:xfrm>
              <a:off x="547042" y="1518704"/>
              <a:ext cx="1226461" cy="3055963"/>
              <a:chOff x="7593532" y="1669732"/>
              <a:chExt cx="529743" cy="1319956"/>
            </a:xfrm>
          </p:grpSpPr>
          <p:sp>
            <p:nvSpPr>
              <p:cNvPr id="60" name="Google Shape;4223;p48">
                <a:extLst>
                  <a:ext uri="{FF2B5EF4-FFF2-40B4-BE49-F238E27FC236}">
                    <a16:creationId xmlns:a16="http://schemas.microsoft.com/office/drawing/2014/main" id="{E5E79A06-ED52-CE11-35E4-C294DDFCB4CD}"/>
                  </a:ext>
                </a:extLst>
              </p:cNvPr>
              <p:cNvSpPr/>
              <p:nvPr/>
            </p:nvSpPr>
            <p:spPr>
              <a:xfrm>
                <a:off x="7594588" y="1669732"/>
                <a:ext cx="243929" cy="290978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480" extrusionOk="0">
                    <a:moveTo>
                      <a:pt x="440" y="1"/>
                    </a:moveTo>
                    <a:cubicBezTo>
                      <a:pt x="334" y="1"/>
                      <a:pt x="231" y="23"/>
                      <a:pt x="152" y="89"/>
                    </a:cubicBezTo>
                    <a:cubicBezTo>
                      <a:pt x="63" y="169"/>
                      <a:pt x="18" y="294"/>
                      <a:pt x="45" y="410"/>
                    </a:cubicBezTo>
                    <a:cubicBezTo>
                      <a:pt x="98" y="660"/>
                      <a:pt x="134" y="900"/>
                      <a:pt x="232" y="1141"/>
                    </a:cubicBezTo>
                    <a:cubicBezTo>
                      <a:pt x="268" y="1213"/>
                      <a:pt x="304" y="1293"/>
                      <a:pt x="348" y="1355"/>
                    </a:cubicBezTo>
                    <a:cubicBezTo>
                      <a:pt x="134" y="1445"/>
                      <a:pt x="0" y="1685"/>
                      <a:pt x="18" y="1926"/>
                    </a:cubicBezTo>
                    <a:cubicBezTo>
                      <a:pt x="45" y="1855"/>
                      <a:pt x="81" y="1793"/>
                      <a:pt x="134" y="1748"/>
                    </a:cubicBezTo>
                    <a:lnTo>
                      <a:pt x="134" y="1748"/>
                    </a:lnTo>
                    <a:cubicBezTo>
                      <a:pt x="90" y="1998"/>
                      <a:pt x="152" y="2274"/>
                      <a:pt x="304" y="2479"/>
                    </a:cubicBezTo>
                    <a:cubicBezTo>
                      <a:pt x="330" y="2301"/>
                      <a:pt x="491" y="2140"/>
                      <a:pt x="643" y="2042"/>
                    </a:cubicBezTo>
                    <a:cubicBezTo>
                      <a:pt x="953" y="1828"/>
                      <a:pt x="1330" y="1736"/>
                      <a:pt x="1709" y="1736"/>
                    </a:cubicBezTo>
                    <a:cubicBezTo>
                      <a:pt x="1788" y="1736"/>
                      <a:pt x="1867" y="1740"/>
                      <a:pt x="1945" y="1748"/>
                    </a:cubicBezTo>
                    <a:cubicBezTo>
                      <a:pt x="1990" y="1757"/>
                      <a:pt x="2034" y="1775"/>
                      <a:pt x="2079" y="1784"/>
                    </a:cubicBezTo>
                    <a:cubicBezTo>
                      <a:pt x="1954" y="1489"/>
                      <a:pt x="1811" y="1204"/>
                      <a:pt x="1669" y="918"/>
                    </a:cubicBezTo>
                    <a:cubicBezTo>
                      <a:pt x="1517" y="651"/>
                      <a:pt x="1356" y="383"/>
                      <a:pt x="1107" y="214"/>
                    </a:cubicBezTo>
                    <a:cubicBezTo>
                      <a:pt x="946" y="98"/>
                      <a:pt x="750" y="35"/>
                      <a:pt x="553" y="8"/>
                    </a:cubicBezTo>
                    <a:cubicBezTo>
                      <a:pt x="516" y="4"/>
                      <a:pt x="478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24;p48">
                <a:extLst>
                  <a:ext uri="{FF2B5EF4-FFF2-40B4-BE49-F238E27FC236}">
                    <a16:creationId xmlns:a16="http://schemas.microsoft.com/office/drawing/2014/main" id="{22F9E145-13FE-1620-74C9-EC04C538B237}"/>
                  </a:ext>
                </a:extLst>
              </p:cNvPr>
              <p:cNvSpPr/>
              <p:nvPr/>
            </p:nvSpPr>
            <p:spPr>
              <a:xfrm>
                <a:off x="7596700" y="1669732"/>
                <a:ext cx="151825" cy="196293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673" extrusionOk="0">
                    <a:moveTo>
                      <a:pt x="422" y="1"/>
                    </a:moveTo>
                    <a:cubicBezTo>
                      <a:pt x="316" y="1"/>
                      <a:pt x="213" y="23"/>
                      <a:pt x="134" y="89"/>
                    </a:cubicBezTo>
                    <a:cubicBezTo>
                      <a:pt x="45" y="169"/>
                      <a:pt x="0" y="294"/>
                      <a:pt x="27" y="410"/>
                    </a:cubicBezTo>
                    <a:cubicBezTo>
                      <a:pt x="80" y="660"/>
                      <a:pt x="116" y="900"/>
                      <a:pt x="214" y="1141"/>
                    </a:cubicBezTo>
                    <a:cubicBezTo>
                      <a:pt x="250" y="1213"/>
                      <a:pt x="286" y="1293"/>
                      <a:pt x="330" y="1355"/>
                    </a:cubicBezTo>
                    <a:cubicBezTo>
                      <a:pt x="259" y="1382"/>
                      <a:pt x="196" y="1436"/>
                      <a:pt x="143" y="1489"/>
                    </a:cubicBezTo>
                    <a:cubicBezTo>
                      <a:pt x="259" y="1569"/>
                      <a:pt x="384" y="1650"/>
                      <a:pt x="527" y="1668"/>
                    </a:cubicBezTo>
                    <a:cubicBezTo>
                      <a:pt x="551" y="1671"/>
                      <a:pt x="575" y="1673"/>
                      <a:pt x="599" y="1673"/>
                    </a:cubicBezTo>
                    <a:cubicBezTo>
                      <a:pt x="764" y="1673"/>
                      <a:pt x="927" y="1597"/>
                      <a:pt x="1044" y="1480"/>
                    </a:cubicBezTo>
                    <a:cubicBezTo>
                      <a:pt x="1178" y="1346"/>
                      <a:pt x="1249" y="1159"/>
                      <a:pt x="1276" y="972"/>
                    </a:cubicBezTo>
                    <a:cubicBezTo>
                      <a:pt x="1294" y="784"/>
                      <a:pt x="1267" y="588"/>
                      <a:pt x="1222" y="410"/>
                    </a:cubicBezTo>
                    <a:cubicBezTo>
                      <a:pt x="1205" y="365"/>
                      <a:pt x="1196" y="321"/>
                      <a:pt x="1178" y="285"/>
                    </a:cubicBezTo>
                    <a:cubicBezTo>
                      <a:pt x="1151" y="258"/>
                      <a:pt x="1115" y="231"/>
                      <a:pt x="1089" y="214"/>
                    </a:cubicBezTo>
                    <a:cubicBezTo>
                      <a:pt x="928" y="98"/>
                      <a:pt x="732" y="35"/>
                      <a:pt x="535" y="8"/>
                    </a:cubicBezTo>
                    <a:cubicBezTo>
                      <a:pt x="498" y="4"/>
                      <a:pt x="460" y="1"/>
                      <a:pt x="42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225;p48">
                <a:extLst>
                  <a:ext uri="{FF2B5EF4-FFF2-40B4-BE49-F238E27FC236}">
                    <a16:creationId xmlns:a16="http://schemas.microsoft.com/office/drawing/2014/main" id="{F2FAD56E-6619-3CD2-A210-E0788ED7C389}"/>
                  </a:ext>
                </a:extLst>
              </p:cNvPr>
              <p:cNvSpPr/>
              <p:nvPr/>
            </p:nvSpPr>
            <p:spPr>
              <a:xfrm>
                <a:off x="7593532" y="1692376"/>
                <a:ext cx="139271" cy="117917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005" extrusionOk="0">
                    <a:moveTo>
                      <a:pt x="455" y="1"/>
                    </a:moveTo>
                    <a:cubicBezTo>
                      <a:pt x="418" y="1"/>
                      <a:pt x="387" y="22"/>
                      <a:pt x="348" y="29"/>
                    </a:cubicBezTo>
                    <a:cubicBezTo>
                      <a:pt x="325" y="35"/>
                      <a:pt x="300" y="36"/>
                      <a:pt x="275" y="36"/>
                    </a:cubicBezTo>
                    <a:cubicBezTo>
                      <a:pt x="263" y="36"/>
                      <a:pt x="250" y="36"/>
                      <a:pt x="238" y="36"/>
                    </a:cubicBezTo>
                    <a:cubicBezTo>
                      <a:pt x="201" y="36"/>
                      <a:pt x="165" y="38"/>
                      <a:pt x="134" y="56"/>
                    </a:cubicBezTo>
                    <a:cubicBezTo>
                      <a:pt x="0" y="110"/>
                      <a:pt x="9" y="315"/>
                      <a:pt x="72" y="422"/>
                    </a:cubicBezTo>
                    <a:cubicBezTo>
                      <a:pt x="152" y="547"/>
                      <a:pt x="268" y="681"/>
                      <a:pt x="375" y="779"/>
                    </a:cubicBezTo>
                    <a:cubicBezTo>
                      <a:pt x="473" y="877"/>
                      <a:pt x="598" y="957"/>
                      <a:pt x="741" y="993"/>
                    </a:cubicBezTo>
                    <a:cubicBezTo>
                      <a:pt x="775" y="1000"/>
                      <a:pt x="811" y="1004"/>
                      <a:pt x="847" y="1004"/>
                    </a:cubicBezTo>
                    <a:cubicBezTo>
                      <a:pt x="903" y="1004"/>
                      <a:pt x="959" y="993"/>
                      <a:pt x="1008" y="966"/>
                    </a:cubicBezTo>
                    <a:cubicBezTo>
                      <a:pt x="1107" y="895"/>
                      <a:pt x="1151" y="761"/>
                      <a:pt x="1169" y="636"/>
                    </a:cubicBezTo>
                    <a:cubicBezTo>
                      <a:pt x="1187" y="502"/>
                      <a:pt x="1187" y="360"/>
                      <a:pt x="1124" y="235"/>
                    </a:cubicBezTo>
                    <a:cubicBezTo>
                      <a:pt x="1077" y="124"/>
                      <a:pt x="959" y="34"/>
                      <a:pt x="840" y="34"/>
                    </a:cubicBezTo>
                    <a:cubicBezTo>
                      <a:pt x="824" y="34"/>
                      <a:pt x="809" y="35"/>
                      <a:pt x="794" y="38"/>
                    </a:cubicBezTo>
                    <a:cubicBezTo>
                      <a:pt x="744" y="46"/>
                      <a:pt x="694" y="70"/>
                      <a:pt x="644" y="70"/>
                    </a:cubicBezTo>
                    <a:cubicBezTo>
                      <a:pt x="631" y="70"/>
                      <a:pt x="619" y="69"/>
                      <a:pt x="607" y="65"/>
                    </a:cubicBezTo>
                    <a:cubicBezTo>
                      <a:pt x="562" y="56"/>
                      <a:pt x="527" y="12"/>
                      <a:pt x="473" y="3"/>
                    </a:cubicBezTo>
                    <a:cubicBezTo>
                      <a:pt x="467" y="1"/>
                      <a:pt x="461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226;p48">
                <a:extLst>
                  <a:ext uri="{FF2B5EF4-FFF2-40B4-BE49-F238E27FC236}">
                    <a16:creationId xmlns:a16="http://schemas.microsoft.com/office/drawing/2014/main" id="{501A9C75-A4CF-AAF0-00E3-61D5029B57E6}"/>
                  </a:ext>
                </a:extLst>
              </p:cNvPr>
              <p:cNvSpPr/>
              <p:nvPr/>
            </p:nvSpPr>
            <p:spPr>
              <a:xfrm>
                <a:off x="7593532" y="1696835"/>
                <a:ext cx="136220" cy="113458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67" extrusionOk="0">
                    <a:moveTo>
                      <a:pt x="268" y="0"/>
                    </a:moveTo>
                    <a:cubicBezTo>
                      <a:pt x="223" y="0"/>
                      <a:pt x="179" y="0"/>
                      <a:pt x="134" y="18"/>
                    </a:cubicBezTo>
                    <a:cubicBezTo>
                      <a:pt x="0" y="72"/>
                      <a:pt x="9" y="277"/>
                      <a:pt x="72" y="384"/>
                    </a:cubicBezTo>
                    <a:cubicBezTo>
                      <a:pt x="152" y="509"/>
                      <a:pt x="268" y="643"/>
                      <a:pt x="375" y="741"/>
                    </a:cubicBezTo>
                    <a:cubicBezTo>
                      <a:pt x="473" y="839"/>
                      <a:pt x="598" y="919"/>
                      <a:pt x="741" y="955"/>
                    </a:cubicBezTo>
                    <a:cubicBezTo>
                      <a:pt x="775" y="962"/>
                      <a:pt x="811" y="966"/>
                      <a:pt x="847" y="966"/>
                    </a:cubicBezTo>
                    <a:cubicBezTo>
                      <a:pt x="903" y="966"/>
                      <a:pt x="959" y="955"/>
                      <a:pt x="1008" y="928"/>
                    </a:cubicBezTo>
                    <a:cubicBezTo>
                      <a:pt x="1107" y="857"/>
                      <a:pt x="1142" y="732"/>
                      <a:pt x="1160" y="607"/>
                    </a:cubicBezTo>
                    <a:lnTo>
                      <a:pt x="1160" y="607"/>
                    </a:lnTo>
                    <a:cubicBezTo>
                      <a:pt x="1117" y="625"/>
                      <a:pt x="1068" y="634"/>
                      <a:pt x="1019" y="634"/>
                    </a:cubicBezTo>
                    <a:cubicBezTo>
                      <a:pt x="945" y="634"/>
                      <a:pt x="871" y="614"/>
                      <a:pt x="812" y="571"/>
                    </a:cubicBezTo>
                    <a:cubicBezTo>
                      <a:pt x="696" y="491"/>
                      <a:pt x="652" y="330"/>
                      <a:pt x="571" y="206"/>
                    </a:cubicBezTo>
                    <a:cubicBezTo>
                      <a:pt x="500" y="98"/>
                      <a:pt x="393" y="18"/>
                      <a:pt x="268" y="0"/>
                    </a:cubicBezTo>
                    <a:close/>
                  </a:path>
                </a:pathLst>
              </a:custGeom>
              <a:solidFill>
                <a:srgbClr val="FFA461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4227;p48">
                <a:extLst>
                  <a:ext uri="{FF2B5EF4-FFF2-40B4-BE49-F238E27FC236}">
                    <a16:creationId xmlns:a16="http://schemas.microsoft.com/office/drawing/2014/main" id="{D16997B5-8454-7798-B927-6AFBE393FBFB}"/>
                  </a:ext>
                </a:extLst>
              </p:cNvPr>
              <p:cNvSpPr/>
              <p:nvPr/>
            </p:nvSpPr>
            <p:spPr>
              <a:xfrm>
                <a:off x="7594588" y="1805247"/>
                <a:ext cx="243929" cy="155462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325" extrusionOk="0">
                    <a:moveTo>
                      <a:pt x="543" y="0"/>
                    </a:moveTo>
                    <a:cubicBezTo>
                      <a:pt x="446" y="0"/>
                      <a:pt x="348" y="8"/>
                      <a:pt x="250" y="22"/>
                    </a:cubicBezTo>
                    <a:cubicBezTo>
                      <a:pt x="277" y="84"/>
                      <a:pt x="313" y="147"/>
                      <a:pt x="348" y="200"/>
                    </a:cubicBezTo>
                    <a:cubicBezTo>
                      <a:pt x="134" y="290"/>
                      <a:pt x="0" y="530"/>
                      <a:pt x="18" y="771"/>
                    </a:cubicBezTo>
                    <a:cubicBezTo>
                      <a:pt x="45" y="700"/>
                      <a:pt x="81" y="638"/>
                      <a:pt x="134" y="593"/>
                    </a:cubicBezTo>
                    <a:lnTo>
                      <a:pt x="134" y="593"/>
                    </a:lnTo>
                    <a:cubicBezTo>
                      <a:pt x="90" y="843"/>
                      <a:pt x="152" y="1119"/>
                      <a:pt x="304" y="1324"/>
                    </a:cubicBezTo>
                    <a:cubicBezTo>
                      <a:pt x="330" y="1146"/>
                      <a:pt x="491" y="985"/>
                      <a:pt x="643" y="887"/>
                    </a:cubicBezTo>
                    <a:cubicBezTo>
                      <a:pt x="953" y="673"/>
                      <a:pt x="1330" y="581"/>
                      <a:pt x="1709" y="581"/>
                    </a:cubicBezTo>
                    <a:cubicBezTo>
                      <a:pt x="1788" y="581"/>
                      <a:pt x="1867" y="585"/>
                      <a:pt x="1945" y="593"/>
                    </a:cubicBezTo>
                    <a:cubicBezTo>
                      <a:pt x="1990" y="602"/>
                      <a:pt x="2034" y="620"/>
                      <a:pt x="2079" y="629"/>
                    </a:cubicBezTo>
                    <a:cubicBezTo>
                      <a:pt x="2008" y="477"/>
                      <a:pt x="1945" y="325"/>
                      <a:pt x="1874" y="174"/>
                    </a:cubicBezTo>
                    <a:cubicBezTo>
                      <a:pt x="1828" y="170"/>
                      <a:pt x="1784" y="168"/>
                      <a:pt x="1740" y="168"/>
                    </a:cubicBezTo>
                    <a:cubicBezTo>
                      <a:pt x="1664" y="168"/>
                      <a:pt x="1590" y="175"/>
                      <a:pt x="1517" y="191"/>
                    </a:cubicBezTo>
                    <a:cubicBezTo>
                      <a:pt x="1492" y="198"/>
                      <a:pt x="1471" y="204"/>
                      <a:pt x="1448" y="204"/>
                    </a:cubicBezTo>
                    <a:cubicBezTo>
                      <a:pt x="1439" y="204"/>
                      <a:pt x="1429" y="203"/>
                      <a:pt x="1419" y="200"/>
                    </a:cubicBezTo>
                    <a:cubicBezTo>
                      <a:pt x="1383" y="200"/>
                      <a:pt x="1356" y="183"/>
                      <a:pt x="1321" y="174"/>
                    </a:cubicBezTo>
                    <a:cubicBezTo>
                      <a:pt x="1078" y="56"/>
                      <a:pt x="812" y="0"/>
                      <a:pt x="543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4228;p48">
                <a:extLst>
                  <a:ext uri="{FF2B5EF4-FFF2-40B4-BE49-F238E27FC236}">
                    <a16:creationId xmlns:a16="http://schemas.microsoft.com/office/drawing/2014/main" id="{332278E0-EE68-F697-2D68-726CEC61B4BC}"/>
                  </a:ext>
                </a:extLst>
              </p:cNvPr>
              <p:cNvSpPr/>
              <p:nvPr/>
            </p:nvSpPr>
            <p:spPr>
              <a:xfrm>
                <a:off x="7633307" y="1756438"/>
                <a:ext cx="54558" cy="707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603" extrusionOk="0">
                    <a:moveTo>
                      <a:pt x="241" y="1"/>
                    </a:moveTo>
                    <a:cubicBezTo>
                      <a:pt x="125" y="1"/>
                      <a:pt x="36" y="295"/>
                      <a:pt x="9" y="384"/>
                    </a:cubicBezTo>
                    <a:cubicBezTo>
                      <a:pt x="0" y="456"/>
                      <a:pt x="0" y="536"/>
                      <a:pt x="63" y="581"/>
                    </a:cubicBezTo>
                    <a:cubicBezTo>
                      <a:pt x="82" y="594"/>
                      <a:pt x="112" y="602"/>
                      <a:pt x="143" y="602"/>
                    </a:cubicBezTo>
                    <a:cubicBezTo>
                      <a:pt x="155" y="602"/>
                      <a:pt x="167" y="601"/>
                      <a:pt x="179" y="599"/>
                    </a:cubicBezTo>
                    <a:cubicBezTo>
                      <a:pt x="215" y="590"/>
                      <a:pt x="250" y="572"/>
                      <a:pt x="286" y="554"/>
                    </a:cubicBezTo>
                    <a:cubicBezTo>
                      <a:pt x="313" y="545"/>
                      <a:pt x="339" y="536"/>
                      <a:pt x="366" y="518"/>
                    </a:cubicBezTo>
                    <a:cubicBezTo>
                      <a:pt x="384" y="509"/>
                      <a:pt x="402" y="500"/>
                      <a:pt x="420" y="483"/>
                    </a:cubicBezTo>
                    <a:cubicBezTo>
                      <a:pt x="455" y="456"/>
                      <a:pt x="464" y="402"/>
                      <a:pt x="455" y="349"/>
                    </a:cubicBezTo>
                    <a:cubicBezTo>
                      <a:pt x="446" y="251"/>
                      <a:pt x="366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4229;p48">
                <a:extLst>
                  <a:ext uri="{FF2B5EF4-FFF2-40B4-BE49-F238E27FC236}">
                    <a16:creationId xmlns:a16="http://schemas.microsoft.com/office/drawing/2014/main" id="{1B5E6E55-DDB0-217A-D84E-A423BFB2C83B}"/>
                  </a:ext>
                </a:extLst>
              </p:cNvPr>
              <p:cNvSpPr/>
              <p:nvPr/>
            </p:nvSpPr>
            <p:spPr>
              <a:xfrm>
                <a:off x="7633307" y="1756438"/>
                <a:ext cx="54558" cy="7028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99" extrusionOk="0">
                    <a:moveTo>
                      <a:pt x="241" y="1"/>
                    </a:moveTo>
                    <a:cubicBezTo>
                      <a:pt x="125" y="1"/>
                      <a:pt x="36" y="295"/>
                      <a:pt x="9" y="384"/>
                    </a:cubicBezTo>
                    <a:cubicBezTo>
                      <a:pt x="0" y="456"/>
                      <a:pt x="0" y="536"/>
                      <a:pt x="63" y="581"/>
                    </a:cubicBezTo>
                    <a:cubicBezTo>
                      <a:pt x="81" y="590"/>
                      <a:pt x="99" y="599"/>
                      <a:pt x="125" y="599"/>
                    </a:cubicBezTo>
                    <a:cubicBezTo>
                      <a:pt x="143" y="572"/>
                      <a:pt x="170" y="536"/>
                      <a:pt x="188" y="509"/>
                    </a:cubicBezTo>
                    <a:cubicBezTo>
                      <a:pt x="223" y="474"/>
                      <a:pt x="250" y="429"/>
                      <a:pt x="277" y="384"/>
                    </a:cubicBezTo>
                    <a:cubicBezTo>
                      <a:pt x="286" y="367"/>
                      <a:pt x="295" y="349"/>
                      <a:pt x="322" y="349"/>
                    </a:cubicBezTo>
                    <a:cubicBezTo>
                      <a:pt x="326" y="346"/>
                      <a:pt x="331" y="345"/>
                      <a:pt x="336" y="345"/>
                    </a:cubicBezTo>
                    <a:cubicBezTo>
                      <a:pt x="348" y="345"/>
                      <a:pt x="360" y="354"/>
                      <a:pt x="366" y="367"/>
                    </a:cubicBezTo>
                    <a:cubicBezTo>
                      <a:pt x="375" y="384"/>
                      <a:pt x="384" y="402"/>
                      <a:pt x="384" y="420"/>
                    </a:cubicBezTo>
                    <a:cubicBezTo>
                      <a:pt x="384" y="447"/>
                      <a:pt x="384" y="483"/>
                      <a:pt x="384" y="509"/>
                    </a:cubicBezTo>
                    <a:cubicBezTo>
                      <a:pt x="402" y="500"/>
                      <a:pt x="411" y="500"/>
                      <a:pt x="420" y="483"/>
                    </a:cubicBezTo>
                    <a:cubicBezTo>
                      <a:pt x="455" y="456"/>
                      <a:pt x="464" y="402"/>
                      <a:pt x="455" y="349"/>
                    </a:cubicBezTo>
                    <a:cubicBezTo>
                      <a:pt x="446" y="251"/>
                      <a:pt x="366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4230;p48">
                <a:extLst>
                  <a:ext uri="{FF2B5EF4-FFF2-40B4-BE49-F238E27FC236}">
                    <a16:creationId xmlns:a16="http://schemas.microsoft.com/office/drawing/2014/main" id="{BA38911D-5170-B280-CD84-DDA6EF40B7D1}"/>
                  </a:ext>
                </a:extLst>
              </p:cNvPr>
              <p:cNvSpPr/>
              <p:nvPr/>
            </p:nvSpPr>
            <p:spPr>
              <a:xfrm>
                <a:off x="7688804" y="1721122"/>
                <a:ext cx="15840" cy="1537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1" extrusionOk="0">
                    <a:moveTo>
                      <a:pt x="99" y="0"/>
                    </a:moveTo>
                    <a:cubicBezTo>
                      <a:pt x="80" y="0"/>
                      <a:pt x="55" y="17"/>
                      <a:pt x="36" y="43"/>
                    </a:cubicBezTo>
                    <a:cubicBezTo>
                      <a:pt x="9" y="70"/>
                      <a:pt x="0" y="115"/>
                      <a:pt x="18" y="123"/>
                    </a:cubicBezTo>
                    <a:cubicBezTo>
                      <a:pt x="23" y="128"/>
                      <a:pt x="29" y="131"/>
                      <a:pt x="37" y="131"/>
                    </a:cubicBezTo>
                    <a:cubicBezTo>
                      <a:pt x="55" y="131"/>
                      <a:pt x="79" y="116"/>
                      <a:pt x="98" y="97"/>
                    </a:cubicBezTo>
                    <a:cubicBezTo>
                      <a:pt x="125" y="61"/>
                      <a:pt x="134" y="16"/>
                      <a:pt x="116" y="7"/>
                    </a:cubicBezTo>
                    <a:cubicBezTo>
                      <a:pt x="111" y="3"/>
                      <a:pt x="10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4231;p48">
                <a:extLst>
                  <a:ext uri="{FF2B5EF4-FFF2-40B4-BE49-F238E27FC236}">
                    <a16:creationId xmlns:a16="http://schemas.microsoft.com/office/drawing/2014/main" id="{C1F4BDC6-230A-313A-FA78-56343C9DB10A}"/>
                  </a:ext>
                </a:extLst>
              </p:cNvPr>
              <p:cNvSpPr/>
              <p:nvPr/>
            </p:nvSpPr>
            <p:spPr>
              <a:xfrm>
                <a:off x="7596700" y="1718423"/>
                <a:ext cx="74387" cy="13469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48" extrusionOk="0">
                    <a:moveTo>
                      <a:pt x="195" y="0"/>
                    </a:moveTo>
                    <a:cubicBezTo>
                      <a:pt x="168" y="0"/>
                      <a:pt x="141" y="7"/>
                      <a:pt x="116" y="22"/>
                    </a:cubicBezTo>
                    <a:cubicBezTo>
                      <a:pt x="80" y="48"/>
                      <a:pt x="63" y="102"/>
                      <a:pt x="54" y="155"/>
                    </a:cubicBezTo>
                    <a:cubicBezTo>
                      <a:pt x="0" y="485"/>
                      <a:pt x="80" y="842"/>
                      <a:pt x="286" y="1119"/>
                    </a:cubicBezTo>
                    <a:cubicBezTo>
                      <a:pt x="293" y="1133"/>
                      <a:pt x="306" y="1148"/>
                      <a:pt x="320" y="1148"/>
                    </a:cubicBezTo>
                    <a:cubicBezTo>
                      <a:pt x="324" y="1148"/>
                      <a:pt x="327" y="1147"/>
                      <a:pt x="330" y="1146"/>
                    </a:cubicBezTo>
                    <a:cubicBezTo>
                      <a:pt x="339" y="1137"/>
                      <a:pt x="339" y="1128"/>
                      <a:pt x="339" y="1110"/>
                    </a:cubicBezTo>
                    <a:cubicBezTo>
                      <a:pt x="357" y="1021"/>
                      <a:pt x="339" y="905"/>
                      <a:pt x="375" y="815"/>
                    </a:cubicBezTo>
                    <a:cubicBezTo>
                      <a:pt x="419" y="735"/>
                      <a:pt x="518" y="682"/>
                      <a:pt x="571" y="601"/>
                    </a:cubicBezTo>
                    <a:cubicBezTo>
                      <a:pt x="607" y="539"/>
                      <a:pt x="634" y="459"/>
                      <a:pt x="607" y="387"/>
                    </a:cubicBezTo>
                    <a:cubicBezTo>
                      <a:pt x="589" y="325"/>
                      <a:pt x="544" y="280"/>
                      <a:pt x="500" y="236"/>
                    </a:cubicBezTo>
                    <a:cubicBezTo>
                      <a:pt x="455" y="191"/>
                      <a:pt x="411" y="146"/>
                      <a:pt x="366" y="102"/>
                    </a:cubicBezTo>
                    <a:cubicBezTo>
                      <a:pt x="339" y="75"/>
                      <a:pt x="303" y="39"/>
                      <a:pt x="259" y="13"/>
                    </a:cubicBezTo>
                    <a:cubicBezTo>
                      <a:pt x="239" y="5"/>
                      <a:pt x="217" y="0"/>
                      <a:pt x="1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4232;p48">
                <a:extLst>
                  <a:ext uri="{FF2B5EF4-FFF2-40B4-BE49-F238E27FC236}">
                    <a16:creationId xmlns:a16="http://schemas.microsoft.com/office/drawing/2014/main" id="{A7076142-E365-D272-B9A8-FACE397302EF}"/>
                  </a:ext>
                </a:extLst>
              </p:cNvPr>
              <p:cNvSpPr/>
              <p:nvPr/>
            </p:nvSpPr>
            <p:spPr>
              <a:xfrm>
                <a:off x="7611366" y="1720887"/>
                <a:ext cx="18890" cy="11310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64" extrusionOk="0">
                    <a:moveTo>
                      <a:pt x="98" y="1"/>
                    </a:moveTo>
                    <a:cubicBezTo>
                      <a:pt x="89" y="1"/>
                      <a:pt x="80" y="1"/>
                      <a:pt x="80" y="9"/>
                    </a:cubicBezTo>
                    <a:cubicBezTo>
                      <a:pt x="0" y="322"/>
                      <a:pt x="18" y="652"/>
                      <a:pt x="134" y="955"/>
                    </a:cubicBezTo>
                    <a:cubicBezTo>
                      <a:pt x="134" y="964"/>
                      <a:pt x="143" y="964"/>
                      <a:pt x="143" y="964"/>
                    </a:cubicBezTo>
                    <a:lnTo>
                      <a:pt x="152" y="964"/>
                    </a:lnTo>
                    <a:cubicBezTo>
                      <a:pt x="161" y="964"/>
                      <a:pt x="161" y="946"/>
                      <a:pt x="161" y="946"/>
                    </a:cubicBezTo>
                    <a:cubicBezTo>
                      <a:pt x="54" y="652"/>
                      <a:pt x="36" y="322"/>
                      <a:pt x="107" y="18"/>
                    </a:cubicBezTo>
                    <a:cubicBezTo>
                      <a:pt x="116" y="9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rgbClr val="FFA461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4233;p48">
                <a:extLst>
                  <a:ext uri="{FF2B5EF4-FFF2-40B4-BE49-F238E27FC236}">
                    <a16:creationId xmlns:a16="http://schemas.microsoft.com/office/drawing/2014/main" id="{84F57B68-8349-A72B-9FFD-4BFD26D41ED2}"/>
                  </a:ext>
                </a:extLst>
              </p:cNvPr>
              <p:cNvSpPr/>
              <p:nvPr/>
            </p:nvSpPr>
            <p:spPr>
              <a:xfrm>
                <a:off x="7865619" y="2291340"/>
                <a:ext cx="257657" cy="698348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5952" extrusionOk="0">
                    <a:moveTo>
                      <a:pt x="224" y="0"/>
                    </a:moveTo>
                    <a:cubicBezTo>
                      <a:pt x="144" y="9"/>
                      <a:pt x="1" y="9"/>
                      <a:pt x="1" y="81"/>
                    </a:cubicBezTo>
                    <a:cubicBezTo>
                      <a:pt x="10" y="286"/>
                      <a:pt x="19" y="491"/>
                      <a:pt x="28" y="696"/>
                    </a:cubicBezTo>
                    <a:lnTo>
                      <a:pt x="45" y="1098"/>
                    </a:lnTo>
                    <a:cubicBezTo>
                      <a:pt x="45" y="1240"/>
                      <a:pt x="54" y="1374"/>
                      <a:pt x="63" y="1517"/>
                    </a:cubicBezTo>
                    <a:cubicBezTo>
                      <a:pt x="81" y="2088"/>
                      <a:pt x="108" y="2668"/>
                      <a:pt x="170" y="3239"/>
                    </a:cubicBezTo>
                    <a:cubicBezTo>
                      <a:pt x="188" y="3382"/>
                      <a:pt x="206" y="3533"/>
                      <a:pt x="269" y="3667"/>
                    </a:cubicBezTo>
                    <a:cubicBezTo>
                      <a:pt x="322" y="3801"/>
                      <a:pt x="429" y="3926"/>
                      <a:pt x="563" y="3970"/>
                    </a:cubicBezTo>
                    <a:cubicBezTo>
                      <a:pt x="581" y="4158"/>
                      <a:pt x="625" y="4309"/>
                      <a:pt x="697" y="4479"/>
                    </a:cubicBezTo>
                    <a:cubicBezTo>
                      <a:pt x="715" y="4523"/>
                      <a:pt x="723" y="4568"/>
                      <a:pt x="750" y="4604"/>
                    </a:cubicBezTo>
                    <a:cubicBezTo>
                      <a:pt x="804" y="4693"/>
                      <a:pt x="884" y="4755"/>
                      <a:pt x="973" y="4791"/>
                    </a:cubicBezTo>
                    <a:cubicBezTo>
                      <a:pt x="1000" y="4987"/>
                      <a:pt x="1116" y="5157"/>
                      <a:pt x="1303" y="5237"/>
                    </a:cubicBezTo>
                    <a:cubicBezTo>
                      <a:pt x="1366" y="5505"/>
                      <a:pt x="1553" y="5737"/>
                      <a:pt x="1776" y="5888"/>
                    </a:cubicBezTo>
                    <a:cubicBezTo>
                      <a:pt x="1817" y="5922"/>
                      <a:pt x="1868" y="5951"/>
                      <a:pt x="1918" y="5951"/>
                    </a:cubicBezTo>
                    <a:cubicBezTo>
                      <a:pt x="1933" y="5951"/>
                      <a:pt x="1949" y="5948"/>
                      <a:pt x="1964" y="5942"/>
                    </a:cubicBezTo>
                    <a:cubicBezTo>
                      <a:pt x="2035" y="5915"/>
                      <a:pt x="2062" y="5826"/>
                      <a:pt x="2071" y="5746"/>
                    </a:cubicBezTo>
                    <a:cubicBezTo>
                      <a:pt x="2106" y="5460"/>
                      <a:pt x="2035" y="5175"/>
                      <a:pt x="1972" y="4889"/>
                    </a:cubicBezTo>
                    <a:cubicBezTo>
                      <a:pt x="2017" y="4871"/>
                      <a:pt x="2062" y="4818"/>
                      <a:pt x="2079" y="4773"/>
                    </a:cubicBezTo>
                    <a:cubicBezTo>
                      <a:pt x="2088" y="4729"/>
                      <a:pt x="2097" y="4675"/>
                      <a:pt x="2097" y="4622"/>
                    </a:cubicBezTo>
                    <a:cubicBezTo>
                      <a:pt x="2088" y="4514"/>
                      <a:pt x="2062" y="4416"/>
                      <a:pt x="2017" y="4318"/>
                    </a:cubicBezTo>
                    <a:cubicBezTo>
                      <a:pt x="2169" y="4211"/>
                      <a:pt x="2195" y="3970"/>
                      <a:pt x="2187" y="3774"/>
                    </a:cubicBezTo>
                    <a:cubicBezTo>
                      <a:pt x="2169" y="3248"/>
                      <a:pt x="2097" y="2721"/>
                      <a:pt x="2017" y="2195"/>
                    </a:cubicBezTo>
                    <a:cubicBezTo>
                      <a:pt x="1990" y="1981"/>
                      <a:pt x="1955" y="1758"/>
                      <a:pt x="1865" y="1553"/>
                    </a:cubicBezTo>
                    <a:cubicBezTo>
                      <a:pt x="1794" y="1383"/>
                      <a:pt x="1678" y="1232"/>
                      <a:pt x="1571" y="1080"/>
                    </a:cubicBezTo>
                    <a:cubicBezTo>
                      <a:pt x="1259" y="670"/>
                      <a:pt x="920" y="250"/>
                      <a:pt x="438" y="54"/>
                    </a:cubicBezTo>
                    <a:cubicBezTo>
                      <a:pt x="367" y="18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4234;p48">
                <a:extLst>
                  <a:ext uri="{FF2B5EF4-FFF2-40B4-BE49-F238E27FC236}">
                    <a16:creationId xmlns:a16="http://schemas.microsoft.com/office/drawing/2014/main" id="{771664DA-B7DE-EFE6-1548-96BDED146AF6}"/>
                  </a:ext>
                </a:extLst>
              </p:cNvPr>
              <p:cNvSpPr/>
              <p:nvPr/>
            </p:nvSpPr>
            <p:spPr>
              <a:xfrm>
                <a:off x="8049825" y="2422162"/>
                <a:ext cx="67113" cy="38531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3284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" y="964"/>
                      <a:pt x="99" y="1919"/>
                      <a:pt x="322" y="2855"/>
                    </a:cubicBezTo>
                    <a:cubicBezTo>
                      <a:pt x="358" y="3007"/>
                      <a:pt x="394" y="3159"/>
                      <a:pt x="474" y="3284"/>
                    </a:cubicBezTo>
                    <a:cubicBezTo>
                      <a:pt x="465" y="3257"/>
                      <a:pt x="456" y="3230"/>
                      <a:pt x="447" y="3203"/>
                    </a:cubicBezTo>
                    <a:cubicBezTo>
                      <a:pt x="501" y="3168"/>
                      <a:pt x="545" y="3105"/>
                      <a:pt x="572" y="3034"/>
                    </a:cubicBezTo>
                    <a:cubicBezTo>
                      <a:pt x="367" y="2632"/>
                      <a:pt x="242" y="2195"/>
                      <a:pt x="162" y="1758"/>
                    </a:cubicBezTo>
                    <a:cubicBezTo>
                      <a:pt x="55" y="1178"/>
                      <a:pt x="28" y="589"/>
                      <a:pt x="28" y="10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4235;p48">
                <a:extLst>
                  <a:ext uri="{FF2B5EF4-FFF2-40B4-BE49-F238E27FC236}">
                    <a16:creationId xmlns:a16="http://schemas.microsoft.com/office/drawing/2014/main" id="{D847A810-1347-F4E8-E686-E172951ABFCE}"/>
                  </a:ext>
                </a:extLst>
              </p:cNvPr>
              <p:cNvSpPr/>
              <p:nvPr/>
            </p:nvSpPr>
            <p:spPr>
              <a:xfrm>
                <a:off x="7908561" y="2350005"/>
                <a:ext cx="22058" cy="40725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471" extrusionOk="0">
                    <a:moveTo>
                      <a:pt x="45" y="0"/>
                    </a:moveTo>
                    <a:cubicBezTo>
                      <a:pt x="1" y="1133"/>
                      <a:pt x="10" y="2275"/>
                      <a:pt x="81" y="3408"/>
                    </a:cubicBezTo>
                    <a:cubicBezTo>
                      <a:pt x="117" y="3435"/>
                      <a:pt x="152" y="3452"/>
                      <a:pt x="188" y="3470"/>
                    </a:cubicBezTo>
                    <a:cubicBezTo>
                      <a:pt x="81" y="2320"/>
                      <a:pt x="18" y="116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4236;p48">
                <a:extLst>
                  <a:ext uri="{FF2B5EF4-FFF2-40B4-BE49-F238E27FC236}">
                    <a16:creationId xmlns:a16="http://schemas.microsoft.com/office/drawing/2014/main" id="{6D2D0BFA-2E64-15F4-F64F-C69CA6E62272}"/>
                  </a:ext>
                </a:extLst>
              </p:cNvPr>
              <p:cNvSpPr/>
              <p:nvPr/>
            </p:nvSpPr>
            <p:spPr>
              <a:xfrm>
                <a:off x="7999609" y="2431548"/>
                <a:ext cx="107944" cy="438697"/>
              </a:xfrm>
              <a:custGeom>
                <a:avLst/>
                <a:gdLst/>
                <a:ahLst/>
                <a:cxnLst/>
                <a:rect l="l" t="t" r="r" b="b"/>
                <a:pathLst>
                  <a:path w="920" h="3739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72" y="63"/>
                      <a:pt x="63" y="135"/>
                      <a:pt x="63" y="206"/>
                    </a:cubicBezTo>
                    <a:cubicBezTo>
                      <a:pt x="1" y="1018"/>
                      <a:pt x="144" y="1830"/>
                      <a:pt x="340" y="2624"/>
                    </a:cubicBezTo>
                    <a:cubicBezTo>
                      <a:pt x="438" y="3025"/>
                      <a:pt x="563" y="3435"/>
                      <a:pt x="839" y="3739"/>
                    </a:cubicBezTo>
                    <a:cubicBezTo>
                      <a:pt x="839" y="3730"/>
                      <a:pt x="830" y="3712"/>
                      <a:pt x="830" y="3694"/>
                    </a:cubicBezTo>
                    <a:cubicBezTo>
                      <a:pt x="866" y="3676"/>
                      <a:pt x="893" y="3650"/>
                      <a:pt x="920" y="3605"/>
                    </a:cubicBezTo>
                    <a:cubicBezTo>
                      <a:pt x="804" y="3462"/>
                      <a:pt x="706" y="3284"/>
                      <a:pt x="625" y="3105"/>
                    </a:cubicBezTo>
                    <a:cubicBezTo>
                      <a:pt x="197" y="2133"/>
                      <a:pt x="72" y="1062"/>
                      <a:pt x="8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4237;p48">
                <a:extLst>
                  <a:ext uri="{FF2B5EF4-FFF2-40B4-BE49-F238E27FC236}">
                    <a16:creationId xmlns:a16="http://schemas.microsoft.com/office/drawing/2014/main" id="{0F7283DF-E352-4730-5339-DD9F4658AC77}"/>
                  </a:ext>
                </a:extLst>
              </p:cNvPr>
              <p:cNvSpPr/>
              <p:nvPr/>
            </p:nvSpPr>
            <p:spPr>
              <a:xfrm>
                <a:off x="7970276" y="2414887"/>
                <a:ext cx="48340" cy="493021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202" extrusionOk="0">
                    <a:moveTo>
                      <a:pt x="162" y="0"/>
                    </a:moveTo>
                    <a:lnTo>
                      <a:pt x="162" y="0"/>
                    </a:lnTo>
                    <a:cubicBezTo>
                      <a:pt x="1" y="857"/>
                      <a:pt x="99" y="1740"/>
                      <a:pt x="188" y="2614"/>
                    </a:cubicBezTo>
                    <a:cubicBezTo>
                      <a:pt x="242" y="3122"/>
                      <a:pt x="295" y="3640"/>
                      <a:pt x="349" y="4157"/>
                    </a:cubicBezTo>
                    <a:cubicBezTo>
                      <a:pt x="367" y="4166"/>
                      <a:pt x="384" y="4175"/>
                      <a:pt x="411" y="4184"/>
                    </a:cubicBezTo>
                    <a:lnTo>
                      <a:pt x="411" y="4184"/>
                    </a:lnTo>
                    <a:cubicBezTo>
                      <a:pt x="355" y="2781"/>
                      <a:pt x="19" y="1395"/>
                      <a:pt x="162" y="0"/>
                    </a:cubicBezTo>
                    <a:close/>
                    <a:moveTo>
                      <a:pt x="411" y="4184"/>
                    </a:moveTo>
                    <a:cubicBezTo>
                      <a:pt x="411" y="4190"/>
                      <a:pt x="411" y="4196"/>
                      <a:pt x="411" y="4202"/>
                    </a:cubicBezTo>
                    <a:cubicBezTo>
                      <a:pt x="411" y="4202"/>
                      <a:pt x="411" y="4193"/>
                      <a:pt x="411" y="4184"/>
                    </a:cubicBezTo>
                    <a:cubicBezTo>
                      <a:pt x="411" y="4184"/>
                      <a:pt x="411" y="4184"/>
                      <a:pt x="411" y="4184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4238;p48">
                <a:extLst>
                  <a:ext uri="{FF2B5EF4-FFF2-40B4-BE49-F238E27FC236}">
                    <a16:creationId xmlns:a16="http://schemas.microsoft.com/office/drawing/2014/main" id="{C76F9AEF-5D0B-E8C8-E40F-75248BE2D767}"/>
                  </a:ext>
                </a:extLst>
              </p:cNvPr>
              <p:cNvSpPr/>
              <p:nvPr/>
            </p:nvSpPr>
            <p:spPr>
              <a:xfrm>
                <a:off x="7940005" y="2392830"/>
                <a:ext cx="43060" cy="47530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051" extrusionOk="0">
                    <a:moveTo>
                      <a:pt x="81" y="1"/>
                    </a:moveTo>
                    <a:cubicBezTo>
                      <a:pt x="0" y="438"/>
                      <a:pt x="18" y="884"/>
                      <a:pt x="45" y="1321"/>
                    </a:cubicBezTo>
                    <a:cubicBezTo>
                      <a:pt x="89" y="2186"/>
                      <a:pt x="143" y="3052"/>
                      <a:pt x="277" y="3899"/>
                    </a:cubicBezTo>
                    <a:cubicBezTo>
                      <a:pt x="295" y="3908"/>
                      <a:pt x="321" y="3917"/>
                      <a:pt x="339" y="3926"/>
                    </a:cubicBezTo>
                    <a:cubicBezTo>
                      <a:pt x="339" y="3971"/>
                      <a:pt x="357" y="4015"/>
                      <a:pt x="366" y="4051"/>
                    </a:cubicBezTo>
                    <a:cubicBezTo>
                      <a:pt x="330" y="3685"/>
                      <a:pt x="304" y="3310"/>
                      <a:pt x="268" y="2945"/>
                    </a:cubicBezTo>
                    <a:cubicBezTo>
                      <a:pt x="170" y="1963"/>
                      <a:pt x="72" y="982"/>
                      <a:pt x="8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4239;p48">
                <a:extLst>
                  <a:ext uri="{FF2B5EF4-FFF2-40B4-BE49-F238E27FC236}">
                    <a16:creationId xmlns:a16="http://schemas.microsoft.com/office/drawing/2014/main" id="{1BB479B6-ED71-0DA7-1B8C-5CF562EF5732}"/>
                  </a:ext>
                </a:extLst>
              </p:cNvPr>
              <p:cNvSpPr/>
              <p:nvPr/>
            </p:nvSpPr>
            <p:spPr>
              <a:xfrm>
                <a:off x="7865619" y="2291340"/>
                <a:ext cx="235716" cy="25237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2151" extrusionOk="0">
                    <a:moveTo>
                      <a:pt x="224" y="0"/>
                    </a:moveTo>
                    <a:cubicBezTo>
                      <a:pt x="144" y="9"/>
                      <a:pt x="1" y="9"/>
                      <a:pt x="1" y="81"/>
                    </a:cubicBezTo>
                    <a:cubicBezTo>
                      <a:pt x="10" y="259"/>
                      <a:pt x="19" y="447"/>
                      <a:pt x="19" y="625"/>
                    </a:cubicBezTo>
                    <a:cubicBezTo>
                      <a:pt x="269" y="928"/>
                      <a:pt x="554" y="1196"/>
                      <a:pt x="884" y="1410"/>
                    </a:cubicBezTo>
                    <a:cubicBezTo>
                      <a:pt x="993" y="1486"/>
                      <a:pt x="1127" y="1553"/>
                      <a:pt x="1261" y="1553"/>
                    </a:cubicBezTo>
                    <a:cubicBezTo>
                      <a:pt x="1269" y="1553"/>
                      <a:pt x="1277" y="1553"/>
                      <a:pt x="1286" y="1553"/>
                    </a:cubicBezTo>
                    <a:cubicBezTo>
                      <a:pt x="1303" y="1553"/>
                      <a:pt x="1321" y="1553"/>
                      <a:pt x="1339" y="1562"/>
                    </a:cubicBezTo>
                    <a:cubicBezTo>
                      <a:pt x="1366" y="1571"/>
                      <a:pt x="1384" y="1588"/>
                      <a:pt x="1393" y="1606"/>
                    </a:cubicBezTo>
                    <a:cubicBezTo>
                      <a:pt x="1553" y="1838"/>
                      <a:pt x="1767" y="2017"/>
                      <a:pt x="2008" y="2150"/>
                    </a:cubicBezTo>
                    <a:cubicBezTo>
                      <a:pt x="1981" y="1945"/>
                      <a:pt x="1946" y="1740"/>
                      <a:pt x="1865" y="1553"/>
                    </a:cubicBezTo>
                    <a:cubicBezTo>
                      <a:pt x="1794" y="1383"/>
                      <a:pt x="1678" y="1232"/>
                      <a:pt x="1571" y="1080"/>
                    </a:cubicBezTo>
                    <a:cubicBezTo>
                      <a:pt x="1259" y="670"/>
                      <a:pt x="920" y="250"/>
                      <a:pt x="438" y="54"/>
                    </a:cubicBezTo>
                    <a:cubicBezTo>
                      <a:pt x="367" y="18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4240;p48">
                <a:extLst>
                  <a:ext uri="{FF2B5EF4-FFF2-40B4-BE49-F238E27FC236}">
                    <a16:creationId xmlns:a16="http://schemas.microsoft.com/office/drawing/2014/main" id="{378FEEC8-8209-E9B5-1121-C7FA68316306}"/>
                  </a:ext>
                </a:extLst>
              </p:cNvPr>
              <p:cNvSpPr/>
              <p:nvPr/>
            </p:nvSpPr>
            <p:spPr>
              <a:xfrm>
                <a:off x="7740076" y="1843027"/>
                <a:ext cx="270094" cy="422271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599" extrusionOk="0">
                    <a:moveTo>
                      <a:pt x="354" y="1"/>
                    </a:moveTo>
                    <a:cubicBezTo>
                      <a:pt x="228" y="1"/>
                      <a:pt x="102" y="21"/>
                      <a:pt x="0" y="101"/>
                    </a:cubicBezTo>
                    <a:cubicBezTo>
                      <a:pt x="286" y="949"/>
                      <a:pt x="643" y="1770"/>
                      <a:pt x="1089" y="2546"/>
                    </a:cubicBezTo>
                    <a:cubicBezTo>
                      <a:pt x="1249" y="2813"/>
                      <a:pt x="1410" y="3081"/>
                      <a:pt x="1624" y="3295"/>
                    </a:cubicBezTo>
                    <a:cubicBezTo>
                      <a:pt x="1749" y="3420"/>
                      <a:pt x="1883" y="3527"/>
                      <a:pt x="2034" y="3598"/>
                    </a:cubicBezTo>
                    <a:cubicBezTo>
                      <a:pt x="2052" y="3581"/>
                      <a:pt x="2097" y="3554"/>
                      <a:pt x="2115" y="3536"/>
                    </a:cubicBezTo>
                    <a:cubicBezTo>
                      <a:pt x="2117" y="3537"/>
                      <a:pt x="2119" y="3537"/>
                      <a:pt x="2121" y="3537"/>
                    </a:cubicBezTo>
                    <a:cubicBezTo>
                      <a:pt x="2138" y="3537"/>
                      <a:pt x="2159" y="3506"/>
                      <a:pt x="2159" y="3482"/>
                    </a:cubicBezTo>
                    <a:cubicBezTo>
                      <a:pt x="2266" y="3045"/>
                      <a:pt x="2302" y="2599"/>
                      <a:pt x="2266" y="2144"/>
                    </a:cubicBezTo>
                    <a:cubicBezTo>
                      <a:pt x="2240" y="1716"/>
                      <a:pt x="2141" y="1288"/>
                      <a:pt x="1936" y="913"/>
                    </a:cubicBezTo>
                    <a:cubicBezTo>
                      <a:pt x="1731" y="539"/>
                      <a:pt x="1401" y="226"/>
                      <a:pt x="1000" y="92"/>
                    </a:cubicBezTo>
                    <a:cubicBezTo>
                      <a:pt x="821" y="30"/>
                      <a:pt x="625" y="3"/>
                      <a:pt x="437" y="3"/>
                    </a:cubicBezTo>
                    <a:cubicBezTo>
                      <a:pt x="410" y="2"/>
                      <a:pt x="382" y="1"/>
                      <a:pt x="3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4241;p48">
                <a:extLst>
                  <a:ext uri="{FF2B5EF4-FFF2-40B4-BE49-F238E27FC236}">
                    <a16:creationId xmlns:a16="http://schemas.microsoft.com/office/drawing/2014/main" id="{C9A5C860-5D9D-7C55-140B-8029C20EB413}"/>
                  </a:ext>
                </a:extLst>
              </p:cNvPr>
              <p:cNvSpPr/>
              <p:nvPr/>
            </p:nvSpPr>
            <p:spPr>
              <a:xfrm>
                <a:off x="7847902" y="1855933"/>
                <a:ext cx="116274" cy="163206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391" extrusionOk="0">
                    <a:moveTo>
                      <a:pt x="18" y="0"/>
                    </a:moveTo>
                    <a:lnTo>
                      <a:pt x="18" y="0"/>
                    </a:lnTo>
                    <a:cubicBezTo>
                      <a:pt x="98" y="98"/>
                      <a:pt x="205" y="179"/>
                      <a:pt x="304" y="268"/>
                    </a:cubicBezTo>
                    <a:cubicBezTo>
                      <a:pt x="482" y="429"/>
                      <a:pt x="634" y="625"/>
                      <a:pt x="750" y="839"/>
                    </a:cubicBezTo>
                    <a:cubicBezTo>
                      <a:pt x="803" y="946"/>
                      <a:pt x="848" y="1053"/>
                      <a:pt x="857" y="1169"/>
                    </a:cubicBezTo>
                    <a:cubicBezTo>
                      <a:pt x="866" y="1196"/>
                      <a:pt x="866" y="1223"/>
                      <a:pt x="848" y="1240"/>
                    </a:cubicBezTo>
                    <a:cubicBezTo>
                      <a:pt x="836" y="1255"/>
                      <a:pt x="820" y="1261"/>
                      <a:pt x="803" y="1261"/>
                    </a:cubicBezTo>
                    <a:cubicBezTo>
                      <a:pt x="768" y="1261"/>
                      <a:pt x="729" y="1237"/>
                      <a:pt x="705" y="1214"/>
                    </a:cubicBezTo>
                    <a:cubicBezTo>
                      <a:pt x="544" y="1062"/>
                      <a:pt x="393" y="901"/>
                      <a:pt x="277" y="714"/>
                    </a:cubicBezTo>
                    <a:cubicBezTo>
                      <a:pt x="188" y="580"/>
                      <a:pt x="107" y="446"/>
                      <a:pt x="0" y="330"/>
                    </a:cubicBezTo>
                    <a:lnTo>
                      <a:pt x="0" y="330"/>
                    </a:lnTo>
                    <a:cubicBezTo>
                      <a:pt x="152" y="643"/>
                      <a:pt x="304" y="919"/>
                      <a:pt x="527" y="1187"/>
                    </a:cubicBezTo>
                    <a:cubicBezTo>
                      <a:pt x="580" y="1249"/>
                      <a:pt x="643" y="1312"/>
                      <a:pt x="714" y="1356"/>
                    </a:cubicBezTo>
                    <a:cubicBezTo>
                      <a:pt x="748" y="1376"/>
                      <a:pt x="793" y="1390"/>
                      <a:pt x="837" y="1390"/>
                    </a:cubicBezTo>
                    <a:cubicBezTo>
                      <a:pt x="873" y="1390"/>
                      <a:pt x="909" y="1380"/>
                      <a:pt x="937" y="1356"/>
                    </a:cubicBezTo>
                    <a:cubicBezTo>
                      <a:pt x="990" y="1303"/>
                      <a:pt x="973" y="1214"/>
                      <a:pt x="955" y="1142"/>
                    </a:cubicBezTo>
                    <a:cubicBezTo>
                      <a:pt x="830" y="741"/>
                      <a:pt x="571" y="375"/>
                      <a:pt x="232" y="134"/>
                    </a:cubicBezTo>
                    <a:cubicBezTo>
                      <a:pt x="161" y="81"/>
                      <a:pt x="81" y="72"/>
                      <a:pt x="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4242;p48">
                <a:extLst>
                  <a:ext uri="{FF2B5EF4-FFF2-40B4-BE49-F238E27FC236}">
                    <a16:creationId xmlns:a16="http://schemas.microsoft.com/office/drawing/2014/main" id="{42538A65-322D-36DE-447D-6E3C8F554D09}"/>
                  </a:ext>
                </a:extLst>
              </p:cNvPr>
              <p:cNvSpPr/>
              <p:nvPr/>
            </p:nvSpPr>
            <p:spPr>
              <a:xfrm>
                <a:off x="7740076" y="1844435"/>
                <a:ext cx="265987" cy="420863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587" extrusionOk="0">
                    <a:moveTo>
                      <a:pt x="250" y="0"/>
                    </a:moveTo>
                    <a:cubicBezTo>
                      <a:pt x="161" y="9"/>
                      <a:pt x="72" y="36"/>
                      <a:pt x="0" y="89"/>
                    </a:cubicBezTo>
                    <a:cubicBezTo>
                      <a:pt x="286" y="937"/>
                      <a:pt x="643" y="1758"/>
                      <a:pt x="1089" y="2534"/>
                    </a:cubicBezTo>
                    <a:cubicBezTo>
                      <a:pt x="1249" y="2801"/>
                      <a:pt x="1410" y="3069"/>
                      <a:pt x="1624" y="3283"/>
                    </a:cubicBezTo>
                    <a:cubicBezTo>
                      <a:pt x="1749" y="3408"/>
                      <a:pt x="1883" y="3515"/>
                      <a:pt x="2034" y="3586"/>
                    </a:cubicBezTo>
                    <a:cubicBezTo>
                      <a:pt x="2052" y="3569"/>
                      <a:pt x="2097" y="3542"/>
                      <a:pt x="2115" y="3524"/>
                    </a:cubicBezTo>
                    <a:cubicBezTo>
                      <a:pt x="2117" y="3525"/>
                      <a:pt x="2119" y="3525"/>
                      <a:pt x="2121" y="3525"/>
                    </a:cubicBezTo>
                    <a:cubicBezTo>
                      <a:pt x="2138" y="3525"/>
                      <a:pt x="2159" y="3494"/>
                      <a:pt x="2159" y="3470"/>
                    </a:cubicBezTo>
                    <a:cubicBezTo>
                      <a:pt x="2213" y="3239"/>
                      <a:pt x="2248" y="2998"/>
                      <a:pt x="2266" y="2766"/>
                    </a:cubicBezTo>
                    <a:cubicBezTo>
                      <a:pt x="2186" y="2552"/>
                      <a:pt x="2079" y="2355"/>
                      <a:pt x="1945" y="2168"/>
                    </a:cubicBezTo>
                    <a:cubicBezTo>
                      <a:pt x="1883" y="2079"/>
                      <a:pt x="1811" y="1990"/>
                      <a:pt x="1793" y="1891"/>
                    </a:cubicBezTo>
                    <a:cubicBezTo>
                      <a:pt x="1785" y="1802"/>
                      <a:pt x="1811" y="1722"/>
                      <a:pt x="1820" y="1642"/>
                    </a:cubicBezTo>
                    <a:cubicBezTo>
                      <a:pt x="1829" y="1436"/>
                      <a:pt x="1740" y="1240"/>
                      <a:pt x="1633" y="1071"/>
                    </a:cubicBezTo>
                    <a:cubicBezTo>
                      <a:pt x="1312" y="571"/>
                      <a:pt x="812" y="179"/>
                      <a:pt x="25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4243;p48">
                <a:extLst>
                  <a:ext uri="{FF2B5EF4-FFF2-40B4-BE49-F238E27FC236}">
                    <a16:creationId xmlns:a16="http://schemas.microsoft.com/office/drawing/2014/main" id="{F19B638E-BD54-5F46-FC85-DA93AF8E5854}"/>
                  </a:ext>
                </a:extLst>
              </p:cNvPr>
              <p:cNvSpPr/>
              <p:nvPr/>
            </p:nvSpPr>
            <p:spPr>
              <a:xfrm>
                <a:off x="7947280" y="2029697"/>
                <a:ext cx="45172" cy="14478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34" extrusionOk="0">
                    <a:moveTo>
                      <a:pt x="197" y="0"/>
                    </a:moveTo>
                    <a:lnTo>
                      <a:pt x="197" y="0"/>
                    </a:lnTo>
                    <a:cubicBezTo>
                      <a:pt x="242" y="196"/>
                      <a:pt x="277" y="428"/>
                      <a:pt x="313" y="634"/>
                    </a:cubicBezTo>
                    <a:cubicBezTo>
                      <a:pt x="313" y="651"/>
                      <a:pt x="313" y="669"/>
                      <a:pt x="313" y="687"/>
                    </a:cubicBezTo>
                    <a:cubicBezTo>
                      <a:pt x="304" y="705"/>
                      <a:pt x="295" y="714"/>
                      <a:pt x="277" y="723"/>
                    </a:cubicBezTo>
                    <a:cubicBezTo>
                      <a:pt x="251" y="723"/>
                      <a:pt x="233" y="696"/>
                      <a:pt x="215" y="669"/>
                    </a:cubicBezTo>
                    <a:cubicBezTo>
                      <a:pt x="161" y="571"/>
                      <a:pt x="108" y="473"/>
                      <a:pt x="54" y="366"/>
                    </a:cubicBezTo>
                    <a:cubicBezTo>
                      <a:pt x="45" y="357"/>
                      <a:pt x="36" y="339"/>
                      <a:pt x="27" y="339"/>
                    </a:cubicBezTo>
                    <a:cubicBezTo>
                      <a:pt x="22" y="337"/>
                      <a:pt x="18" y="336"/>
                      <a:pt x="14" y="336"/>
                    </a:cubicBezTo>
                    <a:cubicBezTo>
                      <a:pt x="6" y="336"/>
                      <a:pt x="3" y="342"/>
                      <a:pt x="10" y="348"/>
                    </a:cubicBezTo>
                    <a:cubicBezTo>
                      <a:pt x="72" y="571"/>
                      <a:pt x="126" y="803"/>
                      <a:pt x="161" y="1035"/>
                    </a:cubicBezTo>
                    <a:cubicBezTo>
                      <a:pt x="169" y="1051"/>
                      <a:pt x="163" y="1081"/>
                      <a:pt x="149" y="1081"/>
                    </a:cubicBezTo>
                    <a:cubicBezTo>
                      <a:pt x="147" y="1081"/>
                      <a:pt x="145" y="1081"/>
                      <a:pt x="143" y="1080"/>
                    </a:cubicBezTo>
                    <a:cubicBezTo>
                      <a:pt x="135" y="1080"/>
                      <a:pt x="126" y="1071"/>
                      <a:pt x="126" y="1071"/>
                    </a:cubicBezTo>
                    <a:cubicBezTo>
                      <a:pt x="81" y="1008"/>
                      <a:pt x="36" y="928"/>
                      <a:pt x="1" y="857"/>
                    </a:cubicBezTo>
                    <a:lnTo>
                      <a:pt x="1" y="857"/>
                    </a:lnTo>
                    <a:cubicBezTo>
                      <a:pt x="36" y="982"/>
                      <a:pt x="90" y="1098"/>
                      <a:pt x="161" y="1196"/>
                    </a:cubicBezTo>
                    <a:cubicBezTo>
                      <a:pt x="176" y="1218"/>
                      <a:pt x="191" y="1234"/>
                      <a:pt x="210" y="1234"/>
                    </a:cubicBezTo>
                    <a:cubicBezTo>
                      <a:pt x="215" y="1234"/>
                      <a:pt x="219" y="1233"/>
                      <a:pt x="224" y="1231"/>
                    </a:cubicBezTo>
                    <a:cubicBezTo>
                      <a:pt x="251" y="1231"/>
                      <a:pt x="259" y="1196"/>
                      <a:pt x="259" y="1169"/>
                    </a:cubicBezTo>
                    <a:cubicBezTo>
                      <a:pt x="259" y="946"/>
                      <a:pt x="179" y="723"/>
                      <a:pt x="99" y="518"/>
                    </a:cubicBezTo>
                    <a:lnTo>
                      <a:pt x="99" y="518"/>
                    </a:lnTo>
                    <a:cubicBezTo>
                      <a:pt x="143" y="625"/>
                      <a:pt x="206" y="723"/>
                      <a:pt x="277" y="812"/>
                    </a:cubicBezTo>
                    <a:cubicBezTo>
                      <a:pt x="295" y="830"/>
                      <a:pt x="304" y="839"/>
                      <a:pt x="322" y="848"/>
                    </a:cubicBezTo>
                    <a:cubicBezTo>
                      <a:pt x="340" y="848"/>
                      <a:pt x="375" y="830"/>
                      <a:pt x="384" y="803"/>
                    </a:cubicBezTo>
                    <a:cubicBezTo>
                      <a:pt x="384" y="776"/>
                      <a:pt x="384" y="750"/>
                      <a:pt x="375" y="723"/>
                    </a:cubicBezTo>
                    <a:cubicBezTo>
                      <a:pt x="331" y="473"/>
                      <a:pt x="268" y="232"/>
                      <a:pt x="19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4244;p48">
                <a:extLst>
                  <a:ext uri="{FF2B5EF4-FFF2-40B4-BE49-F238E27FC236}">
                    <a16:creationId xmlns:a16="http://schemas.microsoft.com/office/drawing/2014/main" id="{62A88CE8-F670-1DCF-721A-16D359038EA7}"/>
                  </a:ext>
                </a:extLst>
              </p:cNvPr>
              <p:cNvSpPr/>
              <p:nvPr/>
            </p:nvSpPr>
            <p:spPr>
              <a:xfrm>
                <a:off x="7619697" y="1826366"/>
                <a:ext cx="487271" cy="678167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5780" extrusionOk="0">
                    <a:moveTo>
                      <a:pt x="604" y="0"/>
                    </a:moveTo>
                    <a:cubicBezTo>
                      <a:pt x="499" y="0"/>
                      <a:pt x="398" y="21"/>
                      <a:pt x="304" y="74"/>
                    </a:cubicBezTo>
                    <a:cubicBezTo>
                      <a:pt x="152" y="324"/>
                      <a:pt x="63" y="618"/>
                      <a:pt x="36" y="921"/>
                    </a:cubicBezTo>
                    <a:cubicBezTo>
                      <a:pt x="0" y="1466"/>
                      <a:pt x="197" y="2001"/>
                      <a:pt x="491" y="2465"/>
                    </a:cubicBezTo>
                    <a:cubicBezTo>
                      <a:pt x="785" y="2920"/>
                      <a:pt x="1169" y="3312"/>
                      <a:pt x="1544" y="3705"/>
                    </a:cubicBezTo>
                    <a:cubicBezTo>
                      <a:pt x="1660" y="3812"/>
                      <a:pt x="1767" y="3928"/>
                      <a:pt x="1874" y="4035"/>
                    </a:cubicBezTo>
                    <a:cubicBezTo>
                      <a:pt x="2249" y="4418"/>
                      <a:pt x="2632" y="4793"/>
                      <a:pt x="3060" y="5123"/>
                    </a:cubicBezTo>
                    <a:cubicBezTo>
                      <a:pt x="3194" y="5221"/>
                      <a:pt x="3337" y="5328"/>
                      <a:pt x="3497" y="5328"/>
                    </a:cubicBezTo>
                    <a:cubicBezTo>
                      <a:pt x="3578" y="5391"/>
                      <a:pt x="3649" y="5462"/>
                      <a:pt x="3729" y="5525"/>
                    </a:cubicBezTo>
                    <a:cubicBezTo>
                      <a:pt x="3836" y="5623"/>
                      <a:pt x="3961" y="5712"/>
                      <a:pt x="4095" y="5774"/>
                    </a:cubicBezTo>
                    <a:cubicBezTo>
                      <a:pt x="4100" y="5778"/>
                      <a:pt x="4105" y="5779"/>
                      <a:pt x="4110" y="5779"/>
                    </a:cubicBezTo>
                    <a:cubicBezTo>
                      <a:pt x="4133" y="5779"/>
                      <a:pt x="4153" y="5750"/>
                      <a:pt x="4131" y="5721"/>
                    </a:cubicBezTo>
                    <a:cubicBezTo>
                      <a:pt x="4113" y="5694"/>
                      <a:pt x="4086" y="5667"/>
                      <a:pt x="4060" y="5650"/>
                    </a:cubicBezTo>
                    <a:cubicBezTo>
                      <a:pt x="4077" y="5560"/>
                      <a:pt x="4033" y="5489"/>
                      <a:pt x="3997" y="5418"/>
                    </a:cubicBezTo>
                    <a:cubicBezTo>
                      <a:pt x="3729" y="4945"/>
                      <a:pt x="3444" y="4481"/>
                      <a:pt x="3150" y="4026"/>
                    </a:cubicBezTo>
                    <a:cubicBezTo>
                      <a:pt x="3230" y="3981"/>
                      <a:pt x="3248" y="3874"/>
                      <a:pt x="3248" y="3776"/>
                    </a:cubicBezTo>
                    <a:cubicBezTo>
                      <a:pt x="3257" y="3687"/>
                      <a:pt x="3230" y="3598"/>
                      <a:pt x="3203" y="3509"/>
                    </a:cubicBezTo>
                    <a:cubicBezTo>
                      <a:pt x="3051" y="3027"/>
                      <a:pt x="2891" y="2554"/>
                      <a:pt x="2641" y="2117"/>
                    </a:cubicBezTo>
                    <a:cubicBezTo>
                      <a:pt x="2695" y="2001"/>
                      <a:pt x="2704" y="1867"/>
                      <a:pt x="2677" y="1742"/>
                    </a:cubicBezTo>
                    <a:cubicBezTo>
                      <a:pt x="2650" y="1608"/>
                      <a:pt x="2596" y="1492"/>
                      <a:pt x="2534" y="1376"/>
                    </a:cubicBezTo>
                    <a:cubicBezTo>
                      <a:pt x="2213" y="788"/>
                      <a:pt x="1669" y="324"/>
                      <a:pt x="1035" y="92"/>
                    </a:cubicBezTo>
                    <a:cubicBezTo>
                      <a:pt x="896" y="40"/>
                      <a:pt x="747" y="0"/>
                      <a:pt x="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4245;p48">
                <a:extLst>
                  <a:ext uri="{FF2B5EF4-FFF2-40B4-BE49-F238E27FC236}">
                    <a16:creationId xmlns:a16="http://schemas.microsoft.com/office/drawing/2014/main" id="{54D9D88E-F619-4522-CB1B-8E84A01D4770}"/>
                  </a:ext>
                </a:extLst>
              </p:cNvPr>
              <p:cNvSpPr/>
              <p:nvPr/>
            </p:nvSpPr>
            <p:spPr>
              <a:xfrm>
                <a:off x="7642693" y="1858045"/>
                <a:ext cx="211546" cy="203568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735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16" y="16"/>
                      <a:pt x="107" y="32"/>
                      <a:pt x="99" y="49"/>
                    </a:cubicBezTo>
                    <a:lnTo>
                      <a:pt x="99" y="49"/>
                    </a:lnTo>
                    <a:cubicBezTo>
                      <a:pt x="108" y="33"/>
                      <a:pt x="117" y="16"/>
                      <a:pt x="126" y="0"/>
                    </a:cubicBezTo>
                    <a:close/>
                    <a:moveTo>
                      <a:pt x="911" y="500"/>
                    </a:moveTo>
                    <a:lnTo>
                      <a:pt x="911" y="500"/>
                    </a:lnTo>
                    <a:cubicBezTo>
                      <a:pt x="919" y="551"/>
                      <a:pt x="930" y="601"/>
                      <a:pt x="941" y="652"/>
                    </a:cubicBezTo>
                    <a:lnTo>
                      <a:pt x="941" y="652"/>
                    </a:lnTo>
                    <a:cubicBezTo>
                      <a:pt x="933" y="601"/>
                      <a:pt x="923" y="550"/>
                      <a:pt x="911" y="500"/>
                    </a:cubicBezTo>
                    <a:close/>
                    <a:moveTo>
                      <a:pt x="99" y="49"/>
                    </a:moveTo>
                    <a:cubicBezTo>
                      <a:pt x="67" y="105"/>
                      <a:pt x="32" y="161"/>
                      <a:pt x="19" y="223"/>
                    </a:cubicBezTo>
                    <a:cubicBezTo>
                      <a:pt x="10" y="277"/>
                      <a:pt x="1" y="339"/>
                      <a:pt x="19" y="402"/>
                    </a:cubicBezTo>
                    <a:cubicBezTo>
                      <a:pt x="27" y="464"/>
                      <a:pt x="72" y="518"/>
                      <a:pt x="126" y="535"/>
                    </a:cubicBezTo>
                    <a:cubicBezTo>
                      <a:pt x="137" y="539"/>
                      <a:pt x="149" y="541"/>
                      <a:pt x="162" y="541"/>
                    </a:cubicBezTo>
                    <a:cubicBezTo>
                      <a:pt x="210" y="541"/>
                      <a:pt x="263" y="515"/>
                      <a:pt x="277" y="473"/>
                    </a:cubicBezTo>
                    <a:lnTo>
                      <a:pt x="277" y="473"/>
                    </a:lnTo>
                    <a:cubicBezTo>
                      <a:pt x="259" y="634"/>
                      <a:pt x="286" y="803"/>
                      <a:pt x="358" y="946"/>
                    </a:cubicBezTo>
                    <a:cubicBezTo>
                      <a:pt x="375" y="981"/>
                      <a:pt x="402" y="1017"/>
                      <a:pt x="438" y="1035"/>
                    </a:cubicBezTo>
                    <a:cubicBezTo>
                      <a:pt x="444" y="1036"/>
                      <a:pt x="450" y="1037"/>
                      <a:pt x="456" y="1037"/>
                    </a:cubicBezTo>
                    <a:cubicBezTo>
                      <a:pt x="496" y="1037"/>
                      <a:pt x="541" y="1012"/>
                      <a:pt x="572" y="981"/>
                    </a:cubicBezTo>
                    <a:cubicBezTo>
                      <a:pt x="598" y="937"/>
                      <a:pt x="607" y="883"/>
                      <a:pt x="616" y="839"/>
                    </a:cubicBezTo>
                    <a:cubicBezTo>
                      <a:pt x="625" y="999"/>
                      <a:pt x="670" y="1160"/>
                      <a:pt x="741" y="1312"/>
                    </a:cubicBezTo>
                    <a:cubicBezTo>
                      <a:pt x="759" y="1347"/>
                      <a:pt x="777" y="1383"/>
                      <a:pt x="813" y="1410"/>
                    </a:cubicBezTo>
                    <a:cubicBezTo>
                      <a:pt x="836" y="1427"/>
                      <a:pt x="862" y="1437"/>
                      <a:pt x="888" y="1437"/>
                    </a:cubicBezTo>
                    <a:cubicBezTo>
                      <a:pt x="902" y="1437"/>
                      <a:pt x="916" y="1434"/>
                      <a:pt x="928" y="1428"/>
                    </a:cubicBezTo>
                    <a:cubicBezTo>
                      <a:pt x="973" y="1410"/>
                      <a:pt x="991" y="1365"/>
                      <a:pt x="1009" y="1320"/>
                    </a:cubicBezTo>
                    <a:cubicBezTo>
                      <a:pt x="1027" y="1249"/>
                      <a:pt x="1036" y="1178"/>
                      <a:pt x="1027" y="1097"/>
                    </a:cubicBezTo>
                    <a:lnTo>
                      <a:pt x="1027" y="1097"/>
                    </a:lnTo>
                    <a:cubicBezTo>
                      <a:pt x="1062" y="1285"/>
                      <a:pt x="1134" y="1454"/>
                      <a:pt x="1241" y="1615"/>
                    </a:cubicBezTo>
                    <a:cubicBezTo>
                      <a:pt x="1267" y="1659"/>
                      <a:pt x="1303" y="1713"/>
                      <a:pt x="1357" y="1731"/>
                    </a:cubicBezTo>
                    <a:cubicBezTo>
                      <a:pt x="1367" y="1733"/>
                      <a:pt x="1378" y="1734"/>
                      <a:pt x="1388" y="1734"/>
                    </a:cubicBezTo>
                    <a:cubicBezTo>
                      <a:pt x="1457" y="1734"/>
                      <a:pt x="1522" y="1686"/>
                      <a:pt x="1553" y="1624"/>
                    </a:cubicBezTo>
                    <a:cubicBezTo>
                      <a:pt x="1580" y="1552"/>
                      <a:pt x="1580" y="1472"/>
                      <a:pt x="1571" y="1392"/>
                    </a:cubicBezTo>
                    <a:cubicBezTo>
                      <a:pt x="1562" y="1303"/>
                      <a:pt x="1544" y="1222"/>
                      <a:pt x="1526" y="1133"/>
                    </a:cubicBezTo>
                    <a:lnTo>
                      <a:pt x="1526" y="1133"/>
                    </a:lnTo>
                    <a:cubicBezTo>
                      <a:pt x="1544" y="1169"/>
                      <a:pt x="1580" y="1196"/>
                      <a:pt x="1615" y="1231"/>
                    </a:cubicBezTo>
                    <a:cubicBezTo>
                      <a:pt x="1637" y="1253"/>
                      <a:pt x="1672" y="1269"/>
                      <a:pt x="1703" y="1269"/>
                    </a:cubicBezTo>
                    <a:cubicBezTo>
                      <a:pt x="1710" y="1269"/>
                      <a:pt x="1716" y="1269"/>
                      <a:pt x="1722" y="1267"/>
                    </a:cubicBezTo>
                    <a:cubicBezTo>
                      <a:pt x="1776" y="1258"/>
                      <a:pt x="1794" y="1187"/>
                      <a:pt x="1803" y="1133"/>
                    </a:cubicBezTo>
                    <a:cubicBezTo>
                      <a:pt x="1803" y="1017"/>
                      <a:pt x="1749" y="901"/>
                      <a:pt x="1696" y="785"/>
                    </a:cubicBezTo>
                    <a:cubicBezTo>
                      <a:pt x="1615" y="634"/>
                      <a:pt x="1499" y="473"/>
                      <a:pt x="1401" y="330"/>
                    </a:cubicBezTo>
                    <a:lnTo>
                      <a:pt x="1401" y="330"/>
                    </a:lnTo>
                    <a:cubicBezTo>
                      <a:pt x="1499" y="509"/>
                      <a:pt x="1589" y="696"/>
                      <a:pt x="1651" y="892"/>
                    </a:cubicBezTo>
                    <a:cubicBezTo>
                      <a:pt x="1678" y="973"/>
                      <a:pt x="1696" y="1044"/>
                      <a:pt x="1678" y="1124"/>
                    </a:cubicBezTo>
                    <a:cubicBezTo>
                      <a:pt x="1678" y="1142"/>
                      <a:pt x="1669" y="1169"/>
                      <a:pt x="1642" y="1169"/>
                    </a:cubicBezTo>
                    <a:cubicBezTo>
                      <a:pt x="1633" y="1169"/>
                      <a:pt x="1624" y="1169"/>
                      <a:pt x="1615" y="1160"/>
                    </a:cubicBezTo>
                    <a:cubicBezTo>
                      <a:pt x="1589" y="1142"/>
                      <a:pt x="1562" y="1106"/>
                      <a:pt x="1544" y="1071"/>
                    </a:cubicBezTo>
                    <a:cubicBezTo>
                      <a:pt x="1455" y="928"/>
                      <a:pt x="1375" y="785"/>
                      <a:pt x="1303" y="634"/>
                    </a:cubicBezTo>
                    <a:lnTo>
                      <a:pt x="1303" y="634"/>
                    </a:lnTo>
                    <a:cubicBezTo>
                      <a:pt x="1366" y="812"/>
                      <a:pt x="1419" y="999"/>
                      <a:pt x="1455" y="1187"/>
                    </a:cubicBezTo>
                    <a:cubicBezTo>
                      <a:pt x="1482" y="1320"/>
                      <a:pt x="1499" y="1463"/>
                      <a:pt x="1446" y="1588"/>
                    </a:cubicBezTo>
                    <a:cubicBezTo>
                      <a:pt x="1446" y="1606"/>
                      <a:pt x="1437" y="1615"/>
                      <a:pt x="1419" y="1624"/>
                    </a:cubicBezTo>
                    <a:cubicBezTo>
                      <a:pt x="1415" y="1628"/>
                      <a:pt x="1408" y="1630"/>
                      <a:pt x="1400" y="1630"/>
                    </a:cubicBezTo>
                    <a:cubicBezTo>
                      <a:pt x="1392" y="1630"/>
                      <a:pt x="1383" y="1628"/>
                      <a:pt x="1375" y="1624"/>
                    </a:cubicBezTo>
                    <a:cubicBezTo>
                      <a:pt x="1285" y="1579"/>
                      <a:pt x="1232" y="1490"/>
                      <a:pt x="1196" y="1392"/>
                    </a:cubicBezTo>
                    <a:cubicBezTo>
                      <a:pt x="1092" y="1153"/>
                      <a:pt x="1000" y="908"/>
                      <a:pt x="941" y="652"/>
                    </a:cubicBezTo>
                    <a:lnTo>
                      <a:pt x="941" y="652"/>
                    </a:lnTo>
                    <a:cubicBezTo>
                      <a:pt x="971" y="851"/>
                      <a:pt x="964" y="1050"/>
                      <a:pt x="928" y="1249"/>
                    </a:cubicBezTo>
                    <a:cubicBezTo>
                      <a:pt x="920" y="1276"/>
                      <a:pt x="911" y="1320"/>
                      <a:pt x="875" y="1320"/>
                    </a:cubicBezTo>
                    <a:cubicBezTo>
                      <a:pt x="872" y="1322"/>
                      <a:pt x="868" y="1323"/>
                      <a:pt x="865" y="1323"/>
                    </a:cubicBezTo>
                    <a:cubicBezTo>
                      <a:pt x="851" y="1323"/>
                      <a:pt x="836" y="1308"/>
                      <a:pt x="821" y="1294"/>
                    </a:cubicBezTo>
                    <a:cubicBezTo>
                      <a:pt x="795" y="1276"/>
                      <a:pt x="786" y="1240"/>
                      <a:pt x="768" y="1205"/>
                    </a:cubicBezTo>
                    <a:cubicBezTo>
                      <a:pt x="670" y="964"/>
                      <a:pt x="652" y="678"/>
                      <a:pt x="643" y="411"/>
                    </a:cubicBezTo>
                    <a:cubicBezTo>
                      <a:pt x="643" y="544"/>
                      <a:pt x="616" y="669"/>
                      <a:pt x="563" y="785"/>
                    </a:cubicBezTo>
                    <a:cubicBezTo>
                      <a:pt x="545" y="821"/>
                      <a:pt x="518" y="866"/>
                      <a:pt x="474" y="866"/>
                    </a:cubicBezTo>
                    <a:cubicBezTo>
                      <a:pt x="438" y="866"/>
                      <a:pt x="411" y="830"/>
                      <a:pt x="402" y="794"/>
                    </a:cubicBezTo>
                    <a:cubicBezTo>
                      <a:pt x="331" y="634"/>
                      <a:pt x="358" y="428"/>
                      <a:pt x="358" y="250"/>
                    </a:cubicBezTo>
                    <a:lnTo>
                      <a:pt x="358" y="250"/>
                    </a:lnTo>
                    <a:cubicBezTo>
                      <a:pt x="322" y="312"/>
                      <a:pt x="286" y="375"/>
                      <a:pt x="233" y="419"/>
                    </a:cubicBezTo>
                    <a:cubicBezTo>
                      <a:pt x="215" y="437"/>
                      <a:pt x="197" y="455"/>
                      <a:pt x="179" y="455"/>
                    </a:cubicBezTo>
                    <a:cubicBezTo>
                      <a:pt x="171" y="457"/>
                      <a:pt x="164" y="457"/>
                      <a:pt x="157" y="457"/>
                    </a:cubicBezTo>
                    <a:cubicBezTo>
                      <a:pt x="123" y="457"/>
                      <a:pt x="96" y="440"/>
                      <a:pt x="81" y="411"/>
                    </a:cubicBezTo>
                    <a:cubicBezTo>
                      <a:pt x="63" y="384"/>
                      <a:pt x="54" y="348"/>
                      <a:pt x="45" y="312"/>
                    </a:cubicBezTo>
                    <a:cubicBezTo>
                      <a:pt x="38" y="217"/>
                      <a:pt x="61" y="128"/>
                      <a:pt x="99" y="49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4246;p48">
                <a:extLst>
                  <a:ext uri="{FF2B5EF4-FFF2-40B4-BE49-F238E27FC236}">
                    <a16:creationId xmlns:a16="http://schemas.microsoft.com/office/drawing/2014/main" id="{FF79A355-2556-300C-B995-D7FDF2B6002F}"/>
                  </a:ext>
                </a:extLst>
              </p:cNvPr>
              <p:cNvSpPr/>
              <p:nvPr/>
            </p:nvSpPr>
            <p:spPr>
              <a:xfrm>
                <a:off x="7630139" y="1877873"/>
                <a:ext cx="303650" cy="319372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722" extrusionOk="0">
                    <a:moveTo>
                      <a:pt x="340" y="482"/>
                    </a:moveTo>
                    <a:cubicBezTo>
                      <a:pt x="336" y="617"/>
                      <a:pt x="342" y="751"/>
                      <a:pt x="358" y="883"/>
                    </a:cubicBezTo>
                    <a:lnTo>
                      <a:pt x="358" y="883"/>
                    </a:lnTo>
                    <a:cubicBezTo>
                      <a:pt x="367" y="750"/>
                      <a:pt x="363" y="614"/>
                      <a:pt x="340" y="482"/>
                    </a:cubicBezTo>
                    <a:close/>
                    <a:moveTo>
                      <a:pt x="2026" y="589"/>
                    </a:moveTo>
                    <a:cubicBezTo>
                      <a:pt x="2096" y="742"/>
                      <a:pt x="2169" y="884"/>
                      <a:pt x="2240" y="1028"/>
                    </a:cubicBezTo>
                    <a:lnTo>
                      <a:pt x="2240" y="1028"/>
                    </a:lnTo>
                    <a:cubicBezTo>
                      <a:pt x="2177" y="877"/>
                      <a:pt x="2105" y="730"/>
                      <a:pt x="2026" y="589"/>
                    </a:cubicBezTo>
                    <a:close/>
                    <a:moveTo>
                      <a:pt x="1383" y="1401"/>
                    </a:moveTo>
                    <a:cubicBezTo>
                      <a:pt x="1394" y="1422"/>
                      <a:pt x="1405" y="1443"/>
                      <a:pt x="1415" y="1464"/>
                    </a:cubicBezTo>
                    <a:lnTo>
                      <a:pt x="1415" y="1464"/>
                    </a:lnTo>
                    <a:cubicBezTo>
                      <a:pt x="1405" y="1443"/>
                      <a:pt x="1394" y="1422"/>
                      <a:pt x="1383" y="1401"/>
                    </a:cubicBezTo>
                    <a:close/>
                    <a:moveTo>
                      <a:pt x="1803" y="1517"/>
                    </a:moveTo>
                    <a:lnTo>
                      <a:pt x="1803" y="1517"/>
                    </a:lnTo>
                    <a:cubicBezTo>
                      <a:pt x="1831" y="1570"/>
                      <a:pt x="1859" y="1622"/>
                      <a:pt x="1889" y="1675"/>
                    </a:cubicBezTo>
                    <a:lnTo>
                      <a:pt x="1889" y="1675"/>
                    </a:lnTo>
                    <a:cubicBezTo>
                      <a:pt x="1861" y="1622"/>
                      <a:pt x="1832" y="1569"/>
                      <a:pt x="1803" y="1517"/>
                    </a:cubicBezTo>
                    <a:close/>
                    <a:moveTo>
                      <a:pt x="1945" y="1205"/>
                    </a:moveTo>
                    <a:lnTo>
                      <a:pt x="1945" y="1205"/>
                    </a:lnTo>
                    <a:cubicBezTo>
                      <a:pt x="2025" y="1377"/>
                      <a:pt x="2109" y="1545"/>
                      <a:pt x="2195" y="1711"/>
                    </a:cubicBezTo>
                    <a:lnTo>
                      <a:pt x="2195" y="1711"/>
                    </a:lnTo>
                    <a:cubicBezTo>
                      <a:pt x="2123" y="1536"/>
                      <a:pt x="2040" y="1367"/>
                      <a:pt x="1945" y="1205"/>
                    </a:cubicBezTo>
                    <a:close/>
                    <a:moveTo>
                      <a:pt x="72" y="1"/>
                    </a:moveTo>
                    <a:cubicBezTo>
                      <a:pt x="1" y="366"/>
                      <a:pt x="18" y="750"/>
                      <a:pt x="143" y="1116"/>
                    </a:cubicBezTo>
                    <a:cubicBezTo>
                      <a:pt x="161" y="1169"/>
                      <a:pt x="188" y="1223"/>
                      <a:pt x="233" y="1250"/>
                    </a:cubicBezTo>
                    <a:cubicBezTo>
                      <a:pt x="242" y="1253"/>
                      <a:pt x="252" y="1254"/>
                      <a:pt x="263" y="1254"/>
                    </a:cubicBezTo>
                    <a:cubicBezTo>
                      <a:pt x="308" y="1254"/>
                      <a:pt x="355" y="1227"/>
                      <a:pt x="351" y="1188"/>
                    </a:cubicBezTo>
                    <a:lnTo>
                      <a:pt x="351" y="1188"/>
                    </a:lnTo>
                    <a:cubicBezTo>
                      <a:pt x="422" y="1506"/>
                      <a:pt x="538" y="1806"/>
                      <a:pt x="714" y="2088"/>
                    </a:cubicBezTo>
                    <a:cubicBezTo>
                      <a:pt x="812" y="2267"/>
                      <a:pt x="955" y="2445"/>
                      <a:pt x="1151" y="2490"/>
                    </a:cubicBezTo>
                    <a:cubicBezTo>
                      <a:pt x="1169" y="2499"/>
                      <a:pt x="1196" y="2499"/>
                      <a:pt x="1214" y="2499"/>
                    </a:cubicBezTo>
                    <a:cubicBezTo>
                      <a:pt x="1259" y="2490"/>
                      <a:pt x="1285" y="2445"/>
                      <a:pt x="1294" y="2400"/>
                    </a:cubicBezTo>
                    <a:cubicBezTo>
                      <a:pt x="1312" y="2329"/>
                      <a:pt x="1285" y="2240"/>
                      <a:pt x="1259" y="2168"/>
                    </a:cubicBezTo>
                    <a:cubicBezTo>
                      <a:pt x="1223" y="2044"/>
                      <a:pt x="1178" y="1928"/>
                      <a:pt x="1134" y="1812"/>
                    </a:cubicBezTo>
                    <a:lnTo>
                      <a:pt x="1134" y="1812"/>
                    </a:lnTo>
                    <a:cubicBezTo>
                      <a:pt x="1196" y="1972"/>
                      <a:pt x="1303" y="2133"/>
                      <a:pt x="1410" y="2276"/>
                    </a:cubicBezTo>
                    <a:cubicBezTo>
                      <a:pt x="1508" y="2400"/>
                      <a:pt x="1624" y="2516"/>
                      <a:pt x="1776" y="2579"/>
                    </a:cubicBezTo>
                    <a:cubicBezTo>
                      <a:pt x="1794" y="2583"/>
                      <a:pt x="1814" y="2588"/>
                      <a:pt x="1833" y="2588"/>
                    </a:cubicBezTo>
                    <a:cubicBezTo>
                      <a:pt x="1852" y="2588"/>
                      <a:pt x="1870" y="2583"/>
                      <a:pt x="1883" y="2570"/>
                    </a:cubicBezTo>
                    <a:cubicBezTo>
                      <a:pt x="1910" y="2534"/>
                      <a:pt x="1901" y="2490"/>
                      <a:pt x="1892" y="2454"/>
                    </a:cubicBezTo>
                    <a:cubicBezTo>
                      <a:pt x="1865" y="2383"/>
                      <a:pt x="1829" y="2311"/>
                      <a:pt x="1794" y="2240"/>
                    </a:cubicBezTo>
                    <a:lnTo>
                      <a:pt x="1794" y="2240"/>
                    </a:lnTo>
                    <a:cubicBezTo>
                      <a:pt x="1874" y="2392"/>
                      <a:pt x="1981" y="2525"/>
                      <a:pt x="2106" y="2641"/>
                    </a:cubicBezTo>
                    <a:cubicBezTo>
                      <a:pt x="2151" y="2686"/>
                      <a:pt x="2195" y="2722"/>
                      <a:pt x="2249" y="2722"/>
                    </a:cubicBezTo>
                    <a:cubicBezTo>
                      <a:pt x="2258" y="2722"/>
                      <a:pt x="2267" y="2713"/>
                      <a:pt x="2276" y="2713"/>
                    </a:cubicBezTo>
                    <a:cubicBezTo>
                      <a:pt x="2284" y="2704"/>
                      <a:pt x="2293" y="2686"/>
                      <a:pt x="2293" y="2668"/>
                    </a:cubicBezTo>
                    <a:cubicBezTo>
                      <a:pt x="2293" y="2606"/>
                      <a:pt x="2284" y="2543"/>
                      <a:pt x="2267" y="2481"/>
                    </a:cubicBezTo>
                    <a:lnTo>
                      <a:pt x="2267" y="2481"/>
                    </a:lnTo>
                    <a:cubicBezTo>
                      <a:pt x="2293" y="2525"/>
                      <a:pt x="2347" y="2561"/>
                      <a:pt x="2400" y="2570"/>
                    </a:cubicBezTo>
                    <a:cubicBezTo>
                      <a:pt x="2418" y="2570"/>
                      <a:pt x="2445" y="2570"/>
                      <a:pt x="2454" y="2561"/>
                    </a:cubicBezTo>
                    <a:cubicBezTo>
                      <a:pt x="2463" y="2552"/>
                      <a:pt x="2463" y="2543"/>
                      <a:pt x="2472" y="2534"/>
                    </a:cubicBezTo>
                    <a:cubicBezTo>
                      <a:pt x="2490" y="2481"/>
                      <a:pt x="2490" y="2418"/>
                      <a:pt x="2481" y="2356"/>
                    </a:cubicBezTo>
                    <a:cubicBezTo>
                      <a:pt x="2472" y="2298"/>
                      <a:pt x="2449" y="2249"/>
                      <a:pt x="2432" y="2192"/>
                    </a:cubicBezTo>
                    <a:lnTo>
                      <a:pt x="2432" y="2192"/>
                    </a:lnTo>
                    <a:cubicBezTo>
                      <a:pt x="2445" y="2223"/>
                      <a:pt x="2482" y="2245"/>
                      <a:pt x="2514" y="2245"/>
                    </a:cubicBezTo>
                    <a:cubicBezTo>
                      <a:pt x="2529" y="2245"/>
                      <a:pt x="2542" y="2241"/>
                      <a:pt x="2552" y="2231"/>
                    </a:cubicBezTo>
                    <a:cubicBezTo>
                      <a:pt x="2579" y="2204"/>
                      <a:pt x="2588" y="2160"/>
                      <a:pt x="2579" y="2124"/>
                    </a:cubicBezTo>
                    <a:cubicBezTo>
                      <a:pt x="2579" y="1928"/>
                      <a:pt x="2525" y="1740"/>
                      <a:pt x="2463" y="1553"/>
                    </a:cubicBezTo>
                    <a:cubicBezTo>
                      <a:pt x="2400" y="1365"/>
                      <a:pt x="2322" y="1196"/>
                      <a:pt x="2240" y="1028"/>
                    </a:cubicBezTo>
                    <a:lnTo>
                      <a:pt x="2240" y="1028"/>
                    </a:lnTo>
                    <a:cubicBezTo>
                      <a:pt x="2368" y="1335"/>
                      <a:pt x="2463" y="1658"/>
                      <a:pt x="2516" y="1981"/>
                    </a:cubicBezTo>
                    <a:cubicBezTo>
                      <a:pt x="2516" y="2035"/>
                      <a:pt x="2525" y="2088"/>
                      <a:pt x="2507" y="2133"/>
                    </a:cubicBezTo>
                    <a:cubicBezTo>
                      <a:pt x="2507" y="2142"/>
                      <a:pt x="2507" y="2151"/>
                      <a:pt x="2499" y="2160"/>
                    </a:cubicBezTo>
                    <a:cubicBezTo>
                      <a:pt x="2494" y="2164"/>
                      <a:pt x="2489" y="2165"/>
                      <a:pt x="2484" y="2165"/>
                    </a:cubicBezTo>
                    <a:cubicBezTo>
                      <a:pt x="2466" y="2165"/>
                      <a:pt x="2443" y="2146"/>
                      <a:pt x="2436" y="2133"/>
                    </a:cubicBezTo>
                    <a:cubicBezTo>
                      <a:pt x="2374" y="2061"/>
                      <a:pt x="2329" y="1972"/>
                      <a:pt x="2284" y="1883"/>
                    </a:cubicBezTo>
                    <a:cubicBezTo>
                      <a:pt x="2255" y="1826"/>
                      <a:pt x="2225" y="1768"/>
                      <a:pt x="2195" y="1711"/>
                    </a:cubicBezTo>
                    <a:lnTo>
                      <a:pt x="2195" y="1711"/>
                    </a:lnTo>
                    <a:cubicBezTo>
                      <a:pt x="2265" y="1882"/>
                      <a:pt x="2325" y="2059"/>
                      <a:pt x="2374" y="2240"/>
                    </a:cubicBezTo>
                    <a:cubicBezTo>
                      <a:pt x="2391" y="2311"/>
                      <a:pt x="2409" y="2383"/>
                      <a:pt x="2391" y="2454"/>
                    </a:cubicBezTo>
                    <a:cubicBezTo>
                      <a:pt x="2320" y="2445"/>
                      <a:pt x="2284" y="2383"/>
                      <a:pt x="2249" y="2320"/>
                    </a:cubicBezTo>
                    <a:cubicBezTo>
                      <a:pt x="2134" y="2105"/>
                      <a:pt x="2008" y="1890"/>
                      <a:pt x="1889" y="1675"/>
                    </a:cubicBezTo>
                    <a:lnTo>
                      <a:pt x="1889" y="1675"/>
                    </a:lnTo>
                    <a:cubicBezTo>
                      <a:pt x="2027" y="1942"/>
                      <a:pt x="2140" y="2226"/>
                      <a:pt x="2222" y="2516"/>
                    </a:cubicBezTo>
                    <a:cubicBezTo>
                      <a:pt x="2231" y="2543"/>
                      <a:pt x="2231" y="2588"/>
                      <a:pt x="2204" y="2606"/>
                    </a:cubicBezTo>
                    <a:cubicBezTo>
                      <a:pt x="2199" y="2607"/>
                      <a:pt x="2194" y="2608"/>
                      <a:pt x="2189" y="2608"/>
                    </a:cubicBezTo>
                    <a:cubicBezTo>
                      <a:pt x="2168" y="2608"/>
                      <a:pt x="2147" y="2593"/>
                      <a:pt x="2133" y="2579"/>
                    </a:cubicBezTo>
                    <a:cubicBezTo>
                      <a:pt x="2070" y="2516"/>
                      <a:pt x="2026" y="2445"/>
                      <a:pt x="1972" y="2374"/>
                    </a:cubicBezTo>
                    <a:cubicBezTo>
                      <a:pt x="1763" y="2081"/>
                      <a:pt x="1577" y="1780"/>
                      <a:pt x="1415" y="1464"/>
                    </a:cubicBezTo>
                    <a:lnTo>
                      <a:pt x="1415" y="1464"/>
                    </a:lnTo>
                    <a:cubicBezTo>
                      <a:pt x="1553" y="1740"/>
                      <a:pt x="1667" y="2031"/>
                      <a:pt x="1758" y="2329"/>
                    </a:cubicBezTo>
                    <a:cubicBezTo>
                      <a:pt x="1776" y="2365"/>
                      <a:pt x="1785" y="2409"/>
                      <a:pt x="1758" y="2436"/>
                    </a:cubicBezTo>
                    <a:cubicBezTo>
                      <a:pt x="1753" y="2437"/>
                      <a:pt x="1749" y="2437"/>
                      <a:pt x="1744" y="2437"/>
                    </a:cubicBezTo>
                    <a:cubicBezTo>
                      <a:pt x="1686" y="2437"/>
                      <a:pt x="1630" y="2388"/>
                      <a:pt x="1589" y="2347"/>
                    </a:cubicBezTo>
                    <a:cubicBezTo>
                      <a:pt x="1276" y="2017"/>
                      <a:pt x="1062" y="1606"/>
                      <a:pt x="866" y="1196"/>
                    </a:cubicBezTo>
                    <a:lnTo>
                      <a:pt x="866" y="1196"/>
                    </a:lnTo>
                    <a:cubicBezTo>
                      <a:pt x="964" y="1482"/>
                      <a:pt x="1053" y="1776"/>
                      <a:pt x="1143" y="2070"/>
                    </a:cubicBezTo>
                    <a:cubicBezTo>
                      <a:pt x="1169" y="2142"/>
                      <a:pt x="1187" y="2222"/>
                      <a:pt x="1187" y="2293"/>
                    </a:cubicBezTo>
                    <a:cubicBezTo>
                      <a:pt x="1178" y="2329"/>
                      <a:pt x="1169" y="2356"/>
                      <a:pt x="1143" y="2365"/>
                    </a:cubicBezTo>
                    <a:cubicBezTo>
                      <a:pt x="1137" y="2367"/>
                      <a:pt x="1131" y="2368"/>
                      <a:pt x="1125" y="2368"/>
                    </a:cubicBezTo>
                    <a:cubicBezTo>
                      <a:pt x="1109" y="2368"/>
                      <a:pt x="1090" y="2362"/>
                      <a:pt x="1071" y="2356"/>
                    </a:cubicBezTo>
                    <a:cubicBezTo>
                      <a:pt x="982" y="2302"/>
                      <a:pt x="911" y="2213"/>
                      <a:pt x="848" y="2124"/>
                    </a:cubicBezTo>
                    <a:cubicBezTo>
                      <a:pt x="580" y="1752"/>
                      <a:pt x="412" y="1328"/>
                      <a:pt x="358" y="883"/>
                    </a:cubicBezTo>
                    <a:lnTo>
                      <a:pt x="358" y="883"/>
                    </a:lnTo>
                    <a:cubicBezTo>
                      <a:pt x="353" y="956"/>
                      <a:pt x="343" y="1028"/>
                      <a:pt x="331" y="1098"/>
                    </a:cubicBezTo>
                    <a:cubicBezTo>
                      <a:pt x="331" y="1116"/>
                      <a:pt x="322" y="1125"/>
                      <a:pt x="322" y="1134"/>
                    </a:cubicBezTo>
                    <a:cubicBezTo>
                      <a:pt x="314" y="1139"/>
                      <a:pt x="305" y="1141"/>
                      <a:pt x="297" y="1141"/>
                    </a:cubicBezTo>
                    <a:cubicBezTo>
                      <a:pt x="276" y="1141"/>
                      <a:pt x="254" y="1128"/>
                      <a:pt x="242" y="1116"/>
                    </a:cubicBezTo>
                    <a:cubicBezTo>
                      <a:pt x="197" y="1071"/>
                      <a:pt x="179" y="1000"/>
                      <a:pt x="152" y="937"/>
                    </a:cubicBezTo>
                    <a:cubicBezTo>
                      <a:pt x="63" y="634"/>
                      <a:pt x="36" y="313"/>
                      <a:pt x="7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4247;p48">
                <a:extLst>
                  <a:ext uri="{FF2B5EF4-FFF2-40B4-BE49-F238E27FC236}">
                    <a16:creationId xmlns:a16="http://schemas.microsoft.com/office/drawing/2014/main" id="{8C6DBBA1-DC90-CF70-AB53-03491A8A0BF6}"/>
                  </a:ext>
                </a:extLst>
              </p:cNvPr>
              <p:cNvSpPr/>
              <p:nvPr/>
            </p:nvSpPr>
            <p:spPr>
              <a:xfrm>
                <a:off x="7897063" y="2159462"/>
                <a:ext cx="30506" cy="5866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00" extrusionOk="0">
                    <a:moveTo>
                      <a:pt x="1" y="0"/>
                    </a:moveTo>
                    <a:cubicBezTo>
                      <a:pt x="81" y="170"/>
                      <a:pt x="170" y="339"/>
                      <a:pt x="259" y="500"/>
                    </a:cubicBezTo>
                    <a:cubicBezTo>
                      <a:pt x="179" y="331"/>
                      <a:pt x="90" y="170"/>
                      <a:pt x="1" y="0"/>
                    </a:cubicBezTo>
                    <a:close/>
                  </a:path>
                </a:pathLst>
              </a:custGeom>
              <a:solidFill>
                <a:srgbClr val="EB7E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4248;p48">
                <a:extLst>
                  <a:ext uri="{FF2B5EF4-FFF2-40B4-BE49-F238E27FC236}">
                    <a16:creationId xmlns:a16="http://schemas.microsoft.com/office/drawing/2014/main" id="{9B341497-071D-2802-2E34-F9CAA36F8B0A}"/>
                  </a:ext>
                </a:extLst>
              </p:cNvPr>
              <p:cNvSpPr/>
              <p:nvPr/>
            </p:nvSpPr>
            <p:spPr>
              <a:xfrm>
                <a:off x="7774571" y="2149020"/>
                <a:ext cx="219994" cy="150769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2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7" y="330"/>
                      <a:pt x="438" y="669"/>
                      <a:pt x="723" y="928"/>
                    </a:cubicBezTo>
                    <a:cubicBezTo>
                      <a:pt x="821" y="1008"/>
                      <a:pt x="929" y="1097"/>
                      <a:pt x="1045" y="1151"/>
                    </a:cubicBezTo>
                    <a:cubicBezTo>
                      <a:pt x="1057" y="1157"/>
                      <a:pt x="1074" y="1164"/>
                      <a:pt x="1089" y="1164"/>
                    </a:cubicBezTo>
                    <a:cubicBezTo>
                      <a:pt x="1096" y="1164"/>
                      <a:pt x="1102" y="1163"/>
                      <a:pt x="1107" y="1160"/>
                    </a:cubicBezTo>
                    <a:cubicBezTo>
                      <a:pt x="1143" y="1142"/>
                      <a:pt x="1143" y="1097"/>
                      <a:pt x="1134" y="1062"/>
                    </a:cubicBezTo>
                    <a:cubicBezTo>
                      <a:pt x="1116" y="964"/>
                      <a:pt x="1080" y="874"/>
                      <a:pt x="1036" y="785"/>
                    </a:cubicBezTo>
                    <a:lnTo>
                      <a:pt x="1036" y="785"/>
                    </a:lnTo>
                    <a:cubicBezTo>
                      <a:pt x="1107" y="874"/>
                      <a:pt x="1169" y="964"/>
                      <a:pt x="1241" y="1053"/>
                    </a:cubicBezTo>
                    <a:cubicBezTo>
                      <a:pt x="1312" y="1151"/>
                      <a:pt x="1401" y="1258"/>
                      <a:pt x="1517" y="1267"/>
                    </a:cubicBezTo>
                    <a:cubicBezTo>
                      <a:pt x="1535" y="1267"/>
                      <a:pt x="1544" y="1267"/>
                      <a:pt x="1553" y="1258"/>
                    </a:cubicBezTo>
                    <a:cubicBezTo>
                      <a:pt x="1571" y="1249"/>
                      <a:pt x="1571" y="1231"/>
                      <a:pt x="1571" y="1222"/>
                    </a:cubicBezTo>
                    <a:cubicBezTo>
                      <a:pt x="1571" y="1160"/>
                      <a:pt x="1562" y="1106"/>
                      <a:pt x="1544" y="1053"/>
                    </a:cubicBezTo>
                    <a:lnTo>
                      <a:pt x="1544" y="1053"/>
                    </a:lnTo>
                    <a:cubicBezTo>
                      <a:pt x="1607" y="1160"/>
                      <a:pt x="1714" y="1240"/>
                      <a:pt x="1830" y="1285"/>
                    </a:cubicBezTo>
                    <a:cubicBezTo>
                      <a:pt x="1830" y="1285"/>
                      <a:pt x="1830" y="1276"/>
                      <a:pt x="1830" y="1276"/>
                    </a:cubicBezTo>
                    <a:cubicBezTo>
                      <a:pt x="1847" y="1267"/>
                      <a:pt x="1856" y="1249"/>
                      <a:pt x="1874" y="1231"/>
                    </a:cubicBezTo>
                    <a:cubicBezTo>
                      <a:pt x="1803" y="1205"/>
                      <a:pt x="1731" y="1160"/>
                      <a:pt x="1669" y="1106"/>
                    </a:cubicBezTo>
                    <a:cubicBezTo>
                      <a:pt x="1553" y="999"/>
                      <a:pt x="1464" y="866"/>
                      <a:pt x="1384" y="723"/>
                    </a:cubicBezTo>
                    <a:cubicBezTo>
                      <a:pt x="1357" y="678"/>
                      <a:pt x="1330" y="634"/>
                      <a:pt x="1303" y="589"/>
                    </a:cubicBezTo>
                    <a:lnTo>
                      <a:pt x="1303" y="589"/>
                    </a:lnTo>
                    <a:cubicBezTo>
                      <a:pt x="1366" y="714"/>
                      <a:pt x="1419" y="839"/>
                      <a:pt x="1473" y="973"/>
                    </a:cubicBezTo>
                    <a:cubicBezTo>
                      <a:pt x="1499" y="1026"/>
                      <a:pt x="1517" y="1080"/>
                      <a:pt x="1526" y="1133"/>
                    </a:cubicBezTo>
                    <a:cubicBezTo>
                      <a:pt x="1526" y="1142"/>
                      <a:pt x="1526" y="1160"/>
                      <a:pt x="1517" y="1169"/>
                    </a:cubicBezTo>
                    <a:cubicBezTo>
                      <a:pt x="1513" y="1173"/>
                      <a:pt x="1508" y="1176"/>
                      <a:pt x="1503" y="1176"/>
                    </a:cubicBezTo>
                    <a:cubicBezTo>
                      <a:pt x="1497" y="1176"/>
                      <a:pt x="1491" y="1173"/>
                      <a:pt x="1482" y="1169"/>
                    </a:cubicBezTo>
                    <a:cubicBezTo>
                      <a:pt x="1401" y="1151"/>
                      <a:pt x="1339" y="1097"/>
                      <a:pt x="1276" y="1035"/>
                    </a:cubicBezTo>
                    <a:cubicBezTo>
                      <a:pt x="1196" y="955"/>
                      <a:pt x="1134" y="866"/>
                      <a:pt x="1062" y="767"/>
                    </a:cubicBezTo>
                    <a:cubicBezTo>
                      <a:pt x="937" y="598"/>
                      <a:pt x="786" y="402"/>
                      <a:pt x="661" y="223"/>
                    </a:cubicBezTo>
                    <a:lnTo>
                      <a:pt x="661" y="223"/>
                    </a:lnTo>
                    <a:cubicBezTo>
                      <a:pt x="813" y="482"/>
                      <a:pt x="955" y="750"/>
                      <a:pt x="1071" y="1026"/>
                    </a:cubicBezTo>
                    <a:cubicBezTo>
                      <a:pt x="1064" y="1033"/>
                      <a:pt x="1056" y="1036"/>
                      <a:pt x="1048" y="1036"/>
                    </a:cubicBezTo>
                    <a:cubicBezTo>
                      <a:pt x="1034" y="1036"/>
                      <a:pt x="1020" y="1028"/>
                      <a:pt x="1009" y="1017"/>
                    </a:cubicBezTo>
                    <a:cubicBezTo>
                      <a:pt x="607" y="741"/>
                      <a:pt x="268" y="393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4249;p48">
                <a:extLst>
                  <a:ext uri="{FF2B5EF4-FFF2-40B4-BE49-F238E27FC236}">
                    <a16:creationId xmlns:a16="http://schemas.microsoft.com/office/drawing/2014/main" id="{451E8F13-B4B0-48BF-69B0-252CEE7F9C04}"/>
                  </a:ext>
                </a:extLst>
              </p:cNvPr>
              <p:cNvSpPr/>
              <p:nvPr/>
            </p:nvSpPr>
            <p:spPr>
              <a:xfrm>
                <a:off x="7942117" y="2276674"/>
                <a:ext cx="154993" cy="209434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785" extrusionOk="0">
                    <a:moveTo>
                      <a:pt x="0" y="1"/>
                    </a:moveTo>
                    <a:cubicBezTo>
                      <a:pt x="295" y="679"/>
                      <a:pt x="776" y="1267"/>
                      <a:pt x="1312" y="1785"/>
                    </a:cubicBezTo>
                    <a:cubicBezTo>
                      <a:pt x="1320" y="1713"/>
                      <a:pt x="1285" y="1642"/>
                      <a:pt x="1249" y="1580"/>
                    </a:cubicBezTo>
                    <a:cubicBezTo>
                      <a:pt x="1222" y="1526"/>
                      <a:pt x="1187" y="1473"/>
                      <a:pt x="1160" y="1419"/>
                    </a:cubicBezTo>
                    <a:cubicBezTo>
                      <a:pt x="1008" y="1285"/>
                      <a:pt x="857" y="1142"/>
                      <a:pt x="714" y="991"/>
                    </a:cubicBezTo>
                    <a:cubicBezTo>
                      <a:pt x="437" y="696"/>
                      <a:pt x="179" y="366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4250;p48">
                <a:extLst>
                  <a:ext uri="{FF2B5EF4-FFF2-40B4-BE49-F238E27FC236}">
                    <a16:creationId xmlns:a16="http://schemas.microsoft.com/office/drawing/2014/main" id="{D13D74A8-51EF-CE8E-A4D8-F4FBFC7A6E69}"/>
                  </a:ext>
                </a:extLst>
              </p:cNvPr>
              <p:cNvSpPr/>
              <p:nvPr/>
            </p:nvSpPr>
            <p:spPr>
              <a:xfrm>
                <a:off x="7884509" y="2271394"/>
                <a:ext cx="144551" cy="180219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5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" y="224"/>
                      <a:pt x="197" y="429"/>
                      <a:pt x="331" y="617"/>
                    </a:cubicBezTo>
                    <a:cubicBezTo>
                      <a:pt x="545" y="920"/>
                      <a:pt x="777" y="1205"/>
                      <a:pt x="1026" y="1482"/>
                    </a:cubicBezTo>
                    <a:cubicBezTo>
                      <a:pt x="1089" y="1509"/>
                      <a:pt x="1160" y="1535"/>
                      <a:pt x="1232" y="1535"/>
                    </a:cubicBezTo>
                    <a:cubicBezTo>
                      <a:pt x="812" y="1063"/>
                      <a:pt x="295" y="536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4251;p48">
                <a:extLst>
                  <a:ext uri="{FF2B5EF4-FFF2-40B4-BE49-F238E27FC236}">
                    <a16:creationId xmlns:a16="http://schemas.microsoft.com/office/drawing/2014/main" id="{3FBB36B9-7A5B-E4E3-95B2-37CBF023E04B}"/>
                  </a:ext>
                </a:extLst>
              </p:cNvPr>
              <p:cNvSpPr/>
              <p:nvPr/>
            </p:nvSpPr>
            <p:spPr>
              <a:xfrm>
                <a:off x="7693966" y="2015031"/>
                <a:ext cx="58782" cy="10688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9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295"/>
                      <a:pt x="188" y="571"/>
                      <a:pt x="349" y="821"/>
                    </a:cubicBezTo>
                    <a:cubicBezTo>
                      <a:pt x="376" y="857"/>
                      <a:pt x="393" y="892"/>
                      <a:pt x="438" y="901"/>
                    </a:cubicBezTo>
                    <a:cubicBezTo>
                      <a:pt x="447" y="910"/>
                      <a:pt x="456" y="910"/>
                      <a:pt x="474" y="910"/>
                    </a:cubicBezTo>
                    <a:cubicBezTo>
                      <a:pt x="500" y="901"/>
                      <a:pt x="500" y="857"/>
                      <a:pt x="491" y="830"/>
                    </a:cubicBezTo>
                    <a:cubicBezTo>
                      <a:pt x="429" y="598"/>
                      <a:pt x="340" y="384"/>
                      <a:pt x="215" y="179"/>
                    </a:cubicBezTo>
                    <a:lnTo>
                      <a:pt x="215" y="179"/>
                    </a:lnTo>
                    <a:cubicBezTo>
                      <a:pt x="268" y="313"/>
                      <a:pt x="322" y="446"/>
                      <a:pt x="367" y="580"/>
                    </a:cubicBezTo>
                    <a:cubicBezTo>
                      <a:pt x="384" y="634"/>
                      <a:pt x="402" y="687"/>
                      <a:pt x="393" y="750"/>
                    </a:cubicBezTo>
                    <a:cubicBezTo>
                      <a:pt x="367" y="750"/>
                      <a:pt x="358" y="732"/>
                      <a:pt x="340" y="714"/>
                    </a:cubicBezTo>
                    <a:cubicBezTo>
                      <a:pt x="197" y="491"/>
                      <a:pt x="81" y="259"/>
                      <a:pt x="1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4252;p48">
                <a:extLst>
                  <a:ext uri="{FF2B5EF4-FFF2-40B4-BE49-F238E27FC236}">
                    <a16:creationId xmlns:a16="http://schemas.microsoft.com/office/drawing/2014/main" id="{5C751EC5-EABB-976A-5DD5-D253FB132E8B}"/>
                  </a:ext>
                </a:extLst>
              </p:cNvPr>
              <p:cNvSpPr/>
              <p:nvPr/>
            </p:nvSpPr>
            <p:spPr>
              <a:xfrm>
                <a:off x="7756855" y="1876817"/>
                <a:ext cx="4505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030" extrusionOk="0">
                    <a:moveTo>
                      <a:pt x="63" y="1"/>
                    </a:moveTo>
                    <a:cubicBezTo>
                      <a:pt x="116" y="161"/>
                      <a:pt x="187" y="313"/>
                      <a:pt x="232" y="465"/>
                    </a:cubicBezTo>
                    <a:cubicBezTo>
                      <a:pt x="250" y="518"/>
                      <a:pt x="259" y="563"/>
                      <a:pt x="268" y="607"/>
                    </a:cubicBezTo>
                    <a:cubicBezTo>
                      <a:pt x="286" y="670"/>
                      <a:pt x="286" y="741"/>
                      <a:pt x="277" y="804"/>
                    </a:cubicBezTo>
                    <a:cubicBezTo>
                      <a:pt x="241" y="795"/>
                      <a:pt x="223" y="759"/>
                      <a:pt x="205" y="732"/>
                    </a:cubicBezTo>
                    <a:cubicBezTo>
                      <a:pt x="134" y="536"/>
                      <a:pt x="54" y="367"/>
                      <a:pt x="0" y="170"/>
                    </a:cubicBezTo>
                    <a:lnTo>
                      <a:pt x="0" y="170"/>
                    </a:lnTo>
                    <a:cubicBezTo>
                      <a:pt x="54" y="393"/>
                      <a:pt x="125" y="616"/>
                      <a:pt x="205" y="839"/>
                    </a:cubicBezTo>
                    <a:cubicBezTo>
                      <a:pt x="232" y="893"/>
                      <a:pt x="250" y="955"/>
                      <a:pt x="286" y="1000"/>
                    </a:cubicBezTo>
                    <a:cubicBezTo>
                      <a:pt x="300" y="1014"/>
                      <a:pt x="315" y="1029"/>
                      <a:pt x="329" y="1029"/>
                    </a:cubicBezTo>
                    <a:cubicBezTo>
                      <a:pt x="333" y="1029"/>
                      <a:pt x="336" y="1028"/>
                      <a:pt x="339" y="1027"/>
                    </a:cubicBezTo>
                    <a:cubicBezTo>
                      <a:pt x="375" y="1027"/>
                      <a:pt x="384" y="973"/>
                      <a:pt x="384" y="937"/>
                    </a:cubicBezTo>
                    <a:cubicBezTo>
                      <a:pt x="348" y="607"/>
                      <a:pt x="205" y="304"/>
                      <a:pt x="63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4253;p48">
                <a:extLst>
                  <a:ext uri="{FF2B5EF4-FFF2-40B4-BE49-F238E27FC236}">
                    <a16:creationId xmlns:a16="http://schemas.microsoft.com/office/drawing/2014/main" id="{1A53A2DA-BE20-C61A-A8BC-08982E3E4DDC}"/>
                  </a:ext>
                </a:extLst>
              </p:cNvPr>
              <p:cNvSpPr/>
              <p:nvPr/>
            </p:nvSpPr>
            <p:spPr>
              <a:xfrm>
                <a:off x="7725410" y="1882097"/>
                <a:ext cx="21002" cy="7966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79" extrusionOk="0">
                    <a:moveTo>
                      <a:pt x="108" y="0"/>
                    </a:moveTo>
                    <a:lnTo>
                      <a:pt x="108" y="0"/>
                    </a:lnTo>
                    <a:cubicBezTo>
                      <a:pt x="125" y="161"/>
                      <a:pt x="125" y="330"/>
                      <a:pt x="116" y="482"/>
                    </a:cubicBezTo>
                    <a:cubicBezTo>
                      <a:pt x="116" y="491"/>
                      <a:pt x="108" y="509"/>
                      <a:pt x="99" y="509"/>
                    </a:cubicBezTo>
                    <a:cubicBezTo>
                      <a:pt x="90" y="509"/>
                      <a:pt x="81" y="509"/>
                      <a:pt x="72" y="500"/>
                    </a:cubicBezTo>
                    <a:cubicBezTo>
                      <a:pt x="54" y="473"/>
                      <a:pt x="45" y="429"/>
                      <a:pt x="36" y="393"/>
                    </a:cubicBezTo>
                    <a:cubicBezTo>
                      <a:pt x="27" y="286"/>
                      <a:pt x="9" y="179"/>
                      <a:pt x="18" y="63"/>
                    </a:cubicBezTo>
                    <a:lnTo>
                      <a:pt x="18" y="63"/>
                    </a:lnTo>
                    <a:cubicBezTo>
                      <a:pt x="0" y="259"/>
                      <a:pt x="18" y="446"/>
                      <a:pt x="72" y="634"/>
                    </a:cubicBezTo>
                    <a:cubicBezTo>
                      <a:pt x="81" y="652"/>
                      <a:pt x="90" y="678"/>
                      <a:pt x="116" y="678"/>
                    </a:cubicBezTo>
                    <a:cubicBezTo>
                      <a:pt x="134" y="678"/>
                      <a:pt x="152" y="652"/>
                      <a:pt x="152" y="625"/>
                    </a:cubicBezTo>
                    <a:cubicBezTo>
                      <a:pt x="179" y="420"/>
                      <a:pt x="143" y="214"/>
                      <a:pt x="108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4254;p48">
                <a:extLst>
                  <a:ext uri="{FF2B5EF4-FFF2-40B4-BE49-F238E27FC236}">
                    <a16:creationId xmlns:a16="http://schemas.microsoft.com/office/drawing/2014/main" id="{C1A5C1BA-E8AA-5336-2609-6C8C76ECF75E}"/>
                  </a:ext>
                </a:extLst>
              </p:cNvPr>
              <p:cNvSpPr/>
              <p:nvPr/>
            </p:nvSpPr>
            <p:spPr>
              <a:xfrm>
                <a:off x="7687748" y="1853821"/>
                <a:ext cx="25226" cy="7579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46" extrusionOk="0">
                    <a:moveTo>
                      <a:pt x="188" y="0"/>
                    </a:moveTo>
                    <a:cubicBezTo>
                      <a:pt x="197" y="161"/>
                      <a:pt x="161" y="331"/>
                      <a:pt x="98" y="482"/>
                    </a:cubicBezTo>
                    <a:cubicBezTo>
                      <a:pt x="91" y="497"/>
                      <a:pt x="84" y="511"/>
                      <a:pt x="72" y="511"/>
                    </a:cubicBezTo>
                    <a:cubicBezTo>
                      <a:pt x="69" y="511"/>
                      <a:pt x="66" y="511"/>
                      <a:pt x="63" y="509"/>
                    </a:cubicBezTo>
                    <a:cubicBezTo>
                      <a:pt x="54" y="509"/>
                      <a:pt x="45" y="500"/>
                      <a:pt x="45" y="491"/>
                    </a:cubicBezTo>
                    <a:cubicBezTo>
                      <a:pt x="27" y="438"/>
                      <a:pt x="27" y="393"/>
                      <a:pt x="36" y="339"/>
                    </a:cubicBezTo>
                    <a:cubicBezTo>
                      <a:pt x="45" y="259"/>
                      <a:pt x="54" y="161"/>
                      <a:pt x="72" y="72"/>
                    </a:cubicBezTo>
                    <a:lnTo>
                      <a:pt x="72" y="72"/>
                    </a:lnTo>
                    <a:cubicBezTo>
                      <a:pt x="18" y="232"/>
                      <a:pt x="0" y="402"/>
                      <a:pt x="18" y="563"/>
                    </a:cubicBezTo>
                    <a:cubicBezTo>
                      <a:pt x="27" y="580"/>
                      <a:pt x="27" y="598"/>
                      <a:pt x="36" y="616"/>
                    </a:cubicBezTo>
                    <a:cubicBezTo>
                      <a:pt x="43" y="631"/>
                      <a:pt x="62" y="645"/>
                      <a:pt x="79" y="645"/>
                    </a:cubicBezTo>
                    <a:cubicBezTo>
                      <a:pt x="83" y="645"/>
                      <a:pt x="86" y="644"/>
                      <a:pt x="90" y="643"/>
                    </a:cubicBezTo>
                    <a:cubicBezTo>
                      <a:pt x="107" y="643"/>
                      <a:pt x="116" y="616"/>
                      <a:pt x="125" y="598"/>
                    </a:cubicBezTo>
                    <a:cubicBezTo>
                      <a:pt x="214" y="420"/>
                      <a:pt x="205" y="206"/>
                      <a:pt x="188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4255;p48">
                <a:extLst>
                  <a:ext uri="{FF2B5EF4-FFF2-40B4-BE49-F238E27FC236}">
                    <a16:creationId xmlns:a16="http://schemas.microsoft.com/office/drawing/2014/main" id="{CDD666E9-8A68-EDE4-F842-7589E62A54F3}"/>
                  </a:ext>
                </a:extLst>
              </p:cNvPr>
              <p:cNvSpPr/>
              <p:nvPr/>
            </p:nvSpPr>
            <p:spPr>
              <a:xfrm>
                <a:off x="7762017" y="2047413"/>
                <a:ext cx="46228" cy="692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90" extrusionOk="0">
                    <a:moveTo>
                      <a:pt x="1" y="1"/>
                    </a:moveTo>
                    <a:cubicBezTo>
                      <a:pt x="10" y="35"/>
                      <a:pt x="22" y="70"/>
                      <a:pt x="37" y="105"/>
                    </a:cubicBezTo>
                    <a:lnTo>
                      <a:pt x="37" y="105"/>
                    </a:lnTo>
                    <a:cubicBezTo>
                      <a:pt x="24" y="71"/>
                      <a:pt x="12" y="36"/>
                      <a:pt x="1" y="1"/>
                    </a:cubicBezTo>
                    <a:close/>
                    <a:moveTo>
                      <a:pt x="179" y="90"/>
                    </a:moveTo>
                    <a:lnTo>
                      <a:pt x="179" y="90"/>
                    </a:lnTo>
                    <a:cubicBezTo>
                      <a:pt x="224" y="188"/>
                      <a:pt x="268" y="331"/>
                      <a:pt x="304" y="438"/>
                    </a:cubicBezTo>
                    <a:cubicBezTo>
                      <a:pt x="313" y="447"/>
                      <a:pt x="313" y="474"/>
                      <a:pt x="304" y="483"/>
                    </a:cubicBezTo>
                    <a:cubicBezTo>
                      <a:pt x="301" y="484"/>
                      <a:pt x="297" y="485"/>
                      <a:pt x="294" y="485"/>
                    </a:cubicBezTo>
                    <a:cubicBezTo>
                      <a:pt x="280" y="485"/>
                      <a:pt x="267" y="472"/>
                      <a:pt x="259" y="465"/>
                    </a:cubicBezTo>
                    <a:cubicBezTo>
                      <a:pt x="168" y="360"/>
                      <a:pt x="88" y="233"/>
                      <a:pt x="37" y="105"/>
                    </a:cubicBezTo>
                    <a:lnTo>
                      <a:pt x="37" y="105"/>
                    </a:lnTo>
                    <a:cubicBezTo>
                      <a:pt x="77" y="213"/>
                      <a:pt x="127" y="319"/>
                      <a:pt x="188" y="420"/>
                    </a:cubicBezTo>
                    <a:cubicBezTo>
                      <a:pt x="224" y="474"/>
                      <a:pt x="268" y="527"/>
                      <a:pt x="322" y="572"/>
                    </a:cubicBezTo>
                    <a:cubicBezTo>
                      <a:pt x="331" y="581"/>
                      <a:pt x="349" y="590"/>
                      <a:pt x="358" y="590"/>
                    </a:cubicBezTo>
                    <a:cubicBezTo>
                      <a:pt x="384" y="581"/>
                      <a:pt x="393" y="563"/>
                      <a:pt x="393" y="545"/>
                    </a:cubicBezTo>
                    <a:cubicBezTo>
                      <a:pt x="393" y="518"/>
                      <a:pt x="384" y="500"/>
                      <a:pt x="375" y="483"/>
                    </a:cubicBezTo>
                    <a:lnTo>
                      <a:pt x="179" y="90"/>
                    </a:ln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4256;p48">
                <a:extLst>
                  <a:ext uri="{FF2B5EF4-FFF2-40B4-BE49-F238E27FC236}">
                    <a16:creationId xmlns:a16="http://schemas.microsoft.com/office/drawing/2014/main" id="{A31974F9-3402-E040-F0F9-396D02EC77E1}"/>
                  </a:ext>
                </a:extLst>
              </p:cNvPr>
              <p:cNvSpPr/>
              <p:nvPr/>
            </p:nvSpPr>
            <p:spPr>
              <a:xfrm>
                <a:off x="7824788" y="2074634"/>
                <a:ext cx="47284" cy="66057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63" extrusionOk="0">
                    <a:moveTo>
                      <a:pt x="135" y="1"/>
                    </a:moveTo>
                    <a:lnTo>
                      <a:pt x="135" y="1"/>
                    </a:lnTo>
                    <a:cubicBezTo>
                      <a:pt x="179" y="117"/>
                      <a:pt x="242" y="251"/>
                      <a:pt x="295" y="367"/>
                    </a:cubicBezTo>
                    <a:cubicBezTo>
                      <a:pt x="304" y="393"/>
                      <a:pt x="313" y="420"/>
                      <a:pt x="295" y="438"/>
                    </a:cubicBezTo>
                    <a:cubicBezTo>
                      <a:pt x="251" y="420"/>
                      <a:pt x="224" y="376"/>
                      <a:pt x="197" y="331"/>
                    </a:cubicBezTo>
                    <a:cubicBezTo>
                      <a:pt x="135" y="233"/>
                      <a:pt x="54" y="108"/>
                      <a:pt x="1" y="1"/>
                    </a:cubicBezTo>
                    <a:lnTo>
                      <a:pt x="1" y="1"/>
                    </a:lnTo>
                    <a:cubicBezTo>
                      <a:pt x="72" y="161"/>
                      <a:pt x="153" y="313"/>
                      <a:pt x="251" y="456"/>
                    </a:cubicBezTo>
                    <a:cubicBezTo>
                      <a:pt x="286" y="500"/>
                      <a:pt x="322" y="554"/>
                      <a:pt x="376" y="563"/>
                    </a:cubicBezTo>
                    <a:cubicBezTo>
                      <a:pt x="402" y="536"/>
                      <a:pt x="385" y="500"/>
                      <a:pt x="376" y="465"/>
                    </a:cubicBezTo>
                    <a:cubicBezTo>
                      <a:pt x="313" y="304"/>
                      <a:pt x="233" y="152"/>
                      <a:pt x="135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4257;p48">
                <a:extLst>
                  <a:ext uri="{FF2B5EF4-FFF2-40B4-BE49-F238E27FC236}">
                    <a16:creationId xmlns:a16="http://schemas.microsoft.com/office/drawing/2014/main" id="{B1D7E752-597D-7DE1-00FC-31245A47DEB8}"/>
                  </a:ext>
                </a:extLst>
              </p:cNvPr>
              <p:cNvSpPr/>
              <p:nvPr/>
            </p:nvSpPr>
            <p:spPr>
              <a:xfrm>
                <a:off x="7850014" y="2047413"/>
                <a:ext cx="37780" cy="64883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5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" y="22"/>
                      <a:pt x="11" y="43"/>
                      <a:pt x="19" y="63"/>
                    </a:cubicBezTo>
                    <a:lnTo>
                      <a:pt x="19" y="63"/>
                    </a:lnTo>
                    <a:cubicBezTo>
                      <a:pt x="12" y="42"/>
                      <a:pt x="6" y="22"/>
                      <a:pt x="0" y="1"/>
                    </a:cubicBezTo>
                    <a:close/>
                    <a:moveTo>
                      <a:pt x="116" y="10"/>
                    </a:moveTo>
                    <a:lnTo>
                      <a:pt x="116" y="10"/>
                    </a:lnTo>
                    <a:cubicBezTo>
                      <a:pt x="143" y="108"/>
                      <a:pt x="178" y="161"/>
                      <a:pt x="205" y="260"/>
                    </a:cubicBezTo>
                    <a:cubicBezTo>
                      <a:pt x="214" y="295"/>
                      <a:pt x="223" y="331"/>
                      <a:pt x="223" y="367"/>
                    </a:cubicBezTo>
                    <a:cubicBezTo>
                      <a:pt x="196" y="367"/>
                      <a:pt x="187" y="340"/>
                      <a:pt x="170" y="322"/>
                    </a:cubicBezTo>
                    <a:cubicBezTo>
                      <a:pt x="118" y="242"/>
                      <a:pt x="55" y="155"/>
                      <a:pt x="19" y="63"/>
                    </a:cubicBezTo>
                    <a:lnTo>
                      <a:pt x="19" y="63"/>
                    </a:lnTo>
                    <a:cubicBezTo>
                      <a:pt x="76" y="229"/>
                      <a:pt x="166" y="392"/>
                      <a:pt x="277" y="527"/>
                    </a:cubicBezTo>
                    <a:cubicBezTo>
                      <a:pt x="283" y="540"/>
                      <a:pt x="294" y="552"/>
                      <a:pt x="306" y="552"/>
                    </a:cubicBezTo>
                    <a:cubicBezTo>
                      <a:pt x="311" y="552"/>
                      <a:pt x="316" y="550"/>
                      <a:pt x="321" y="545"/>
                    </a:cubicBezTo>
                    <a:cubicBezTo>
                      <a:pt x="303" y="358"/>
                      <a:pt x="205" y="179"/>
                      <a:pt x="116" y="1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4258;p48">
                <a:extLst>
                  <a:ext uri="{FF2B5EF4-FFF2-40B4-BE49-F238E27FC236}">
                    <a16:creationId xmlns:a16="http://schemas.microsoft.com/office/drawing/2014/main" id="{DEA93113-AA6C-AD42-9C8B-F70264BC6291}"/>
                  </a:ext>
                </a:extLst>
              </p:cNvPr>
              <p:cNvSpPr/>
              <p:nvPr/>
            </p:nvSpPr>
            <p:spPr>
              <a:xfrm>
                <a:off x="7868787" y="1997197"/>
                <a:ext cx="33674" cy="73449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26" extrusionOk="0">
                    <a:moveTo>
                      <a:pt x="1" y="72"/>
                    </a:moveTo>
                    <a:cubicBezTo>
                      <a:pt x="4" y="87"/>
                      <a:pt x="8" y="102"/>
                      <a:pt x="12" y="117"/>
                    </a:cubicBezTo>
                    <a:lnTo>
                      <a:pt x="12" y="117"/>
                    </a:lnTo>
                    <a:cubicBezTo>
                      <a:pt x="8" y="102"/>
                      <a:pt x="4" y="87"/>
                      <a:pt x="1" y="72"/>
                    </a:cubicBezTo>
                    <a:close/>
                    <a:moveTo>
                      <a:pt x="99" y="1"/>
                    </a:moveTo>
                    <a:cubicBezTo>
                      <a:pt x="118" y="41"/>
                      <a:pt x="137" y="82"/>
                      <a:pt x="155" y="123"/>
                    </a:cubicBezTo>
                    <a:lnTo>
                      <a:pt x="155" y="123"/>
                    </a:lnTo>
                    <a:cubicBezTo>
                      <a:pt x="140" y="83"/>
                      <a:pt x="121" y="42"/>
                      <a:pt x="99" y="1"/>
                    </a:cubicBezTo>
                    <a:close/>
                    <a:moveTo>
                      <a:pt x="12" y="117"/>
                    </a:moveTo>
                    <a:cubicBezTo>
                      <a:pt x="48" y="244"/>
                      <a:pt x="97" y="371"/>
                      <a:pt x="161" y="482"/>
                    </a:cubicBezTo>
                    <a:cubicBezTo>
                      <a:pt x="179" y="536"/>
                      <a:pt x="206" y="581"/>
                      <a:pt x="250" y="625"/>
                    </a:cubicBezTo>
                    <a:lnTo>
                      <a:pt x="268" y="625"/>
                    </a:lnTo>
                    <a:cubicBezTo>
                      <a:pt x="277" y="625"/>
                      <a:pt x="286" y="607"/>
                      <a:pt x="286" y="598"/>
                    </a:cubicBezTo>
                    <a:cubicBezTo>
                      <a:pt x="279" y="430"/>
                      <a:pt x="223" y="273"/>
                      <a:pt x="155" y="123"/>
                    </a:cubicBezTo>
                    <a:lnTo>
                      <a:pt x="155" y="123"/>
                    </a:lnTo>
                    <a:cubicBezTo>
                      <a:pt x="190" y="211"/>
                      <a:pt x="209" y="301"/>
                      <a:pt x="215" y="411"/>
                    </a:cubicBezTo>
                    <a:cubicBezTo>
                      <a:pt x="215" y="420"/>
                      <a:pt x="215" y="429"/>
                      <a:pt x="206" y="438"/>
                    </a:cubicBezTo>
                    <a:cubicBezTo>
                      <a:pt x="201" y="442"/>
                      <a:pt x="195" y="444"/>
                      <a:pt x="188" y="444"/>
                    </a:cubicBezTo>
                    <a:cubicBezTo>
                      <a:pt x="181" y="444"/>
                      <a:pt x="175" y="442"/>
                      <a:pt x="170" y="438"/>
                    </a:cubicBezTo>
                    <a:cubicBezTo>
                      <a:pt x="161" y="438"/>
                      <a:pt x="152" y="420"/>
                      <a:pt x="143" y="411"/>
                    </a:cubicBezTo>
                    <a:cubicBezTo>
                      <a:pt x="97" y="333"/>
                      <a:pt x="43" y="221"/>
                      <a:pt x="12" y="117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4259;p48">
                <a:extLst>
                  <a:ext uri="{FF2B5EF4-FFF2-40B4-BE49-F238E27FC236}">
                    <a16:creationId xmlns:a16="http://schemas.microsoft.com/office/drawing/2014/main" id="{FC41A753-ACE1-0756-BE31-DA7D428B8CC3}"/>
                  </a:ext>
                </a:extLst>
              </p:cNvPr>
              <p:cNvSpPr/>
              <p:nvPr/>
            </p:nvSpPr>
            <p:spPr>
              <a:xfrm>
                <a:off x="7771403" y="2202405"/>
                <a:ext cx="94333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7" y="295"/>
                      <a:pt x="447" y="562"/>
                      <a:pt x="715" y="785"/>
                    </a:cubicBezTo>
                    <a:cubicBezTo>
                      <a:pt x="733" y="803"/>
                      <a:pt x="750" y="812"/>
                      <a:pt x="768" y="812"/>
                    </a:cubicBezTo>
                    <a:cubicBezTo>
                      <a:pt x="786" y="803"/>
                      <a:pt x="804" y="785"/>
                      <a:pt x="804" y="758"/>
                    </a:cubicBezTo>
                    <a:cubicBezTo>
                      <a:pt x="795" y="741"/>
                      <a:pt x="786" y="723"/>
                      <a:pt x="777" y="705"/>
                    </a:cubicBezTo>
                    <a:cubicBezTo>
                      <a:pt x="652" y="509"/>
                      <a:pt x="501" y="321"/>
                      <a:pt x="331" y="152"/>
                    </a:cubicBezTo>
                    <a:lnTo>
                      <a:pt x="331" y="152"/>
                    </a:lnTo>
                    <a:cubicBezTo>
                      <a:pt x="447" y="312"/>
                      <a:pt x="554" y="473"/>
                      <a:pt x="661" y="634"/>
                    </a:cubicBezTo>
                    <a:cubicBezTo>
                      <a:pt x="656" y="639"/>
                      <a:pt x="649" y="641"/>
                      <a:pt x="642" y="641"/>
                    </a:cubicBezTo>
                    <a:cubicBezTo>
                      <a:pt x="623" y="641"/>
                      <a:pt x="600" y="628"/>
                      <a:pt x="581" y="616"/>
                    </a:cubicBezTo>
                    <a:cubicBezTo>
                      <a:pt x="376" y="428"/>
                      <a:pt x="170" y="214"/>
                      <a:pt x="1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4260;p48">
                <a:extLst>
                  <a:ext uri="{FF2B5EF4-FFF2-40B4-BE49-F238E27FC236}">
                    <a16:creationId xmlns:a16="http://schemas.microsoft.com/office/drawing/2014/main" id="{7002E0B2-FD32-104F-F26E-C8991B67A201}"/>
                  </a:ext>
                </a:extLst>
              </p:cNvPr>
              <p:cNvSpPr/>
              <p:nvPr/>
            </p:nvSpPr>
            <p:spPr>
              <a:xfrm>
                <a:off x="7929563" y="2157351"/>
                <a:ext cx="51391" cy="9820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837" extrusionOk="0">
                    <a:moveTo>
                      <a:pt x="152" y="1"/>
                    </a:moveTo>
                    <a:cubicBezTo>
                      <a:pt x="214" y="161"/>
                      <a:pt x="303" y="402"/>
                      <a:pt x="330" y="572"/>
                    </a:cubicBezTo>
                    <a:cubicBezTo>
                      <a:pt x="339" y="598"/>
                      <a:pt x="339" y="625"/>
                      <a:pt x="330" y="652"/>
                    </a:cubicBezTo>
                    <a:cubicBezTo>
                      <a:pt x="330" y="661"/>
                      <a:pt x="330" y="661"/>
                      <a:pt x="321" y="670"/>
                    </a:cubicBezTo>
                    <a:cubicBezTo>
                      <a:pt x="319" y="672"/>
                      <a:pt x="316" y="673"/>
                      <a:pt x="312" y="673"/>
                    </a:cubicBezTo>
                    <a:cubicBezTo>
                      <a:pt x="303" y="673"/>
                      <a:pt x="290" y="665"/>
                      <a:pt x="277" y="652"/>
                    </a:cubicBezTo>
                    <a:cubicBezTo>
                      <a:pt x="232" y="616"/>
                      <a:pt x="196" y="554"/>
                      <a:pt x="170" y="500"/>
                    </a:cubicBezTo>
                    <a:cubicBezTo>
                      <a:pt x="107" y="393"/>
                      <a:pt x="45" y="286"/>
                      <a:pt x="0" y="170"/>
                    </a:cubicBezTo>
                    <a:lnTo>
                      <a:pt x="0" y="170"/>
                    </a:lnTo>
                    <a:cubicBezTo>
                      <a:pt x="45" y="331"/>
                      <a:pt x="107" y="491"/>
                      <a:pt x="196" y="643"/>
                    </a:cubicBezTo>
                    <a:cubicBezTo>
                      <a:pt x="241" y="714"/>
                      <a:pt x="286" y="786"/>
                      <a:pt x="366" y="830"/>
                    </a:cubicBezTo>
                    <a:cubicBezTo>
                      <a:pt x="375" y="835"/>
                      <a:pt x="384" y="837"/>
                      <a:pt x="393" y="837"/>
                    </a:cubicBezTo>
                    <a:cubicBezTo>
                      <a:pt x="402" y="837"/>
                      <a:pt x="410" y="835"/>
                      <a:pt x="419" y="830"/>
                    </a:cubicBezTo>
                    <a:cubicBezTo>
                      <a:pt x="437" y="821"/>
                      <a:pt x="437" y="795"/>
                      <a:pt x="428" y="768"/>
                    </a:cubicBezTo>
                    <a:cubicBezTo>
                      <a:pt x="384" y="500"/>
                      <a:pt x="286" y="233"/>
                      <a:pt x="152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4261;p48">
                <a:extLst>
                  <a:ext uri="{FF2B5EF4-FFF2-40B4-BE49-F238E27FC236}">
                    <a16:creationId xmlns:a16="http://schemas.microsoft.com/office/drawing/2014/main" id="{E6FDDDA7-167D-BF89-88FA-F3E2018BF03D}"/>
                  </a:ext>
                </a:extLst>
              </p:cNvPr>
              <p:cNvSpPr/>
              <p:nvPr/>
            </p:nvSpPr>
            <p:spPr>
              <a:xfrm>
                <a:off x="7837460" y="2198181"/>
                <a:ext cx="36724" cy="42004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58" extrusionOk="0">
                    <a:moveTo>
                      <a:pt x="0" y="27"/>
                    </a:moveTo>
                    <a:lnTo>
                      <a:pt x="0" y="27"/>
                    </a:lnTo>
                    <a:cubicBezTo>
                      <a:pt x="1" y="29"/>
                      <a:pt x="1" y="30"/>
                      <a:pt x="2" y="32"/>
                    </a:cubicBezTo>
                    <a:lnTo>
                      <a:pt x="2" y="32"/>
                    </a:lnTo>
                    <a:cubicBezTo>
                      <a:pt x="1" y="30"/>
                      <a:pt x="1" y="29"/>
                      <a:pt x="0" y="27"/>
                    </a:cubicBezTo>
                    <a:close/>
                    <a:moveTo>
                      <a:pt x="125" y="1"/>
                    </a:moveTo>
                    <a:lnTo>
                      <a:pt x="125" y="1"/>
                    </a:lnTo>
                    <a:cubicBezTo>
                      <a:pt x="152" y="63"/>
                      <a:pt x="178" y="108"/>
                      <a:pt x="205" y="170"/>
                    </a:cubicBezTo>
                    <a:cubicBezTo>
                      <a:pt x="205" y="188"/>
                      <a:pt x="205" y="206"/>
                      <a:pt x="196" y="215"/>
                    </a:cubicBezTo>
                    <a:cubicBezTo>
                      <a:pt x="187" y="215"/>
                      <a:pt x="178" y="206"/>
                      <a:pt x="178" y="206"/>
                    </a:cubicBezTo>
                    <a:cubicBezTo>
                      <a:pt x="108" y="144"/>
                      <a:pt x="39" y="109"/>
                      <a:pt x="2" y="32"/>
                    </a:cubicBezTo>
                    <a:lnTo>
                      <a:pt x="2" y="32"/>
                    </a:lnTo>
                    <a:cubicBezTo>
                      <a:pt x="47" y="128"/>
                      <a:pt x="108" y="216"/>
                      <a:pt x="170" y="286"/>
                    </a:cubicBezTo>
                    <a:cubicBezTo>
                      <a:pt x="205" y="322"/>
                      <a:pt x="241" y="357"/>
                      <a:pt x="285" y="357"/>
                    </a:cubicBezTo>
                    <a:cubicBezTo>
                      <a:pt x="294" y="357"/>
                      <a:pt x="303" y="357"/>
                      <a:pt x="303" y="348"/>
                    </a:cubicBezTo>
                    <a:cubicBezTo>
                      <a:pt x="303" y="348"/>
                      <a:pt x="303" y="340"/>
                      <a:pt x="303" y="340"/>
                    </a:cubicBezTo>
                    <a:cubicBezTo>
                      <a:pt x="312" y="295"/>
                      <a:pt x="285" y="259"/>
                      <a:pt x="268" y="232"/>
                    </a:cubicBezTo>
                    <a:cubicBezTo>
                      <a:pt x="223" y="152"/>
                      <a:pt x="178" y="72"/>
                      <a:pt x="125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4262;p48">
                <a:extLst>
                  <a:ext uri="{FF2B5EF4-FFF2-40B4-BE49-F238E27FC236}">
                    <a16:creationId xmlns:a16="http://schemas.microsoft.com/office/drawing/2014/main" id="{82365384-3684-B9C4-3FD9-735AE969AF52}"/>
                  </a:ext>
                </a:extLst>
              </p:cNvPr>
              <p:cNvSpPr/>
              <p:nvPr/>
            </p:nvSpPr>
            <p:spPr>
              <a:xfrm>
                <a:off x="7654191" y="1826366"/>
                <a:ext cx="281709" cy="225391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921" extrusionOk="0">
                    <a:moveTo>
                      <a:pt x="310" y="0"/>
                    </a:moveTo>
                    <a:cubicBezTo>
                      <a:pt x="205" y="0"/>
                      <a:pt x="104" y="21"/>
                      <a:pt x="10" y="74"/>
                    </a:cubicBezTo>
                    <a:cubicBezTo>
                      <a:pt x="1" y="74"/>
                      <a:pt x="1" y="74"/>
                      <a:pt x="1" y="83"/>
                    </a:cubicBezTo>
                    <a:cubicBezTo>
                      <a:pt x="55" y="77"/>
                      <a:pt x="110" y="75"/>
                      <a:pt x="164" y="75"/>
                    </a:cubicBezTo>
                    <a:cubicBezTo>
                      <a:pt x="461" y="75"/>
                      <a:pt x="763" y="155"/>
                      <a:pt x="1027" y="306"/>
                    </a:cubicBezTo>
                    <a:cubicBezTo>
                      <a:pt x="1134" y="368"/>
                      <a:pt x="1241" y="440"/>
                      <a:pt x="1339" y="520"/>
                    </a:cubicBezTo>
                    <a:cubicBezTo>
                      <a:pt x="1678" y="788"/>
                      <a:pt x="1999" y="1100"/>
                      <a:pt x="2195" y="1475"/>
                    </a:cubicBezTo>
                    <a:cubicBezTo>
                      <a:pt x="2267" y="1617"/>
                      <a:pt x="2329" y="1751"/>
                      <a:pt x="2383" y="1894"/>
                    </a:cubicBezTo>
                    <a:cubicBezTo>
                      <a:pt x="2383" y="1903"/>
                      <a:pt x="2392" y="1912"/>
                      <a:pt x="2392" y="1921"/>
                    </a:cubicBezTo>
                    <a:cubicBezTo>
                      <a:pt x="2401" y="1858"/>
                      <a:pt x="2392" y="1796"/>
                      <a:pt x="2383" y="1742"/>
                    </a:cubicBezTo>
                    <a:cubicBezTo>
                      <a:pt x="2356" y="1608"/>
                      <a:pt x="2302" y="1492"/>
                      <a:pt x="2240" y="1385"/>
                    </a:cubicBezTo>
                    <a:cubicBezTo>
                      <a:pt x="1919" y="788"/>
                      <a:pt x="1375" y="324"/>
                      <a:pt x="741" y="92"/>
                    </a:cubicBezTo>
                    <a:cubicBezTo>
                      <a:pt x="602" y="40"/>
                      <a:pt x="453" y="0"/>
                      <a:pt x="310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AB7C2FDC-496F-1202-F61B-22026531760C}"/>
              </a:ext>
            </a:extLst>
          </p:cNvPr>
          <p:cNvSpPr/>
          <p:nvPr/>
        </p:nvSpPr>
        <p:spPr>
          <a:xfrm>
            <a:off x="720882" y="2668772"/>
            <a:ext cx="3553406" cy="2474728"/>
          </a:xfrm>
          <a:custGeom>
            <a:avLst/>
            <a:gdLst/>
            <a:ahLst/>
            <a:cxnLst/>
            <a:rect l="l" t="t" r="r" b="b"/>
            <a:pathLst>
              <a:path w="9074691" h="6352284">
                <a:moveTo>
                  <a:pt x="0" y="0"/>
                </a:moveTo>
                <a:lnTo>
                  <a:pt x="9074690" y="0"/>
                </a:lnTo>
                <a:lnTo>
                  <a:pt x="9074690" y="6352284"/>
                </a:lnTo>
                <a:lnTo>
                  <a:pt x="0" y="6352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图片 4" descr="2">
            <a:extLst>
              <a:ext uri="{FF2B5EF4-FFF2-40B4-BE49-F238E27FC236}">
                <a16:creationId xmlns:a16="http://schemas.microsoft.com/office/drawing/2014/main" id="{31FB19FE-F548-5EF7-7CCD-6D7E4B089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375" y="378497"/>
            <a:ext cx="5008538" cy="473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9257112-C06B-42EF-B3A9-28F227E5F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404" y="1881667"/>
            <a:ext cx="2948563" cy="9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xúc của em khi xem video trên.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p57"/>
          <p:cNvSpPr txBox="1">
            <a:spLocks noGrp="1"/>
          </p:cNvSpPr>
          <p:nvPr>
            <p:ph type="title"/>
          </p:nvPr>
        </p:nvSpPr>
        <p:spPr>
          <a:xfrm>
            <a:off x="1893123" y="2081434"/>
            <a:ext cx="5551218" cy="8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H</a:t>
            </a:r>
            <a:r>
              <a:rPr lang="en" sz="6600"/>
              <a:t>ình thành kiến thức</a:t>
            </a:r>
            <a:endParaRPr sz="6600" i="1">
              <a:solidFill>
                <a:schemeClr val="accent1"/>
              </a:solidFill>
            </a:endParaRPr>
          </a:p>
        </p:txBody>
      </p:sp>
      <p:grpSp>
        <p:nvGrpSpPr>
          <p:cNvPr id="4770" name="Google Shape;4770;p57"/>
          <p:cNvGrpSpPr/>
          <p:nvPr/>
        </p:nvGrpSpPr>
        <p:grpSpPr>
          <a:xfrm>
            <a:off x="-1356183" y="-129501"/>
            <a:ext cx="3997644" cy="4332548"/>
            <a:chOff x="-1269252" y="250747"/>
            <a:chExt cx="3997644" cy="4332548"/>
          </a:xfrm>
        </p:grpSpPr>
        <p:grpSp>
          <p:nvGrpSpPr>
            <p:cNvPr id="4771" name="Google Shape;4771;p57"/>
            <p:cNvGrpSpPr/>
            <p:nvPr/>
          </p:nvGrpSpPr>
          <p:grpSpPr>
            <a:xfrm rot="-7251482">
              <a:off x="-1031401" y="1140771"/>
              <a:ext cx="3521943" cy="2552500"/>
              <a:chOff x="2785975" y="89072"/>
              <a:chExt cx="947322" cy="686615"/>
            </a:xfrm>
          </p:grpSpPr>
          <p:sp>
            <p:nvSpPr>
              <p:cNvPr id="4772" name="Google Shape;4772;p57"/>
              <p:cNvSpPr/>
              <p:nvPr/>
            </p:nvSpPr>
            <p:spPr>
              <a:xfrm>
                <a:off x="2785975" y="89072"/>
                <a:ext cx="947322" cy="686381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5850" extrusionOk="0">
                    <a:moveTo>
                      <a:pt x="7824" y="0"/>
                    </a:moveTo>
                    <a:cubicBezTo>
                      <a:pt x="7298" y="330"/>
                      <a:pt x="6745" y="625"/>
                      <a:pt x="6174" y="883"/>
                    </a:cubicBezTo>
                    <a:cubicBezTo>
                      <a:pt x="6049" y="937"/>
                      <a:pt x="5915" y="964"/>
                      <a:pt x="5772" y="964"/>
                    </a:cubicBezTo>
                    <a:cubicBezTo>
                      <a:pt x="4889" y="1588"/>
                      <a:pt x="4033" y="2231"/>
                      <a:pt x="3167" y="2882"/>
                    </a:cubicBezTo>
                    <a:cubicBezTo>
                      <a:pt x="2730" y="3221"/>
                      <a:pt x="2284" y="3551"/>
                      <a:pt x="1838" y="3881"/>
                    </a:cubicBezTo>
                    <a:cubicBezTo>
                      <a:pt x="1214" y="4363"/>
                      <a:pt x="803" y="4951"/>
                      <a:pt x="197" y="5451"/>
                    </a:cubicBezTo>
                    <a:cubicBezTo>
                      <a:pt x="107" y="5522"/>
                      <a:pt x="36" y="5620"/>
                      <a:pt x="9" y="5728"/>
                    </a:cubicBezTo>
                    <a:cubicBezTo>
                      <a:pt x="0" y="5745"/>
                      <a:pt x="0" y="5763"/>
                      <a:pt x="0" y="5772"/>
                    </a:cubicBezTo>
                    <a:cubicBezTo>
                      <a:pt x="9" y="5790"/>
                      <a:pt x="18" y="5799"/>
                      <a:pt x="27" y="5808"/>
                    </a:cubicBezTo>
                    <a:cubicBezTo>
                      <a:pt x="60" y="5837"/>
                      <a:pt x="109" y="5850"/>
                      <a:pt x="162" y="5850"/>
                    </a:cubicBezTo>
                    <a:cubicBezTo>
                      <a:pt x="237" y="5850"/>
                      <a:pt x="319" y="5823"/>
                      <a:pt x="366" y="5781"/>
                    </a:cubicBezTo>
                    <a:cubicBezTo>
                      <a:pt x="1142" y="5174"/>
                      <a:pt x="1820" y="4461"/>
                      <a:pt x="2543" y="3792"/>
                    </a:cubicBezTo>
                    <a:cubicBezTo>
                      <a:pt x="4184" y="2293"/>
                      <a:pt x="6058" y="1053"/>
                      <a:pt x="8074" y="134"/>
                    </a:cubicBezTo>
                    <a:cubicBezTo>
                      <a:pt x="7994" y="98"/>
                      <a:pt x="7904" y="27"/>
                      <a:pt x="78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57"/>
              <p:cNvSpPr/>
              <p:nvPr/>
            </p:nvSpPr>
            <p:spPr>
              <a:xfrm>
                <a:off x="2792194" y="96347"/>
                <a:ext cx="941104" cy="679341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5790" extrusionOk="0">
                    <a:moveTo>
                      <a:pt x="7887" y="1"/>
                    </a:moveTo>
                    <a:cubicBezTo>
                      <a:pt x="7450" y="277"/>
                      <a:pt x="6968" y="491"/>
                      <a:pt x="6504" y="732"/>
                    </a:cubicBezTo>
                    <a:cubicBezTo>
                      <a:pt x="4051" y="1972"/>
                      <a:pt x="1972" y="3837"/>
                      <a:pt x="1" y="5764"/>
                    </a:cubicBezTo>
                    <a:cubicBezTo>
                      <a:pt x="31" y="5782"/>
                      <a:pt x="69" y="5790"/>
                      <a:pt x="108" y="5790"/>
                    </a:cubicBezTo>
                    <a:cubicBezTo>
                      <a:pt x="184" y="5790"/>
                      <a:pt x="266" y="5760"/>
                      <a:pt x="313" y="5719"/>
                    </a:cubicBezTo>
                    <a:cubicBezTo>
                      <a:pt x="1089" y="5112"/>
                      <a:pt x="1767" y="4399"/>
                      <a:pt x="2490" y="3730"/>
                    </a:cubicBezTo>
                    <a:cubicBezTo>
                      <a:pt x="4131" y="2231"/>
                      <a:pt x="6005" y="991"/>
                      <a:pt x="8021" y="72"/>
                    </a:cubicBezTo>
                    <a:cubicBezTo>
                      <a:pt x="7976" y="54"/>
                      <a:pt x="7932" y="27"/>
                      <a:pt x="7887" y="1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4" name="Google Shape;4774;p57"/>
            <p:cNvGrpSpPr/>
            <p:nvPr/>
          </p:nvGrpSpPr>
          <p:grpSpPr>
            <a:xfrm>
              <a:off x="641454" y="1787423"/>
              <a:ext cx="1111798" cy="1927162"/>
              <a:chOff x="624537" y="972793"/>
              <a:chExt cx="286871" cy="497242"/>
            </a:xfrm>
          </p:grpSpPr>
          <p:sp>
            <p:nvSpPr>
              <p:cNvPr id="4775" name="Google Shape;4775;p57"/>
              <p:cNvSpPr/>
              <p:nvPr/>
            </p:nvSpPr>
            <p:spPr>
              <a:xfrm>
                <a:off x="681090" y="1066070"/>
                <a:ext cx="226212" cy="280184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2388" extrusionOk="0">
                    <a:moveTo>
                      <a:pt x="1569" y="1"/>
                    </a:moveTo>
                    <a:cubicBezTo>
                      <a:pt x="1554" y="1"/>
                      <a:pt x="1540" y="2"/>
                      <a:pt x="1526" y="5"/>
                    </a:cubicBezTo>
                    <a:cubicBezTo>
                      <a:pt x="1454" y="14"/>
                      <a:pt x="1392" y="59"/>
                      <a:pt x="1329" y="104"/>
                    </a:cubicBezTo>
                    <a:cubicBezTo>
                      <a:pt x="973" y="380"/>
                      <a:pt x="625" y="701"/>
                      <a:pt x="384" y="1085"/>
                    </a:cubicBezTo>
                    <a:cubicBezTo>
                      <a:pt x="134" y="1469"/>
                      <a:pt x="0" y="1941"/>
                      <a:pt x="72" y="2387"/>
                    </a:cubicBezTo>
                    <a:cubicBezTo>
                      <a:pt x="393" y="2209"/>
                      <a:pt x="785" y="2164"/>
                      <a:pt x="1106" y="1977"/>
                    </a:cubicBezTo>
                    <a:cubicBezTo>
                      <a:pt x="1276" y="1870"/>
                      <a:pt x="1419" y="1736"/>
                      <a:pt x="1535" y="1576"/>
                    </a:cubicBezTo>
                    <a:cubicBezTo>
                      <a:pt x="1597" y="1495"/>
                      <a:pt x="1651" y="1415"/>
                      <a:pt x="1695" y="1326"/>
                    </a:cubicBezTo>
                    <a:cubicBezTo>
                      <a:pt x="1856" y="1014"/>
                      <a:pt x="1927" y="657"/>
                      <a:pt x="1874" y="309"/>
                    </a:cubicBezTo>
                    <a:cubicBezTo>
                      <a:pt x="1865" y="220"/>
                      <a:pt x="1820" y="139"/>
                      <a:pt x="1758" y="77"/>
                    </a:cubicBezTo>
                    <a:cubicBezTo>
                      <a:pt x="1706" y="33"/>
                      <a:pt x="1637" y="1"/>
                      <a:pt x="15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57"/>
              <p:cNvSpPr/>
              <p:nvPr/>
            </p:nvSpPr>
            <p:spPr>
              <a:xfrm>
                <a:off x="681090" y="1066070"/>
                <a:ext cx="226212" cy="280184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2388" extrusionOk="0">
                    <a:moveTo>
                      <a:pt x="1569" y="1"/>
                    </a:moveTo>
                    <a:cubicBezTo>
                      <a:pt x="1554" y="1"/>
                      <a:pt x="1540" y="2"/>
                      <a:pt x="1526" y="5"/>
                    </a:cubicBezTo>
                    <a:cubicBezTo>
                      <a:pt x="1454" y="14"/>
                      <a:pt x="1392" y="59"/>
                      <a:pt x="1329" y="104"/>
                    </a:cubicBezTo>
                    <a:cubicBezTo>
                      <a:pt x="973" y="380"/>
                      <a:pt x="625" y="701"/>
                      <a:pt x="384" y="1085"/>
                    </a:cubicBezTo>
                    <a:cubicBezTo>
                      <a:pt x="134" y="1469"/>
                      <a:pt x="0" y="1941"/>
                      <a:pt x="72" y="2387"/>
                    </a:cubicBezTo>
                    <a:cubicBezTo>
                      <a:pt x="393" y="2209"/>
                      <a:pt x="785" y="2164"/>
                      <a:pt x="1106" y="1977"/>
                    </a:cubicBezTo>
                    <a:cubicBezTo>
                      <a:pt x="1276" y="1870"/>
                      <a:pt x="1419" y="1736"/>
                      <a:pt x="1535" y="1576"/>
                    </a:cubicBezTo>
                    <a:cubicBezTo>
                      <a:pt x="1597" y="1495"/>
                      <a:pt x="1651" y="1415"/>
                      <a:pt x="1695" y="1326"/>
                    </a:cubicBezTo>
                    <a:cubicBezTo>
                      <a:pt x="1856" y="1014"/>
                      <a:pt x="1927" y="657"/>
                      <a:pt x="1874" y="309"/>
                    </a:cubicBezTo>
                    <a:cubicBezTo>
                      <a:pt x="1865" y="220"/>
                      <a:pt x="1820" y="139"/>
                      <a:pt x="1758" y="77"/>
                    </a:cubicBezTo>
                    <a:cubicBezTo>
                      <a:pt x="1706" y="33"/>
                      <a:pt x="1637" y="1"/>
                      <a:pt x="15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57"/>
              <p:cNvSpPr/>
              <p:nvPr/>
            </p:nvSpPr>
            <p:spPr>
              <a:xfrm>
                <a:off x="681090" y="1066070"/>
                <a:ext cx="224100" cy="280184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2388" extrusionOk="0">
                    <a:moveTo>
                      <a:pt x="1569" y="1"/>
                    </a:moveTo>
                    <a:cubicBezTo>
                      <a:pt x="1554" y="1"/>
                      <a:pt x="1540" y="2"/>
                      <a:pt x="1526" y="5"/>
                    </a:cubicBezTo>
                    <a:cubicBezTo>
                      <a:pt x="1454" y="14"/>
                      <a:pt x="1392" y="59"/>
                      <a:pt x="1329" y="104"/>
                    </a:cubicBezTo>
                    <a:cubicBezTo>
                      <a:pt x="973" y="380"/>
                      <a:pt x="625" y="701"/>
                      <a:pt x="384" y="1085"/>
                    </a:cubicBezTo>
                    <a:cubicBezTo>
                      <a:pt x="134" y="1469"/>
                      <a:pt x="0" y="1941"/>
                      <a:pt x="72" y="2387"/>
                    </a:cubicBezTo>
                    <a:cubicBezTo>
                      <a:pt x="143" y="2352"/>
                      <a:pt x="223" y="2316"/>
                      <a:pt x="312" y="2280"/>
                    </a:cubicBezTo>
                    <a:cubicBezTo>
                      <a:pt x="339" y="2084"/>
                      <a:pt x="446" y="1897"/>
                      <a:pt x="598" y="1772"/>
                    </a:cubicBezTo>
                    <a:cubicBezTo>
                      <a:pt x="776" y="1647"/>
                      <a:pt x="990" y="1593"/>
                      <a:pt x="1187" y="1486"/>
                    </a:cubicBezTo>
                    <a:cubicBezTo>
                      <a:pt x="1428" y="1361"/>
                      <a:pt x="1624" y="1156"/>
                      <a:pt x="1829" y="978"/>
                    </a:cubicBezTo>
                    <a:cubicBezTo>
                      <a:pt x="1891" y="755"/>
                      <a:pt x="1909" y="532"/>
                      <a:pt x="1874" y="309"/>
                    </a:cubicBezTo>
                    <a:cubicBezTo>
                      <a:pt x="1865" y="220"/>
                      <a:pt x="1820" y="139"/>
                      <a:pt x="1758" y="77"/>
                    </a:cubicBezTo>
                    <a:cubicBezTo>
                      <a:pt x="1706" y="33"/>
                      <a:pt x="1637" y="1"/>
                      <a:pt x="1569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57"/>
              <p:cNvSpPr/>
              <p:nvPr/>
            </p:nvSpPr>
            <p:spPr>
              <a:xfrm>
                <a:off x="867409" y="1239599"/>
                <a:ext cx="23114" cy="366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2" extrusionOk="0">
                    <a:moveTo>
                      <a:pt x="156" y="0"/>
                    </a:moveTo>
                    <a:cubicBezTo>
                      <a:pt x="135" y="0"/>
                      <a:pt x="114" y="10"/>
                      <a:pt x="98" y="25"/>
                    </a:cubicBezTo>
                    <a:cubicBezTo>
                      <a:pt x="72" y="52"/>
                      <a:pt x="63" y="88"/>
                      <a:pt x="54" y="123"/>
                    </a:cubicBezTo>
                    <a:cubicBezTo>
                      <a:pt x="54" y="168"/>
                      <a:pt x="54" y="204"/>
                      <a:pt x="45" y="239"/>
                    </a:cubicBezTo>
                    <a:cubicBezTo>
                      <a:pt x="36" y="266"/>
                      <a:pt x="18" y="293"/>
                      <a:pt x="0" y="302"/>
                    </a:cubicBezTo>
                    <a:cubicBezTo>
                      <a:pt x="10" y="308"/>
                      <a:pt x="21" y="311"/>
                      <a:pt x="34" y="311"/>
                    </a:cubicBezTo>
                    <a:cubicBezTo>
                      <a:pt x="56" y="311"/>
                      <a:pt x="81" y="301"/>
                      <a:pt x="98" y="284"/>
                    </a:cubicBezTo>
                    <a:cubicBezTo>
                      <a:pt x="116" y="266"/>
                      <a:pt x="134" y="230"/>
                      <a:pt x="143" y="204"/>
                    </a:cubicBezTo>
                    <a:cubicBezTo>
                      <a:pt x="161" y="132"/>
                      <a:pt x="161" y="79"/>
                      <a:pt x="196" y="16"/>
                    </a:cubicBezTo>
                    <a:cubicBezTo>
                      <a:pt x="185" y="5"/>
                      <a:pt x="171" y="0"/>
                      <a:pt x="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57"/>
              <p:cNvSpPr/>
              <p:nvPr/>
            </p:nvSpPr>
            <p:spPr>
              <a:xfrm>
                <a:off x="867409" y="1239599"/>
                <a:ext cx="23114" cy="366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2" extrusionOk="0">
                    <a:moveTo>
                      <a:pt x="156" y="0"/>
                    </a:moveTo>
                    <a:cubicBezTo>
                      <a:pt x="135" y="0"/>
                      <a:pt x="114" y="10"/>
                      <a:pt x="98" y="25"/>
                    </a:cubicBezTo>
                    <a:cubicBezTo>
                      <a:pt x="72" y="52"/>
                      <a:pt x="63" y="88"/>
                      <a:pt x="54" y="123"/>
                    </a:cubicBezTo>
                    <a:cubicBezTo>
                      <a:pt x="54" y="168"/>
                      <a:pt x="54" y="204"/>
                      <a:pt x="45" y="239"/>
                    </a:cubicBezTo>
                    <a:cubicBezTo>
                      <a:pt x="36" y="266"/>
                      <a:pt x="18" y="293"/>
                      <a:pt x="0" y="302"/>
                    </a:cubicBezTo>
                    <a:cubicBezTo>
                      <a:pt x="10" y="308"/>
                      <a:pt x="21" y="311"/>
                      <a:pt x="34" y="311"/>
                    </a:cubicBezTo>
                    <a:cubicBezTo>
                      <a:pt x="56" y="311"/>
                      <a:pt x="81" y="301"/>
                      <a:pt x="98" y="284"/>
                    </a:cubicBezTo>
                    <a:cubicBezTo>
                      <a:pt x="116" y="266"/>
                      <a:pt x="134" y="230"/>
                      <a:pt x="143" y="204"/>
                    </a:cubicBezTo>
                    <a:cubicBezTo>
                      <a:pt x="161" y="132"/>
                      <a:pt x="161" y="79"/>
                      <a:pt x="196" y="16"/>
                    </a:cubicBezTo>
                    <a:cubicBezTo>
                      <a:pt x="185" y="5"/>
                      <a:pt x="171" y="0"/>
                      <a:pt x="15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57"/>
              <p:cNvSpPr/>
              <p:nvPr/>
            </p:nvSpPr>
            <p:spPr>
              <a:xfrm>
                <a:off x="812968" y="1239599"/>
                <a:ext cx="83774" cy="60542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16" extrusionOk="0">
                    <a:moveTo>
                      <a:pt x="678" y="1"/>
                    </a:moveTo>
                    <a:cubicBezTo>
                      <a:pt x="665" y="1"/>
                      <a:pt x="651" y="3"/>
                      <a:pt x="643" y="7"/>
                    </a:cubicBezTo>
                    <a:cubicBezTo>
                      <a:pt x="625" y="16"/>
                      <a:pt x="607" y="43"/>
                      <a:pt x="598" y="61"/>
                    </a:cubicBezTo>
                    <a:cubicBezTo>
                      <a:pt x="571" y="132"/>
                      <a:pt x="589" y="213"/>
                      <a:pt x="553" y="275"/>
                    </a:cubicBezTo>
                    <a:cubicBezTo>
                      <a:pt x="420" y="204"/>
                      <a:pt x="295" y="132"/>
                      <a:pt x="161" y="61"/>
                    </a:cubicBezTo>
                    <a:cubicBezTo>
                      <a:pt x="152" y="61"/>
                      <a:pt x="152" y="52"/>
                      <a:pt x="143" y="52"/>
                    </a:cubicBezTo>
                    <a:cubicBezTo>
                      <a:pt x="134" y="52"/>
                      <a:pt x="134" y="61"/>
                      <a:pt x="125" y="61"/>
                    </a:cubicBezTo>
                    <a:cubicBezTo>
                      <a:pt x="81" y="88"/>
                      <a:pt x="54" y="123"/>
                      <a:pt x="0" y="150"/>
                    </a:cubicBezTo>
                    <a:cubicBezTo>
                      <a:pt x="125" y="230"/>
                      <a:pt x="268" y="311"/>
                      <a:pt x="402" y="373"/>
                    </a:cubicBezTo>
                    <a:cubicBezTo>
                      <a:pt x="402" y="418"/>
                      <a:pt x="411" y="471"/>
                      <a:pt x="437" y="507"/>
                    </a:cubicBezTo>
                    <a:cubicBezTo>
                      <a:pt x="446" y="507"/>
                      <a:pt x="446" y="516"/>
                      <a:pt x="446" y="516"/>
                    </a:cubicBezTo>
                    <a:cubicBezTo>
                      <a:pt x="455" y="516"/>
                      <a:pt x="464" y="516"/>
                      <a:pt x="473" y="507"/>
                    </a:cubicBezTo>
                    <a:cubicBezTo>
                      <a:pt x="473" y="507"/>
                      <a:pt x="473" y="498"/>
                      <a:pt x="482" y="489"/>
                    </a:cubicBezTo>
                    <a:cubicBezTo>
                      <a:pt x="482" y="462"/>
                      <a:pt x="482" y="427"/>
                      <a:pt x="482" y="400"/>
                    </a:cubicBezTo>
                    <a:cubicBezTo>
                      <a:pt x="500" y="391"/>
                      <a:pt x="518" y="382"/>
                      <a:pt x="536" y="373"/>
                    </a:cubicBezTo>
                    <a:cubicBezTo>
                      <a:pt x="562" y="364"/>
                      <a:pt x="598" y="355"/>
                      <a:pt x="616" y="329"/>
                    </a:cubicBezTo>
                    <a:cubicBezTo>
                      <a:pt x="634" y="293"/>
                      <a:pt x="634" y="257"/>
                      <a:pt x="634" y="221"/>
                    </a:cubicBezTo>
                    <a:cubicBezTo>
                      <a:pt x="634" y="186"/>
                      <a:pt x="643" y="159"/>
                      <a:pt x="643" y="123"/>
                    </a:cubicBezTo>
                    <a:cubicBezTo>
                      <a:pt x="651" y="79"/>
                      <a:pt x="669" y="25"/>
                      <a:pt x="714" y="7"/>
                    </a:cubicBezTo>
                    <a:cubicBezTo>
                      <a:pt x="705" y="3"/>
                      <a:pt x="692" y="1"/>
                      <a:pt x="6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57"/>
              <p:cNvSpPr/>
              <p:nvPr/>
            </p:nvSpPr>
            <p:spPr>
              <a:xfrm>
                <a:off x="812968" y="1245583"/>
                <a:ext cx="6500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65" extrusionOk="0">
                    <a:moveTo>
                      <a:pt x="143" y="1"/>
                    </a:moveTo>
                    <a:cubicBezTo>
                      <a:pt x="134" y="1"/>
                      <a:pt x="134" y="10"/>
                      <a:pt x="125" y="10"/>
                    </a:cubicBezTo>
                    <a:cubicBezTo>
                      <a:pt x="81" y="37"/>
                      <a:pt x="54" y="72"/>
                      <a:pt x="0" y="99"/>
                    </a:cubicBezTo>
                    <a:cubicBezTo>
                      <a:pt x="125" y="179"/>
                      <a:pt x="268" y="260"/>
                      <a:pt x="402" y="322"/>
                    </a:cubicBezTo>
                    <a:cubicBezTo>
                      <a:pt x="402" y="367"/>
                      <a:pt x="411" y="420"/>
                      <a:pt x="437" y="456"/>
                    </a:cubicBezTo>
                    <a:cubicBezTo>
                      <a:pt x="446" y="456"/>
                      <a:pt x="446" y="465"/>
                      <a:pt x="446" y="465"/>
                    </a:cubicBezTo>
                    <a:cubicBezTo>
                      <a:pt x="455" y="465"/>
                      <a:pt x="464" y="465"/>
                      <a:pt x="473" y="456"/>
                    </a:cubicBezTo>
                    <a:cubicBezTo>
                      <a:pt x="473" y="456"/>
                      <a:pt x="473" y="447"/>
                      <a:pt x="482" y="438"/>
                    </a:cubicBezTo>
                    <a:cubicBezTo>
                      <a:pt x="482" y="411"/>
                      <a:pt x="482" y="376"/>
                      <a:pt x="482" y="349"/>
                    </a:cubicBezTo>
                    <a:cubicBezTo>
                      <a:pt x="500" y="340"/>
                      <a:pt x="518" y="331"/>
                      <a:pt x="536" y="322"/>
                    </a:cubicBezTo>
                    <a:cubicBezTo>
                      <a:pt x="544" y="322"/>
                      <a:pt x="553" y="322"/>
                      <a:pt x="553" y="313"/>
                    </a:cubicBezTo>
                    <a:cubicBezTo>
                      <a:pt x="527" y="313"/>
                      <a:pt x="509" y="313"/>
                      <a:pt x="482" y="304"/>
                    </a:cubicBezTo>
                    <a:cubicBezTo>
                      <a:pt x="446" y="286"/>
                      <a:pt x="411" y="269"/>
                      <a:pt x="384" y="242"/>
                    </a:cubicBezTo>
                    <a:cubicBezTo>
                      <a:pt x="312" y="188"/>
                      <a:pt x="232" y="135"/>
                      <a:pt x="161" y="81"/>
                    </a:cubicBezTo>
                    <a:cubicBezTo>
                      <a:pt x="188" y="72"/>
                      <a:pt x="205" y="63"/>
                      <a:pt x="223" y="46"/>
                    </a:cubicBezTo>
                    <a:cubicBezTo>
                      <a:pt x="205" y="37"/>
                      <a:pt x="179" y="19"/>
                      <a:pt x="161" y="10"/>
                    </a:cubicBezTo>
                    <a:cubicBezTo>
                      <a:pt x="152" y="10"/>
                      <a:pt x="152" y="1"/>
                      <a:pt x="14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57"/>
              <p:cNvSpPr/>
              <p:nvPr/>
            </p:nvSpPr>
            <p:spPr>
              <a:xfrm>
                <a:off x="787860" y="1234085"/>
                <a:ext cx="54558" cy="28863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46" extrusionOk="0">
                    <a:moveTo>
                      <a:pt x="464" y="1"/>
                    </a:moveTo>
                    <a:lnTo>
                      <a:pt x="464" y="1"/>
                    </a:lnTo>
                    <a:cubicBezTo>
                      <a:pt x="357" y="99"/>
                      <a:pt x="232" y="179"/>
                      <a:pt x="89" y="197"/>
                    </a:cubicBezTo>
                    <a:cubicBezTo>
                      <a:pt x="54" y="197"/>
                      <a:pt x="27" y="206"/>
                      <a:pt x="0" y="224"/>
                    </a:cubicBezTo>
                    <a:cubicBezTo>
                      <a:pt x="32" y="238"/>
                      <a:pt x="69" y="245"/>
                      <a:pt x="106" y="245"/>
                    </a:cubicBezTo>
                    <a:cubicBezTo>
                      <a:pt x="162" y="245"/>
                      <a:pt x="220" y="229"/>
                      <a:pt x="268" y="197"/>
                    </a:cubicBezTo>
                    <a:cubicBezTo>
                      <a:pt x="348" y="152"/>
                      <a:pt x="411" y="81"/>
                      <a:pt x="46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57"/>
              <p:cNvSpPr/>
              <p:nvPr/>
            </p:nvSpPr>
            <p:spPr>
              <a:xfrm>
                <a:off x="625593" y="1207920"/>
                <a:ext cx="122610" cy="26211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2234" extrusionOk="0">
                    <a:moveTo>
                      <a:pt x="892" y="1"/>
                    </a:moveTo>
                    <a:cubicBezTo>
                      <a:pt x="625" y="1"/>
                      <a:pt x="286" y="170"/>
                      <a:pt x="214" y="429"/>
                    </a:cubicBezTo>
                    <a:cubicBezTo>
                      <a:pt x="125" y="804"/>
                      <a:pt x="54" y="1187"/>
                      <a:pt x="0" y="1571"/>
                    </a:cubicBezTo>
                    <a:cubicBezTo>
                      <a:pt x="0" y="1598"/>
                      <a:pt x="0" y="1616"/>
                      <a:pt x="9" y="1633"/>
                    </a:cubicBezTo>
                    <a:cubicBezTo>
                      <a:pt x="16" y="1653"/>
                      <a:pt x="33" y="1663"/>
                      <a:pt x="48" y="1663"/>
                    </a:cubicBezTo>
                    <a:cubicBezTo>
                      <a:pt x="53" y="1663"/>
                      <a:pt x="58" y="1662"/>
                      <a:pt x="63" y="1660"/>
                    </a:cubicBezTo>
                    <a:cubicBezTo>
                      <a:pt x="72" y="1660"/>
                      <a:pt x="81" y="1651"/>
                      <a:pt x="90" y="1642"/>
                    </a:cubicBezTo>
                    <a:cubicBezTo>
                      <a:pt x="125" y="1580"/>
                      <a:pt x="161" y="1517"/>
                      <a:pt x="179" y="1446"/>
                    </a:cubicBezTo>
                    <a:lnTo>
                      <a:pt x="179" y="1446"/>
                    </a:lnTo>
                    <a:cubicBezTo>
                      <a:pt x="161" y="1642"/>
                      <a:pt x="152" y="1847"/>
                      <a:pt x="152" y="2053"/>
                    </a:cubicBezTo>
                    <a:cubicBezTo>
                      <a:pt x="152" y="2097"/>
                      <a:pt x="152" y="2151"/>
                      <a:pt x="179" y="2195"/>
                    </a:cubicBezTo>
                    <a:cubicBezTo>
                      <a:pt x="188" y="2213"/>
                      <a:pt x="197" y="2222"/>
                      <a:pt x="206" y="2231"/>
                    </a:cubicBezTo>
                    <a:cubicBezTo>
                      <a:pt x="210" y="2233"/>
                      <a:pt x="215" y="2233"/>
                      <a:pt x="219" y="2233"/>
                    </a:cubicBezTo>
                    <a:cubicBezTo>
                      <a:pt x="239" y="2233"/>
                      <a:pt x="253" y="2219"/>
                      <a:pt x="268" y="2204"/>
                    </a:cubicBezTo>
                    <a:cubicBezTo>
                      <a:pt x="313" y="2160"/>
                      <a:pt x="339" y="2097"/>
                      <a:pt x="357" y="2035"/>
                    </a:cubicBezTo>
                    <a:cubicBezTo>
                      <a:pt x="375" y="1946"/>
                      <a:pt x="393" y="1865"/>
                      <a:pt x="402" y="1785"/>
                    </a:cubicBezTo>
                    <a:lnTo>
                      <a:pt x="402" y="1785"/>
                    </a:lnTo>
                    <a:cubicBezTo>
                      <a:pt x="393" y="1901"/>
                      <a:pt x="393" y="2026"/>
                      <a:pt x="420" y="2142"/>
                    </a:cubicBezTo>
                    <a:cubicBezTo>
                      <a:pt x="429" y="2169"/>
                      <a:pt x="438" y="2195"/>
                      <a:pt x="464" y="2195"/>
                    </a:cubicBezTo>
                    <a:cubicBezTo>
                      <a:pt x="467" y="2196"/>
                      <a:pt x="470" y="2197"/>
                      <a:pt x="473" y="2197"/>
                    </a:cubicBezTo>
                    <a:cubicBezTo>
                      <a:pt x="497" y="2197"/>
                      <a:pt x="520" y="2166"/>
                      <a:pt x="536" y="2142"/>
                    </a:cubicBezTo>
                    <a:cubicBezTo>
                      <a:pt x="652" y="1883"/>
                      <a:pt x="669" y="1589"/>
                      <a:pt x="687" y="1303"/>
                    </a:cubicBezTo>
                    <a:cubicBezTo>
                      <a:pt x="705" y="1018"/>
                      <a:pt x="732" y="723"/>
                      <a:pt x="866" y="483"/>
                    </a:cubicBezTo>
                    <a:cubicBezTo>
                      <a:pt x="928" y="367"/>
                      <a:pt x="1017" y="260"/>
                      <a:pt x="1044" y="135"/>
                    </a:cubicBezTo>
                    <a:cubicBezTo>
                      <a:pt x="1044" y="117"/>
                      <a:pt x="1044" y="99"/>
                      <a:pt x="1044" y="81"/>
                    </a:cubicBezTo>
                    <a:cubicBezTo>
                      <a:pt x="1026" y="19"/>
                      <a:pt x="955" y="1"/>
                      <a:pt x="8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57"/>
              <p:cNvSpPr/>
              <p:nvPr/>
            </p:nvSpPr>
            <p:spPr>
              <a:xfrm>
                <a:off x="625593" y="1243588"/>
                <a:ext cx="52447" cy="1595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60" extrusionOk="0">
                    <a:moveTo>
                      <a:pt x="446" y="0"/>
                    </a:moveTo>
                    <a:lnTo>
                      <a:pt x="446" y="0"/>
                    </a:lnTo>
                    <a:cubicBezTo>
                      <a:pt x="268" y="366"/>
                      <a:pt x="232" y="785"/>
                      <a:pt x="107" y="1169"/>
                    </a:cubicBezTo>
                    <a:cubicBezTo>
                      <a:pt x="99" y="1196"/>
                      <a:pt x="81" y="1231"/>
                      <a:pt x="63" y="1249"/>
                    </a:cubicBezTo>
                    <a:cubicBezTo>
                      <a:pt x="54" y="1254"/>
                      <a:pt x="45" y="1256"/>
                      <a:pt x="36" y="1256"/>
                    </a:cubicBezTo>
                    <a:cubicBezTo>
                      <a:pt x="27" y="1256"/>
                      <a:pt x="18" y="1254"/>
                      <a:pt x="9" y="1249"/>
                    </a:cubicBezTo>
                    <a:cubicBezTo>
                      <a:pt x="9" y="1258"/>
                      <a:pt x="9" y="1258"/>
                      <a:pt x="0" y="1267"/>
                    </a:cubicBezTo>
                    <a:cubicBezTo>
                      <a:pt x="0" y="1294"/>
                      <a:pt x="0" y="1312"/>
                      <a:pt x="9" y="1329"/>
                    </a:cubicBezTo>
                    <a:cubicBezTo>
                      <a:pt x="16" y="1349"/>
                      <a:pt x="33" y="1359"/>
                      <a:pt x="48" y="1359"/>
                    </a:cubicBezTo>
                    <a:cubicBezTo>
                      <a:pt x="53" y="1359"/>
                      <a:pt x="58" y="1358"/>
                      <a:pt x="63" y="1356"/>
                    </a:cubicBezTo>
                    <a:cubicBezTo>
                      <a:pt x="72" y="1356"/>
                      <a:pt x="81" y="1347"/>
                      <a:pt x="90" y="1338"/>
                    </a:cubicBezTo>
                    <a:cubicBezTo>
                      <a:pt x="107" y="1312"/>
                      <a:pt x="125" y="1285"/>
                      <a:pt x="134" y="1249"/>
                    </a:cubicBezTo>
                    <a:cubicBezTo>
                      <a:pt x="161" y="1178"/>
                      <a:pt x="179" y="1106"/>
                      <a:pt x="197" y="1035"/>
                    </a:cubicBezTo>
                    <a:cubicBezTo>
                      <a:pt x="286" y="696"/>
                      <a:pt x="304" y="330"/>
                      <a:pt x="44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57"/>
              <p:cNvSpPr/>
              <p:nvPr/>
            </p:nvSpPr>
            <p:spPr>
              <a:xfrm>
                <a:off x="644366" y="1246639"/>
                <a:ext cx="54558" cy="223396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904" extrusionOk="0">
                    <a:moveTo>
                      <a:pt x="465" y="1"/>
                    </a:moveTo>
                    <a:cubicBezTo>
                      <a:pt x="322" y="260"/>
                      <a:pt x="278" y="563"/>
                      <a:pt x="242" y="866"/>
                    </a:cubicBezTo>
                    <a:cubicBezTo>
                      <a:pt x="206" y="1161"/>
                      <a:pt x="179" y="1464"/>
                      <a:pt x="81" y="1740"/>
                    </a:cubicBezTo>
                    <a:cubicBezTo>
                      <a:pt x="72" y="1776"/>
                      <a:pt x="46" y="1821"/>
                      <a:pt x="10" y="1821"/>
                    </a:cubicBezTo>
                    <a:lnTo>
                      <a:pt x="1" y="1821"/>
                    </a:lnTo>
                    <a:cubicBezTo>
                      <a:pt x="1" y="1839"/>
                      <a:pt x="10" y="1848"/>
                      <a:pt x="19" y="1865"/>
                    </a:cubicBezTo>
                    <a:cubicBezTo>
                      <a:pt x="28" y="1883"/>
                      <a:pt x="37" y="1892"/>
                      <a:pt x="46" y="1901"/>
                    </a:cubicBezTo>
                    <a:cubicBezTo>
                      <a:pt x="50" y="1903"/>
                      <a:pt x="55" y="1903"/>
                      <a:pt x="59" y="1903"/>
                    </a:cubicBezTo>
                    <a:cubicBezTo>
                      <a:pt x="79" y="1903"/>
                      <a:pt x="93" y="1889"/>
                      <a:pt x="108" y="1874"/>
                    </a:cubicBezTo>
                    <a:cubicBezTo>
                      <a:pt x="153" y="1830"/>
                      <a:pt x="179" y="1767"/>
                      <a:pt x="197" y="1705"/>
                    </a:cubicBezTo>
                    <a:cubicBezTo>
                      <a:pt x="215" y="1616"/>
                      <a:pt x="233" y="1535"/>
                      <a:pt x="242" y="1455"/>
                    </a:cubicBezTo>
                    <a:cubicBezTo>
                      <a:pt x="242" y="1482"/>
                      <a:pt x="242" y="1509"/>
                      <a:pt x="242" y="1535"/>
                    </a:cubicBezTo>
                    <a:cubicBezTo>
                      <a:pt x="251" y="1473"/>
                      <a:pt x="251" y="1410"/>
                      <a:pt x="251" y="1348"/>
                    </a:cubicBezTo>
                    <a:cubicBezTo>
                      <a:pt x="242" y="893"/>
                      <a:pt x="313" y="429"/>
                      <a:pt x="46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57"/>
              <p:cNvSpPr/>
              <p:nvPr/>
            </p:nvSpPr>
            <p:spPr>
              <a:xfrm>
                <a:off x="633924" y="1142803"/>
                <a:ext cx="94333" cy="15534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324" extrusionOk="0">
                    <a:moveTo>
                      <a:pt x="650" y="1"/>
                    </a:moveTo>
                    <a:cubicBezTo>
                      <a:pt x="609" y="1"/>
                      <a:pt x="568" y="22"/>
                      <a:pt x="536" y="47"/>
                    </a:cubicBezTo>
                    <a:cubicBezTo>
                      <a:pt x="465" y="101"/>
                      <a:pt x="420" y="181"/>
                      <a:pt x="384" y="261"/>
                    </a:cubicBezTo>
                    <a:cubicBezTo>
                      <a:pt x="358" y="333"/>
                      <a:pt x="331" y="395"/>
                      <a:pt x="304" y="458"/>
                    </a:cubicBezTo>
                    <a:cubicBezTo>
                      <a:pt x="313" y="368"/>
                      <a:pt x="322" y="270"/>
                      <a:pt x="331" y="181"/>
                    </a:cubicBezTo>
                    <a:cubicBezTo>
                      <a:pt x="331" y="145"/>
                      <a:pt x="331" y="110"/>
                      <a:pt x="304" y="92"/>
                    </a:cubicBezTo>
                    <a:cubicBezTo>
                      <a:pt x="296" y="87"/>
                      <a:pt x="288" y="85"/>
                      <a:pt x="279" y="85"/>
                    </a:cubicBezTo>
                    <a:cubicBezTo>
                      <a:pt x="257" y="85"/>
                      <a:pt x="234" y="97"/>
                      <a:pt x="215" y="110"/>
                    </a:cubicBezTo>
                    <a:cubicBezTo>
                      <a:pt x="143" y="154"/>
                      <a:pt x="90" y="226"/>
                      <a:pt x="45" y="297"/>
                    </a:cubicBezTo>
                    <a:cubicBezTo>
                      <a:pt x="10" y="377"/>
                      <a:pt x="28" y="440"/>
                      <a:pt x="19" y="520"/>
                    </a:cubicBezTo>
                    <a:cubicBezTo>
                      <a:pt x="10" y="734"/>
                      <a:pt x="1" y="948"/>
                      <a:pt x="54" y="1162"/>
                    </a:cubicBezTo>
                    <a:cubicBezTo>
                      <a:pt x="63" y="1198"/>
                      <a:pt x="90" y="1243"/>
                      <a:pt x="126" y="1243"/>
                    </a:cubicBezTo>
                    <a:cubicBezTo>
                      <a:pt x="152" y="1234"/>
                      <a:pt x="170" y="1207"/>
                      <a:pt x="179" y="1180"/>
                    </a:cubicBezTo>
                    <a:cubicBezTo>
                      <a:pt x="206" y="1118"/>
                      <a:pt x="215" y="1064"/>
                      <a:pt x="233" y="1002"/>
                    </a:cubicBezTo>
                    <a:cubicBezTo>
                      <a:pt x="233" y="1029"/>
                      <a:pt x="242" y="1064"/>
                      <a:pt x="242" y="1091"/>
                    </a:cubicBezTo>
                    <a:cubicBezTo>
                      <a:pt x="251" y="1127"/>
                      <a:pt x="259" y="1154"/>
                      <a:pt x="277" y="1180"/>
                    </a:cubicBezTo>
                    <a:cubicBezTo>
                      <a:pt x="293" y="1196"/>
                      <a:pt x="314" y="1205"/>
                      <a:pt x="333" y="1205"/>
                    </a:cubicBezTo>
                    <a:cubicBezTo>
                      <a:pt x="347" y="1205"/>
                      <a:pt x="359" y="1200"/>
                      <a:pt x="367" y="1189"/>
                    </a:cubicBezTo>
                    <a:cubicBezTo>
                      <a:pt x="375" y="1216"/>
                      <a:pt x="375" y="1252"/>
                      <a:pt x="393" y="1278"/>
                    </a:cubicBezTo>
                    <a:cubicBezTo>
                      <a:pt x="402" y="1305"/>
                      <a:pt x="429" y="1323"/>
                      <a:pt x="465" y="1323"/>
                    </a:cubicBezTo>
                    <a:cubicBezTo>
                      <a:pt x="474" y="1323"/>
                      <a:pt x="491" y="1314"/>
                      <a:pt x="500" y="1305"/>
                    </a:cubicBezTo>
                    <a:cubicBezTo>
                      <a:pt x="581" y="1261"/>
                      <a:pt x="598" y="1162"/>
                      <a:pt x="607" y="1073"/>
                    </a:cubicBezTo>
                    <a:cubicBezTo>
                      <a:pt x="643" y="859"/>
                      <a:pt x="706" y="672"/>
                      <a:pt x="759" y="467"/>
                    </a:cubicBezTo>
                    <a:cubicBezTo>
                      <a:pt x="795" y="351"/>
                      <a:pt x="804" y="226"/>
                      <a:pt x="768" y="110"/>
                    </a:cubicBezTo>
                    <a:cubicBezTo>
                      <a:pt x="759" y="74"/>
                      <a:pt x="732" y="29"/>
                      <a:pt x="697" y="12"/>
                    </a:cubicBezTo>
                    <a:cubicBezTo>
                      <a:pt x="681" y="4"/>
                      <a:pt x="666" y="1"/>
                      <a:pt x="650" y="1"/>
                    </a:cubicBezTo>
                    <a:close/>
                  </a:path>
                </a:pathLst>
              </a:custGeom>
              <a:solidFill>
                <a:srgbClr val="FFA4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57"/>
              <p:cNvSpPr/>
              <p:nvPr/>
            </p:nvSpPr>
            <p:spPr>
              <a:xfrm>
                <a:off x="633924" y="1142803"/>
                <a:ext cx="94333" cy="15534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324" extrusionOk="0">
                    <a:moveTo>
                      <a:pt x="650" y="1"/>
                    </a:moveTo>
                    <a:cubicBezTo>
                      <a:pt x="609" y="1"/>
                      <a:pt x="568" y="22"/>
                      <a:pt x="536" y="47"/>
                    </a:cubicBezTo>
                    <a:cubicBezTo>
                      <a:pt x="465" y="101"/>
                      <a:pt x="420" y="181"/>
                      <a:pt x="384" y="261"/>
                    </a:cubicBezTo>
                    <a:cubicBezTo>
                      <a:pt x="358" y="333"/>
                      <a:pt x="331" y="395"/>
                      <a:pt x="304" y="458"/>
                    </a:cubicBezTo>
                    <a:cubicBezTo>
                      <a:pt x="313" y="368"/>
                      <a:pt x="322" y="270"/>
                      <a:pt x="331" y="181"/>
                    </a:cubicBezTo>
                    <a:cubicBezTo>
                      <a:pt x="331" y="145"/>
                      <a:pt x="331" y="110"/>
                      <a:pt x="304" y="92"/>
                    </a:cubicBezTo>
                    <a:cubicBezTo>
                      <a:pt x="296" y="87"/>
                      <a:pt x="288" y="85"/>
                      <a:pt x="279" y="85"/>
                    </a:cubicBezTo>
                    <a:cubicBezTo>
                      <a:pt x="257" y="85"/>
                      <a:pt x="234" y="97"/>
                      <a:pt x="215" y="110"/>
                    </a:cubicBezTo>
                    <a:cubicBezTo>
                      <a:pt x="143" y="154"/>
                      <a:pt x="90" y="226"/>
                      <a:pt x="45" y="297"/>
                    </a:cubicBezTo>
                    <a:cubicBezTo>
                      <a:pt x="10" y="377"/>
                      <a:pt x="28" y="440"/>
                      <a:pt x="19" y="520"/>
                    </a:cubicBezTo>
                    <a:cubicBezTo>
                      <a:pt x="10" y="734"/>
                      <a:pt x="1" y="948"/>
                      <a:pt x="54" y="1162"/>
                    </a:cubicBezTo>
                    <a:cubicBezTo>
                      <a:pt x="63" y="1198"/>
                      <a:pt x="90" y="1243"/>
                      <a:pt x="126" y="1243"/>
                    </a:cubicBezTo>
                    <a:cubicBezTo>
                      <a:pt x="152" y="1234"/>
                      <a:pt x="170" y="1207"/>
                      <a:pt x="179" y="1180"/>
                    </a:cubicBezTo>
                    <a:cubicBezTo>
                      <a:pt x="206" y="1118"/>
                      <a:pt x="215" y="1064"/>
                      <a:pt x="233" y="1002"/>
                    </a:cubicBezTo>
                    <a:cubicBezTo>
                      <a:pt x="233" y="1029"/>
                      <a:pt x="242" y="1064"/>
                      <a:pt x="242" y="1091"/>
                    </a:cubicBezTo>
                    <a:cubicBezTo>
                      <a:pt x="251" y="1127"/>
                      <a:pt x="259" y="1154"/>
                      <a:pt x="277" y="1180"/>
                    </a:cubicBezTo>
                    <a:cubicBezTo>
                      <a:pt x="293" y="1196"/>
                      <a:pt x="314" y="1205"/>
                      <a:pt x="333" y="1205"/>
                    </a:cubicBezTo>
                    <a:cubicBezTo>
                      <a:pt x="347" y="1205"/>
                      <a:pt x="359" y="1200"/>
                      <a:pt x="367" y="1189"/>
                    </a:cubicBezTo>
                    <a:cubicBezTo>
                      <a:pt x="375" y="1216"/>
                      <a:pt x="375" y="1252"/>
                      <a:pt x="393" y="1278"/>
                    </a:cubicBezTo>
                    <a:cubicBezTo>
                      <a:pt x="402" y="1305"/>
                      <a:pt x="429" y="1323"/>
                      <a:pt x="465" y="1323"/>
                    </a:cubicBezTo>
                    <a:cubicBezTo>
                      <a:pt x="474" y="1323"/>
                      <a:pt x="491" y="1314"/>
                      <a:pt x="500" y="1305"/>
                    </a:cubicBezTo>
                    <a:cubicBezTo>
                      <a:pt x="581" y="1261"/>
                      <a:pt x="598" y="1162"/>
                      <a:pt x="607" y="1073"/>
                    </a:cubicBezTo>
                    <a:cubicBezTo>
                      <a:pt x="643" y="859"/>
                      <a:pt x="706" y="672"/>
                      <a:pt x="759" y="467"/>
                    </a:cubicBezTo>
                    <a:cubicBezTo>
                      <a:pt x="795" y="351"/>
                      <a:pt x="804" y="226"/>
                      <a:pt x="768" y="110"/>
                    </a:cubicBezTo>
                    <a:cubicBezTo>
                      <a:pt x="759" y="74"/>
                      <a:pt x="732" y="29"/>
                      <a:pt x="697" y="12"/>
                    </a:cubicBezTo>
                    <a:cubicBezTo>
                      <a:pt x="681" y="4"/>
                      <a:pt x="666" y="1"/>
                      <a:pt x="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57"/>
              <p:cNvSpPr/>
              <p:nvPr/>
            </p:nvSpPr>
            <p:spPr>
              <a:xfrm>
                <a:off x="673698" y="1184924"/>
                <a:ext cx="13728" cy="10794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920" extrusionOk="0">
                    <a:moveTo>
                      <a:pt x="108" y="1"/>
                    </a:moveTo>
                    <a:cubicBezTo>
                      <a:pt x="72" y="277"/>
                      <a:pt x="36" y="545"/>
                      <a:pt x="1" y="821"/>
                    </a:cubicBezTo>
                    <a:cubicBezTo>
                      <a:pt x="1" y="830"/>
                      <a:pt x="1" y="839"/>
                      <a:pt x="1" y="848"/>
                    </a:cubicBezTo>
                    <a:cubicBezTo>
                      <a:pt x="10" y="839"/>
                      <a:pt x="19" y="839"/>
                      <a:pt x="28" y="830"/>
                    </a:cubicBezTo>
                    <a:cubicBezTo>
                      <a:pt x="36" y="857"/>
                      <a:pt x="36" y="893"/>
                      <a:pt x="54" y="919"/>
                    </a:cubicBezTo>
                    <a:cubicBezTo>
                      <a:pt x="99" y="616"/>
                      <a:pt x="117" y="313"/>
                      <a:pt x="108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57"/>
              <p:cNvSpPr/>
              <p:nvPr/>
            </p:nvSpPr>
            <p:spPr>
              <a:xfrm>
                <a:off x="639204" y="1188092"/>
                <a:ext cx="22058" cy="10055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857" extrusionOk="0">
                    <a:moveTo>
                      <a:pt x="161" y="0"/>
                    </a:moveTo>
                    <a:cubicBezTo>
                      <a:pt x="143" y="188"/>
                      <a:pt x="125" y="375"/>
                      <a:pt x="98" y="562"/>
                    </a:cubicBezTo>
                    <a:cubicBezTo>
                      <a:pt x="98" y="616"/>
                      <a:pt x="90" y="660"/>
                      <a:pt x="72" y="714"/>
                    </a:cubicBezTo>
                    <a:cubicBezTo>
                      <a:pt x="72" y="723"/>
                      <a:pt x="63" y="732"/>
                      <a:pt x="54" y="741"/>
                    </a:cubicBezTo>
                    <a:cubicBezTo>
                      <a:pt x="49" y="751"/>
                      <a:pt x="37" y="756"/>
                      <a:pt x="25" y="756"/>
                    </a:cubicBezTo>
                    <a:cubicBezTo>
                      <a:pt x="17" y="756"/>
                      <a:pt x="8" y="753"/>
                      <a:pt x="0" y="750"/>
                    </a:cubicBezTo>
                    <a:lnTo>
                      <a:pt x="0" y="750"/>
                    </a:lnTo>
                    <a:cubicBezTo>
                      <a:pt x="9" y="759"/>
                      <a:pt x="9" y="768"/>
                      <a:pt x="9" y="776"/>
                    </a:cubicBezTo>
                    <a:cubicBezTo>
                      <a:pt x="18" y="812"/>
                      <a:pt x="45" y="857"/>
                      <a:pt x="81" y="857"/>
                    </a:cubicBezTo>
                    <a:cubicBezTo>
                      <a:pt x="107" y="848"/>
                      <a:pt x="125" y="821"/>
                      <a:pt x="134" y="794"/>
                    </a:cubicBezTo>
                    <a:cubicBezTo>
                      <a:pt x="152" y="741"/>
                      <a:pt x="170" y="687"/>
                      <a:pt x="188" y="634"/>
                    </a:cubicBezTo>
                    <a:cubicBezTo>
                      <a:pt x="179" y="420"/>
                      <a:pt x="170" y="214"/>
                      <a:pt x="16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57"/>
              <p:cNvSpPr/>
              <p:nvPr/>
            </p:nvSpPr>
            <p:spPr>
              <a:xfrm>
                <a:off x="676866" y="1068064"/>
                <a:ext cx="211546" cy="19864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693" extrusionOk="0">
                    <a:moveTo>
                      <a:pt x="1160" y="1"/>
                    </a:moveTo>
                    <a:cubicBezTo>
                      <a:pt x="1003" y="1"/>
                      <a:pt x="842" y="50"/>
                      <a:pt x="794" y="176"/>
                    </a:cubicBezTo>
                    <a:cubicBezTo>
                      <a:pt x="634" y="568"/>
                      <a:pt x="268" y="845"/>
                      <a:pt x="72" y="1228"/>
                    </a:cubicBezTo>
                    <a:cubicBezTo>
                      <a:pt x="45" y="1282"/>
                      <a:pt x="18" y="1353"/>
                      <a:pt x="45" y="1416"/>
                    </a:cubicBezTo>
                    <a:cubicBezTo>
                      <a:pt x="27" y="1434"/>
                      <a:pt x="18" y="1469"/>
                      <a:pt x="9" y="1496"/>
                    </a:cubicBezTo>
                    <a:cubicBezTo>
                      <a:pt x="1" y="1523"/>
                      <a:pt x="1" y="1550"/>
                      <a:pt x="18" y="1576"/>
                    </a:cubicBezTo>
                    <a:cubicBezTo>
                      <a:pt x="27" y="1585"/>
                      <a:pt x="45" y="1585"/>
                      <a:pt x="54" y="1594"/>
                    </a:cubicBezTo>
                    <a:cubicBezTo>
                      <a:pt x="67" y="1596"/>
                      <a:pt x="81" y="1598"/>
                      <a:pt x="94" y="1598"/>
                    </a:cubicBezTo>
                    <a:cubicBezTo>
                      <a:pt x="134" y="1598"/>
                      <a:pt x="172" y="1588"/>
                      <a:pt x="206" y="1567"/>
                    </a:cubicBezTo>
                    <a:cubicBezTo>
                      <a:pt x="259" y="1550"/>
                      <a:pt x="304" y="1514"/>
                      <a:pt x="340" y="1487"/>
                    </a:cubicBezTo>
                    <a:lnTo>
                      <a:pt x="340" y="1487"/>
                    </a:lnTo>
                    <a:cubicBezTo>
                      <a:pt x="322" y="1514"/>
                      <a:pt x="295" y="1550"/>
                      <a:pt x="277" y="1585"/>
                    </a:cubicBezTo>
                    <a:cubicBezTo>
                      <a:pt x="268" y="1594"/>
                      <a:pt x="259" y="1612"/>
                      <a:pt x="259" y="1621"/>
                    </a:cubicBezTo>
                    <a:cubicBezTo>
                      <a:pt x="259" y="1648"/>
                      <a:pt x="268" y="1666"/>
                      <a:pt x="286" y="1675"/>
                    </a:cubicBezTo>
                    <a:cubicBezTo>
                      <a:pt x="313" y="1692"/>
                      <a:pt x="331" y="1692"/>
                      <a:pt x="357" y="1692"/>
                    </a:cubicBezTo>
                    <a:cubicBezTo>
                      <a:pt x="411" y="1692"/>
                      <a:pt x="455" y="1675"/>
                      <a:pt x="500" y="1648"/>
                    </a:cubicBezTo>
                    <a:cubicBezTo>
                      <a:pt x="589" y="1612"/>
                      <a:pt x="670" y="1567"/>
                      <a:pt x="750" y="1505"/>
                    </a:cubicBezTo>
                    <a:lnTo>
                      <a:pt x="750" y="1505"/>
                    </a:lnTo>
                    <a:cubicBezTo>
                      <a:pt x="741" y="1523"/>
                      <a:pt x="750" y="1559"/>
                      <a:pt x="768" y="1567"/>
                    </a:cubicBezTo>
                    <a:cubicBezTo>
                      <a:pt x="777" y="1572"/>
                      <a:pt x="786" y="1574"/>
                      <a:pt x="794" y="1574"/>
                    </a:cubicBezTo>
                    <a:cubicBezTo>
                      <a:pt x="803" y="1574"/>
                      <a:pt x="812" y="1572"/>
                      <a:pt x="821" y="1567"/>
                    </a:cubicBezTo>
                    <a:cubicBezTo>
                      <a:pt x="1035" y="1523"/>
                      <a:pt x="1223" y="1380"/>
                      <a:pt x="1383" y="1237"/>
                    </a:cubicBezTo>
                    <a:cubicBezTo>
                      <a:pt x="1517" y="1139"/>
                      <a:pt x="1633" y="1023"/>
                      <a:pt x="1722" y="881"/>
                    </a:cubicBezTo>
                    <a:cubicBezTo>
                      <a:pt x="1758" y="827"/>
                      <a:pt x="1794" y="756"/>
                      <a:pt x="1794" y="684"/>
                    </a:cubicBezTo>
                    <a:cubicBezTo>
                      <a:pt x="1803" y="604"/>
                      <a:pt x="1776" y="533"/>
                      <a:pt x="1758" y="452"/>
                    </a:cubicBezTo>
                    <a:cubicBezTo>
                      <a:pt x="1722" y="354"/>
                      <a:pt x="1687" y="247"/>
                      <a:pt x="1615" y="167"/>
                    </a:cubicBezTo>
                    <a:cubicBezTo>
                      <a:pt x="1553" y="104"/>
                      <a:pt x="1464" y="60"/>
                      <a:pt x="1374" y="33"/>
                    </a:cubicBezTo>
                    <a:cubicBezTo>
                      <a:pt x="1313" y="13"/>
                      <a:pt x="1237" y="1"/>
                      <a:pt x="1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57"/>
              <p:cNvSpPr/>
              <p:nvPr/>
            </p:nvSpPr>
            <p:spPr>
              <a:xfrm>
                <a:off x="766858" y="1143038"/>
                <a:ext cx="22175" cy="32618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78" extrusionOk="0">
                    <a:moveTo>
                      <a:pt x="188" y="1"/>
                    </a:moveTo>
                    <a:lnTo>
                      <a:pt x="188" y="1"/>
                    </a:lnTo>
                    <a:cubicBezTo>
                      <a:pt x="126" y="90"/>
                      <a:pt x="63" y="188"/>
                      <a:pt x="1" y="277"/>
                    </a:cubicBezTo>
                    <a:cubicBezTo>
                      <a:pt x="63" y="188"/>
                      <a:pt x="126" y="99"/>
                      <a:pt x="188" y="1"/>
                    </a:cubicBezTo>
                    <a:close/>
                  </a:path>
                </a:pathLst>
              </a:custGeom>
              <a:solidFill>
                <a:srgbClr val="E29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57"/>
              <p:cNvSpPr/>
              <p:nvPr/>
            </p:nvSpPr>
            <p:spPr>
              <a:xfrm>
                <a:off x="681090" y="1135763"/>
                <a:ext cx="92221" cy="9738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30" extrusionOk="0">
                    <a:moveTo>
                      <a:pt x="785" y="0"/>
                    </a:moveTo>
                    <a:cubicBezTo>
                      <a:pt x="562" y="223"/>
                      <a:pt x="330" y="455"/>
                      <a:pt x="98" y="678"/>
                    </a:cubicBezTo>
                    <a:cubicBezTo>
                      <a:pt x="72" y="714"/>
                      <a:pt x="36" y="741"/>
                      <a:pt x="0" y="750"/>
                    </a:cubicBezTo>
                    <a:cubicBezTo>
                      <a:pt x="0" y="776"/>
                      <a:pt x="0" y="803"/>
                      <a:pt x="9" y="830"/>
                    </a:cubicBezTo>
                    <a:cubicBezTo>
                      <a:pt x="295" y="589"/>
                      <a:pt x="562" y="304"/>
                      <a:pt x="78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57"/>
              <p:cNvSpPr/>
              <p:nvPr/>
            </p:nvSpPr>
            <p:spPr>
              <a:xfrm>
                <a:off x="678978" y="1175538"/>
                <a:ext cx="87998" cy="8001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682" extrusionOk="0">
                    <a:moveTo>
                      <a:pt x="750" y="0"/>
                    </a:moveTo>
                    <a:cubicBezTo>
                      <a:pt x="696" y="72"/>
                      <a:pt x="634" y="152"/>
                      <a:pt x="571" y="223"/>
                    </a:cubicBezTo>
                    <a:cubicBezTo>
                      <a:pt x="411" y="411"/>
                      <a:pt x="232" y="589"/>
                      <a:pt x="0" y="660"/>
                    </a:cubicBezTo>
                    <a:cubicBezTo>
                      <a:pt x="9" y="669"/>
                      <a:pt x="27" y="669"/>
                      <a:pt x="36" y="678"/>
                    </a:cubicBezTo>
                    <a:cubicBezTo>
                      <a:pt x="49" y="680"/>
                      <a:pt x="63" y="682"/>
                      <a:pt x="76" y="682"/>
                    </a:cubicBezTo>
                    <a:cubicBezTo>
                      <a:pt x="116" y="682"/>
                      <a:pt x="154" y="672"/>
                      <a:pt x="188" y="651"/>
                    </a:cubicBezTo>
                    <a:cubicBezTo>
                      <a:pt x="223" y="643"/>
                      <a:pt x="259" y="616"/>
                      <a:pt x="286" y="598"/>
                    </a:cubicBezTo>
                    <a:cubicBezTo>
                      <a:pt x="446" y="402"/>
                      <a:pt x="607" y="205"/>
                      <a:pt x="75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57"/>
              <p:cNvSpPr/>
              <p:nvPr/>
            </p:nvSpPr>
            <p:spPr>
              <a:xfrm>
                <a:off x="718753" y="1129427"/>
                <a:ext cx="121554" cy="137276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70" extrusionOk="0">
                    <a:moveTo>
                      <a:pt x="1035" y="1"/>
                    </a:moveTo>
                    <a:cubicBezTo>
                      <a:pt x="839" y="402"/>
                      <a:pt x="536" y="750"/>
                      <a:pt x="188" y="1036"/>
                    </a:cubicBezTo>
                    <a:cubicBezTo>
                      <a:pt x="134" y="1089"/>
                      <a:pt x="72" y="1134"/>
                      <a:pt x="0" y="1169"/>
                    </a:cubicBezTo>
                    <a:cubicBezTo>
                      <a:pt x="54" y="1160"/>
                      <a:pt x="98" y="1143"/>
                      <a:pt x="143" y="1125"/>
                    </a:cubicBezTo>
                    <a:cubicBezTo>
                      <a:pt x="223" y="1089"/>
                      <a:pt x="304" y="1053"/>
                      <a:pt x="375" y="1000"/>
                    </a:cubicBezTo>
                    <a:cubicBezTo>
                      <a:pt x="446" y="893"/>
                      <a:pt x="536" y="786"/>
                      <a:pt x="625" y="688"/>
                    </a:cubicBezTo>
                    <a:cubicBezTo>
                      <a:pt x="687" y="607"/>
                      <a:pt x="759" y="536"/>
                      <a:pt x="821" y="456"/>
                    </a:cubicBezTo>
                    <a:cubicBezTo>
                      <a:pt x="919" y="331"/>
                      <a:pt x="1000" y="152"/>
                      <a:pt x="103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57"/>
              <p:cNvSpPr/>
              <p:nvPr/>
            </p:nvSpPr>
            <p:spPr>
              <a:xfrm>
                <a:off x="657976" y="1021485"/>
                <a:ext cx="83891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439" extrusionOk="0">
                    <a:moveTo>
                      <a:pt x="126" y="0"/>
                    </a:moveTo>
                    <a:cubicBezTo>
                      <a:pt x="80" y="0"/>
                      <a:pt x="35" y="13"/>
                      <a:pt x="1" y="46"/>
                    </a:cubicBezTo>
                    <a:cubicBezTo>
                      <a:pt x="37" y="82"/>
                      <a:pt x="72" y="127"/>
                      <a:pt x="108" y="162"/>
                    </a:cubicBezTo>
                    <a:cubicBezTo>
                      <a:pt x="144" y="207"/>
                      <a:pt x="188" y="252"/>
                      <a:pt x="233" y="278"/>
                    </a:cubicBezTo>
                    <a:cubicBezTo>
                      <a:pt x="277" y="308"/>
                      <a:pt x="328" y="325"/>
                      <a:pt x="374" y="325"/>
                    </a:cubicBezTo>
                    <a:cubicBezTo>
                      <a:pt x="384" y="325"/>
                      <a:pt x="393" y="325"/>
                      <a:pt x="402" y="323"/>
                    </a:cubicBezTo>
                    <a:cubicBezTo>
                      <a:pt x="411" y="368"/>
                      <a:pt x="447" y="403"/>
                      <a:pt x="492" y="421"/>
                    </a:cubicBezTo>
                    <a:cubicBezTo>
                      <a:pt x="536" y="439"/>
                      <a:pt x="590" y="439"/>
                      <a:pt x="634" y="439"/>
                    </a:cubicBezTo>
                    <a:cubicBezTo>
                      <a:pt x="652" y="439"/>
                      <a:pt x="679" y="430"/>
                      <a:pt x="697" y="421"/>
                    </a:cubicBezTo>
                    <a:cubicBezTo>
                      <a:pt x="715" y="412"/>
                      <a:pt x="715" y="359"/>
                      <a:pt x="706" y="341"/>
                    </a:cubicBezTo>
                    <a:cubicBezTo>
                      <a:pt x="670" y="261"/>
                      <a:pt x="599" y="198"/>
                      <a:pt x="527" y="154"/>
                    </a:cubicBezTo>
                    <a:cubicBezTo>
                      <a:pt x="429" y="91"/>
                      <a:pt x="322" y="29"/>
                      <a:pt x="206" y="11"/>
                    </a:cubicBezTo>
                    <a:cubicBezTo>
                      <a:pt x="180" y="4"/>
                      <a:pt x="153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57"/>
              <p:cNvSpPr/>
              <p:nvPr/>
            </p:nvSpPr>
            <p:spPr>
              <a:xfrm>
                <a:off x="657976" y="1021485"/>
                <a:ext cx="83891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439" extrusionOk="0">
                    <a:moveTo>
                      <a:pt x="126" y="0"/>
                    </a:moveTo>
                    <a:cubicBezTo>
                      <a:pt x="80" y="0"/>
                      <a:pt x="35" y="13"/>
                      <a:pt x="1" y="46"/>
                    </a:cubicBezTo>
                    <a:cubicBezTo>
                      <a:pt x="19" y="64"/>
                      <a:pt x="37" y="91"/>
                      <a:pt x="63" y="109"/>
                    </a:cubicBezTo>
                    <a:cubicBezTo>
                      <a:pt x="153" y="127"/>
                      <a:pt x="233" y="171"/>
                      <a:pt x="313" y="207"/>
                    </a:cubicBezTo>
                    <a:cubicBezTo>
                      <a:pt x="367" y="234"/>
                      <a:pt x="411" y="261"/>
                      <a:pt x="456" y="287"/>
                    </a:cubicBezTo>
                    <a:cubicBezTo>
                      <a:pt x="474" y="296"/>
                      <a:pt x="483" y="296"/>
                      <a:pt x="501" y="314"/>
                    </a:cubicBezTo>
                    <a:cubicBezTo>
                      <a:pt x="527" y="341"/>
                      <a:pt x="518" y="394"/>
                      <a:pt x="492" y="421"/>
                    </a:cubicBezTo>
                    <a:cubicBezTo>
                      <a:pt x="536" y="439"/>
                      <a:pt x="590" y="439"/>
                      <a:pt x="634" y="439"/>
                    </a:cubicBezTo>
                    <a:cubicBezTo>
                      <a:pt x="652" y="439"/>
                      <a:pt x="679" y="430"/>
                      <a:pt x="697" y="421"/>
                    </a:cubicBezTo>
                    <a:cubicBezTo>
                      <a:pt x="715" y="412"/>
                      <a:pt x="715" y="359"/>
                      <a:pt x="706" y="341"/>
                    </a:cubicBezTo>
                    <a:cubicBezTo>
                      <a:pt x="670" y="261"/>
                      <a:pt x="599" y="198"/>
                      <a:pt x="527" y="154"/>
                    </a:cubicBezTo>
                    <a:cubicBezTo>
                      <a:pt x="429" y="91"/>
                      <a:pt x="322" y="29"/>
                      <a:pt x="206" y="11"/>
                    </a:cubicBezTo>
                    <a:cubicBezTo>
                      <a:pt x="180" y="4"/>
                      <a:pt x="153" y="0"/>
                      <a:pt x="12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57"/>
              <p:cNvSpPr/>
              <p:nvPr/>
            </p:nvSpPr>
            <p:spPr>
              <a:xfrm>
                <a:off x="642372" y="997902"/>
                <a:ext cx="121437" cy="53502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56" extrusionOk="0">
                    <a:moveTo>
                      <a:pt x="684" y="1"/>
                    </a:moveTo>
                    <a:cubicBezTo>
                      <a:pt x="638" y="1"/>
                      <a:pt x="591" y="5"/>
                      <a:pt x="544" y="16"/>
                    </a:cubicBezTo>
                    <a:cubicBezTo>
                      <a:pt x="348" y="33"/>
                      <a:pt x="143" y="78"/>
                      <a:pt x="0" y="221"/>
                    </a:cubicBezTo>
                    <a:cubicBezTo>
                      <a:pt x="13" y="220"/>
                      <a:pt x="26" y="220"/>
                      <a:pt x="39" y="220"/>
                    </a:cubicBezTo>
                    <a:cubicBezTo>
                      <a:pt x="177" y="220"/>
                      <a:pt x="315" y="263"/>
                      <a:pt x="437" y="337"/>
                    </a:cubicBezTo>
                    <a:cubicBezTo>
                      <a:pt x="491" y="372"/>
                      <a:pt x="535" y="417"/>
                      <a:pt x="589" y="435"/>
                    </a:cubicBezTo>
                    <a:cubicBezTo>
                      <a:pt x="625" y="449"/>
                      <a:pt x="663" y="456"/>
                      <a:pt x="701" y="456"/>
                    </a:cubicBezTo>
                    <a:cubicBezTo>
                      <a:pt x="804" y="456"/>
                      <a:pt x="910" y="406"/>
                      <a:pt x="981" y="328"/>
                    </a:cubicBezTo>
                    <a:cubicBezTo>
                      <a:pt x="1035" y="274"/>
                      <a:pt x="1026" y="176"/>
                      <a:pt x="973" y="114"/>
                    </a:cubicBezTo>
                    <a:cubicBezTo>
                      <a:pt x="928" y="51"/>
                      <a:pt x="857" y="16"/>
                      <a:pt x="776" y="7"/>
                    </a:cubicBezTo>
                    <a:cubicBezTo>
                      <a:pt x="747" y="3"/>
                      <a:pt x="716" y="1"/>
                      <a:pt x="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  <p:sp>
            <p:nvSpPr>
              <p:cNvPr id="4798" name="Google Shape;4798;p57"/>
              <p:cNvSpPr/>
              <p:nvPr/>
            </p:nvSpPr>
            <p:spPr>
              <a:xfrm>
                <a:off x="644366" y="997784"/>
                <a:ext cx="110056" cy="2616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223" extrusionOk="0">
                    <a:moveTo>
                      <a:pt x="647" y="1"/>
                    </a:moveTo>
                    <a:cubicBezTo>
                      <a:pt x="608" y="1"/>
                      <a:pt x="567" y="3"/>
                      <a:pt x="527" y="8"/>
                    </a:cubicBezTo>
                    <a:cubicBezTo>
                      <a:pt x="340" y="34"/>
                      <a:pt x="144" y="79"/>
                      <a:pt x="1" y="204"/>
                    </a:cubicBezTo>
                    <a:cubicBezTo>
                      <a:pt x="59" y="187"/>
                      <a:pt x="124" y="177"/>
                      <a:pt x="189" y="177"/>
                    </a:cubicBezTo>
                    <a:cubicBezTo>
                      <a:pt x="225" y="177"/>
                      <a:pt x="261" y="180"/>
                      <a:pt x="295" y="186"/>
                    </a:cubicBezTo>
                    <a:cubicBezTo>
                      <a:pt x="376" y="195"/>
                      <a:pt x="465" y="222"/>
                      <a:pt x="545" y="222"/>
                    </a:cubicBezTo>
                    <a:cubicBezTo>
                      <a:pt x="557" y="222"/>
                      <a:pt x="569" y="223"/>
                      <a:pt x="581" y="223"/>
                    </a:cubicBezTo>
                    <a:cubicBezTo>
                      <a:pt x="711" y="223"/>
                      <a:pt x="840" y="178"/>
                      <a:pt x="938" y="88"/>
                    </a:cubicBezTo>
                    <a:cubicBezTo>
                      <a:pt x="893" y="43"/>
                      <a:pt x="831" y="17"/>
                      <a:pt x="759" y="8"/>
                    </a:cubicBezTo>
                    <a:cubicBezTo>
                      <a:pt x="724" y="3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57"/>
              <p:cNvSpPr/>
              <p:nvPr/>
            </p:nvSpPr>
            <p:spPr>
              <a:xfrm>
                <a:off x="703031" y="972793"/>
                <a:ext cx="208378" cy="22304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901" extrusionOk="0">
                    <a:moveTo>
                      <a:pt x="625" y="1"/>
                    </a:moveTo>
                    <a:cubicBezTo>
                      <a:pt x="544" y="1"/>
                      <a:pt x="463" y="14"/>
                      <a:pt x="384" y="42"/>
                    </a:cubicBezTo>
                    <a:cubicBezTo>
                      <a:pt x="331" y="60"/>
                      <a:pt x="286" y="78"/>
                      <a:pt x="241" y="105"/>
                    </a:cubicBezTo>
                    <a:cubicBezTo>
                      <a:pt x="170" y="140"/>
                      <a:pt x="72" y="158"/>
                      <a:pt x="36" y="230"/>
                    </a:cubicBezTo>
                    <a:cubicBezTo>
                      <a:pt x="1" y="301"/>
                      <a:pt x="1" y="390"/>
                      <a:pt x="36" y="453"/>
                    </a:cubicBezTo>
                    <a:cubicBezTo>
                      <a:pt x="72" y="515"/>
                      <a:pt x="134" y="560"/>
                      <a:pt x="179" y="613"/>
                    </a:cubicBezTo>
                    <a:cubicBezTo>
                      <a:pt x="232" y="667"/>
                      <a:pt x="304" y="747"/>
                      <a:pt x="259" y="809"/>
                    </a:cubicBezTo>
                    <a:cubicBezTo>
                      <a:pt x="152" y="988"/>
                      <a:pt x="63" y="1068"/>
                      <a:pt x="27" y="1282"/>
                    </a:cubicBezTo>
                    <a:cubicBezTo>
                      <a:pt x="18" y="1309"/>
                      <a:pt x="18" y="1354"/>
                      <a:pt x="45" y="1371"/>
                    </a:cubicBezTo>
                    <a:cubicBezTo>
                      <a:pt x="59" y="1386"/>
                      <a:pt x="78" y="1391"/>
                      <a:pt x="98" y="1391"/>
                    </a:cubicBezTo>
                    <a:cubicBezTo>
                      <a:pt x="128" y="1391"/>
                      <a:pt x="161" y="1379"/>
                      <a:pt x="188" y="1362"/>
                    </a:cubicBezTo>
                    <a:cubicBezTo>
                      <a:pt x="340" y="1264"/>
                      <a:pt x="464" y="1131"/>
                      <a:pt x="545" y="970"/>
                    </a:cubicBezTo>
                    <a:lnTo>
                      <a:pt x="545" y="970"/>
                    </a:lnTo>
                    <a:cubicBezTo>
                      <a:pt x="482" y="1166"/>
                      <a:pt x="438" y="1380"/>
                      <a:pt x="411" y="1594"/>
                    </a:cubicBezTo>
                    <a:cubicBezTo>
                      <a:pt x="393" y="1657"/>
                      <a:pt x="393" y="1728"/>
                      <a:pt x="411" y="1791"/>
                    </a:cubicBezTo>
                    <a:cubicBezTo>
                      <a:pt x="420" y="1826"/>
                      <a:pt x="438" y="1862"/>
                      <a:pt x="473" y="1871"/>
                    </a:cubicBezTo>
                    <a:cubicBezTo>
                      <a:pt x="500" y="1871"/>
                      <a:pt x="518" y="1853"/>
                      <a:pt x="545" y="1844"/>
                    </a:cubicBezTo>
                    <a:cubicBezTo>
                      <a:pt x="625" y="1782"/>
                      <a:pt x="687" y="1693"/>
                      <a:pt x="714" y="1594"/>
                    </a:cubicBezTo>
                    <a:lnTo>
                      <a:pt x="714" y="1594"/>
                    </a:lnTo>
                    <a:cubicBezTo>
                      <a:pt x="705" y="1684"/>
                      <a:pt x="687" y="1773"/>
                      <a:pt x="723" y="1862"/>
                    </a:cubicBezTo>
                    <a:cubicBezTo>
                      <a:pt x="732" y="1871"/>
                      <a:pt x="741" y="1889"/>
                      <a:pt x="750" y="1898"/>
                    </a:cubicBezTo>
                    <a:cubicBezTo>
                      <a:pt x="755" y="1899"/>
                      <a:pt x="760" y="1900"/>
                      <a:pt x="765" y="1900"/>
                    </a:cubicBezTo>
                    <a:cubicBezTo>
                      <a:pt x="786" y="1900"/>
                      <a:pt x="807" y="1886"/>
                      <a:pt x="821" y="1871"/>
                    </a:cubicBezTo>
                    <a:cubicBezTo>
                      <a:pt x="884" y="1817"/>
                      <a:pt x="928" y="1737"/>
                      <a:pt x="955" y="1657"/>
                    </a:cubicBezTo>
                    <a:cubicBezTo>
                      <a:pt x="991" y="1568"/>
                      <a:pt x="1009" y="1487"/>
                      <a:pt x="1044" y="1407"/>
                    </a:cubicBezTo>
                    <a:lnTo>
                      <a:pt x="1044" y="1407"/>
                    </a:lnTo>
                    <a:cubicBezTo>
                      <a:pt x="1026" y="1514"/>
                      <a:pt x="1026" y="1621"/>
                      <a:pt x="1018" y="1728"/>
                    </a:cubicBezTo>
                    <a:cubicBezTo>
                      <a:pt x="1018" y="1755"/>
                      <a:pt x="1018" y="1791"/>
                      <a:pt x="1026" y="1817"/>
                    </a:cubicBezTo>
                    <a:cubicBezTo>
                      <a:pt x="1035" y="1844"/>
                      <a:pt x="1053" y="1871"/>
                      <a:pt x="1080" y="1871"/>
                    </a:cubicBezTo>
                    <a:cubicBezTo>
                      <a:pt x="1085" y="1872"/>
                      <a:pt x="1090" y="1873"/>
                      <a:pt x="1095" y="1873"/>
                    </a:cubicBezTo>
                    <a:cubicBezTo>
                      <a:pt x="1125" y="1873"/>
                      <a:pt x="1154" y="1851"/>
                      <a:pt x="1169" y="1835"/>
                    </a:cubicBezTo>
                    <a:cubicBezTo>
                      <a:pt x="1249" y="1755"/>
                      <a:pt x="1294" y="1648"/>
                      <a:pt x="1330" y="1550"/>
                    </a:cubicBezTo>
                    <a:lnTo>
                      <a:pt x="1330" y="1550"/>
                    </a:lnTo>
                    <a:cubicBezTo>
                      <a:pt x="1321" y="1594"/>
                      <a:pt x="1330" y="1648"/>
                      <a:pt x="1365" y="1684"/>
                    </a:cubicBezTo>
                    <a:cubicBezTo>
                      <a:pt x="1374" y="1693"/>
                      <a:pt x="1383" y="1701"/>
                      <a:pt x="1401" y="1701"/>
                    </a:cubicBezTo>
                    <a:cubicBezTo>
                      <a:pt x="1405" y="1703"/>
                      <a:pt x="1408" y="1703"/>
                      <a:pt x="1412" y="1703"/>
                    </a:cubicBezTo>
                    <a:cubicBezTo>
                      <a:pt x="1435" y="1703"/>
                      <a:pt x="1457" y="1680"/>
                      <a:pt x="1473" y="1657"/>
                    </a:cubicBezTo>
                    <a:cubicBezTo>
                      <a:pt x="1517" y="1586"/>
                      <a:pt x="1544" y="1505"/>
                      <a:pt x="1544" y="1416"/>
                    </a:cubicBezTo>
                    <a:cubicBezTo>
                      <a:pt x="1544" y="1478"/>
                      <a:pt x="1553" y="1532"/>
                      <a:pt x="1571" y="1594"/>
                    </a:cubicBezTo>
                    <a:cubicBezTo>
                      <a:pt x="1580" y="1621"/>
                      <a:pt x="1588" y="1648"/>
                      <a:pt x="1615" y="1657"/>
                    </a:cubicBezTo>
                    <a:cubicBezTo>
                      <a:pt x="1625" y="1662"/>
                      <a:pt x="1635" y="1664"/>
                      <a:pt x="1645" y="1664"/>
                    </a:cubicBezTo>
                    <a:cubicBezTo>
                      <a:pt x="1670" y="1664"/>
                      <a:pt x="1694" y="1649"/>
                      <a:pt x="1713" y="1630"/>
                    </a:cubicBezTo>
                    <a:cubicBezTo>
                      <a:pt x="1731" y="1603"/>
                      <a:pt x="1740" y="1568"/>
                      <a:pt x="1740" y="1532"/>
                    </a:cubicBezTo>
                    <a:cubicBezTo>
                      <a:pt x="1767" y="1389"/>
                      <a:pt x="1776" y="1247"/>
                      <a:pt x="1776" y="1104"/>
                    </a:cubicBezTo>
                    <a:cubicBezTo>
                      <a:pt x="1767" y="1023"/>
                      <a:pt x="1758" y="943"/>
                      <a:pt x="1740" y="863"/>
                    </a:cubicBezTo>
                    <a:cubicBezTo>
                      <a:pt x="1696" y="720"/>
                      <a:pt x="1597" y="595"/>
                      <a:pt x="1499" y="470"/>
                    </a:cubicBezTo>
                    <a:cubicBezTo>
                      <a:pt x="1374" y="310"/>
                      <a:pt x="1169" y="158"/>
                      <a:pt x="982" y="78"/>
                    </a:cubicBezTo>
                    <a:cubicBezTo>
                      <a:pt x="869" y="30"/>
                      <a:pt x="747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57"/>
              <p:cNvSpPr/>
              <p:nvPr/>
            </p:nvSpPr>
            <p:spPr>
              <a:xfrm>
                <a:off x="704087" y="998488"/>
                <a:ext cx="77555" cy="71454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09" extrusionOk="0">
                    <a:moveTo>
                      <a:pt x="350" y="0"/>
                    </a:moveTo>
                    <a:cubicBezTo>
                      <a:pt x="228" y="0"/>
                      <a:pt x="107" y="44"/>
                      <a:pt x="0" y="118"/>
                    </a:cubicBezTo>
                    <a:cubicBezTo>
                      <a:pt x="0" y="162"/>
                      <a:pt x="9" y="198"/>
                      <a:pt x="27" y="234"/>
                    </a:cubicBezTo>
                    <a:cubicBezTo>
                      <a:pt x="63" y="296"/>
                      <a:pt x="125" y="341"/>
                      <a:pt x="170" y="394"/>
                    </a:cubicBezTo>
                    <a:cubicBezTo>
                      <a:pt x="223" y="448"/>
                      <a:pt x="295" y="528"/>
                      <a:pt x="250" y="590"/>
                    </a:cubicBezTo>
                    <a:cubicBezTo>
                      <a:pt x="250" y="590"/>
                      <a:pt x="250" y="599"/>
                      <a:pt x="241" y="608"/>
                    </a:cubicBezTo>
                    <a:cubicBezTo>
                      <a:pt x="268" y="590"/>
                      <a:pt x="295" y="581"/>
                      <a:pt x="322" y="564"/>
                    </a:cubicBezTo>
                    <a:cubicBezTo>
                      <a:pt x="411" y="528"/>
                      <a:pt x="500" y="483"/>
                      <a:pt x="562" y="412"/>
                    </a:cubicBezTo>
                    <a:cubicBezTo>
                      <a:pt x="634" y="341"/>
                      <a:pt x="661" y="234"/>
                      <a:pt x="625" y="144"/>
                    </a:cubicBezTo>
                    <a:cubicBezTo>
                      <a:pt x="589" y="55"/>
                      <a:pt x="482" y="11"/>
                      <a:pt x="384" y="2"/>
                    </a:cubicBezTo>
                    <a:cubicBezTo>
                      <a:pt x="373" y="1"/>
                      <a:pt x="361" y="0"/>
                      <a:pt x="35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57"/>
              <p:cNvSpPr/>
              <p:nvPr/>
            </p:nvSpPr>
            <p:spPr>
              <a:xfrm>
                <a:off x="729195" y="1004003"/>
                <a:ext cx="37780" cy="7004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7" extrusionOk="0">
                    <a:moveTo>
                      <a:pt x="129" y="0"/>
                    </a:moveTo>
                    <a:cubicBezTo>
                      <a:pt x="108" y="0"/>
                      <a:pt x="88" y="5"/>
                      <a:pt x="72" y="17"/>
                    </a:cubicBezTo>
                    <a:cubicBezTo>
                      <a:pt x="45" y="35"/>
                      <a:pt x="27" y="62"/>
                      <a:pt x="18" y="97"/>
                    </a:cubicBezTo>
                    <a:cubicBezTo>
                      <a:pt x="1" y="133"/>
                      <a:pt x="1" y="178"/>
                      <a:pt x="9" y="222"/>
                    </a:cubicBezTo>
                    <a:cubicBezTo>
                      <a:pt x="18" y="267"/>
                      <a:pt x="36" y="303"/>
                      <a:pt x="54" y="347"/>
                    </a:cubicBezTo>
                    <a:cubicBezTo>
                      <a:pt x="63" y="392"/>
                      <a:pt x="72" y="436"/>
                      <a:pt x="54" y="472"/>
                    </a:cubicBezTo>
                    <a:cubicBezTo>
                      <a:pt x="54" y="481"/>
                      <a:pt x="54" y="481"/>
                      <a:pt x="45" y="490"/>
                    </a:cubicBezTo>
                    <a:cubicBezTo>
                      <a:pt x="54" y="508"/>
                      <a:pt x="54" y="526"/>
                      <a:pt x="36" y="543"/>
                    </a:cubicBezTo>
                    <a:cubicBezTo>
                      <a:pt x="27" y="561"/>
                      <a:pt x="18" y="579"/>
                      <a:pt x="1" y="597"/>
                    </a:cubicBezTo>
                    <a:cubicBezTo>
                      <a:pt x="63" y="561"/>
                      <a:pt x="125" y="526"/>
                      <a:pt x="179" y="472"/>
                    </a:cubicBezTo>
                    <a:cubicBezTo>
                      <a:pt x="268" y="383"/>
                      <a:pt x="322" y="258"/>
                      <a:pt x="286" y="133"/>
                    </a:cubicBezTo>
                    <a:cubicBezTo>
                      <a:pt x="277" y="88"/>
                      <a:pt x="241" y="44"/>
                      <a:pt x="206" y="17"/>
                    </a:cubicBezTo>
                    <a:cubicBezTo>
                      <a:pt x="181" y="7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57"/>
              <p:cNvSpPr/>
              <p:nvPr/>
            </p:nvSpPr>
            <p:spPr>
              <a:xfrm>
                <a:off x="791966" y="1054102"/>
                <a:ext cx="27338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86" extrusionOk="0">
                    <a:moveTo>
                      <a:pt x="28" y="63"/>
                    </a:moveTo>
                    <a:cubicBezTo>
                      <a:pt x="22" y="74"/>
                      <a:pt x="19" y="86"/>
                      <a:pt x="18" y="99"/>
                    </a:cubicBezTo>
                    <a:lnTo>
                      <a:pt x="18" y="99"/>
                    </a:lnTo>
                    <a:cubicBezTo>
                      <a:pt x="21" y="88"/>
                      <a:pt x="24" y="76"/>
                      <a:pt x="28" y="63"/>
                    </a:cubicBezTo>
                    <a:close/>
                    <a:moveTo>
                      <a:pt x="233" y="0"/>
                    </a:moveTo>
                    <a:cubicBezTo>
                      <a:pt x="206" y="72"/>
                      <a:pt x="170" y="125"/>
                      <a:pt x="126" y="188"/>
                    </a:cubicBezTo>
                    <a:cubicBezTo>
                      <a:pt x="117" y="197"/>
                      <a:pt x="108" y="215"/>
                      <a:pt x="99" y="223"/>
                    </a:cubicBezTo>
                    <a:cubicBezTo>
                      <a:pt x="90" y="228"/>
                      <a:pt x="81" y="230"/>
                      <a:pt x="73" y="230"/>
                    </a:cubicBezTo>
                    <a:cubicBezTo>
                      <a:pt x="66" y="230"/>
                      <a:pt x="59" y="228"/>
                      <a:pt x="54" y="223"/>
                    </a:cubicBezTo>
                    <a:cubicBezTo>
                      <a:pt x="37" y="215"/>
                      <a:pt x="28" y="206"/>
                      <a:pt x="28" y="188"/>
                    </a:cubicBezTo>
                    <a:cubicBezTo>
                      <a:pt x="21" y="157"/>
                      <a:pt x="15" y="127"/>
                      <a:pt x="18" y="99"/>
                    </a:cubicBezTo>
                    <a:lnTo>
                      <a:pt x="18" y="99"/>
                    </a:lnTo>
                    <a:cubicBezTo>
                      <a:pt x="12" y="119"/>
                      <a:pt x="6" y="138"/>
                      <a:pt x="1" y="161"/>
                    </a:cubicBezTo>
                    <a:cubicBezTo>
                      <a:pt x="1" y="188"/>
                      <a:pt x="1" y="215"/>
                      <a:pt x="19" y="241"/>
                    </a:cubicBezTo>
                    <a:cubicBezTo>
                      <a:pt x="28" y="268"/>
                      <a:pt x="54" y="286"/>
                      <a:pt x="81" y="286"/>
                    </a:cubicBezTo>
                    <a:cubicBezTo>
                      <a:pt x="117" y="286"/>
                      <a:pt x="144" y="259"/>
                      <a:pt x="161" y="223"/>
                    </a:cubicBezTo>
                    <a:cubicBezTo>
                      <a:pt x="206" y="161"/>
                      <a:pt x="233" y="81"/>
                      <a:pt x="233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57"/>
              <p:cNvSpPr/>
              <p:nvPr/>
            </p:nvSpPr>
            <p:spPr>
              <a:xfrm>
                <a:off x="834909" y="1067712"/>
                <a:ext cx="24170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79" y="0"/>
                    </a:moveTo>
                    <a:lnTo>
                      <a:pt x="179" y="0"/>
                    </a:lnTo>
                    <a:cubicBezTo>
                      <a:pt x="188" y="99"/>
                      <a:pt x="170" y="161"/>
                      <a:pt x="143" y="259"/>
                    </a:cubicBezTo>
                    <a:cubicBezTo>
                      <a:pt x="143" y="277"/>
                      <a:pt x="134" y="304"/>
                      <a:pt x="117" y="313"/>
                    </a:cubicBezTo>
                    <a:cubicBezTo>
                      <a:pt x="110" y="326"/>
                      <a:pt x="94" y="334"/>
                      <a:pt x="79" y="334"/>
                    </a:cubicBezTo>
                    <a:cubicBezTo>
                      <a:pt x="73" y="334"/>
                      <a:pt x="68" y="333"/>
                      <a:pt x="63" y="330"/>
                    </a:cubicBezTo>
                    <a:cubicBezTo>
                      <a:pt x="45" y="330"/>
                      <a:pt x="36" y="313"/>
                      <a:pt x="36" y="295"/>
                    </a:cubicBezTo>
                    <a:cubicBezTo>
                      <a:pt x="27" y="277"/>
                      <a:pt x="27" y="241"/>
                      <a:pt x="27" y="214"/>
                    </a:cubicBezTo>
                    <a:cubicBezTo>
                      <a:pt x="27" y="170"/>
                      <a:pt x="18" y="125"/>
                      <a:pt x="27" y="81"/>
                    </a:cubicBezTo>
                    <a:lnTo>
                      <a:pt x="27" y="81"/>
                    </a:lnTo>
                    <a:cubicBezTo>
                      <a:pt x="10" y="161"/>
                      <a:pt x="1" y="232"/>
                      <a:pt x="1" y="313"/>
                    </a:cubicBezTo>
                    <a:cubicBezTo>
                      <a:pt x="10" y="357"/>
                      <a:pt x="18" y="402"/>
                      <a:pt x="63" y="411"/>
                    </a:cubicBezTo>
                    <a:cubicBezTo>
                      <a:pt x="68" y="412"/>
                      <a:pt x="73" y="413"/>
                      <a:pt x="78" y="413"/>
                    </a:cubicBezTo>
                    <a:cubicBezTo>
                      <a:pt x="102" y="413"/>
                      <a:pt x="129" y="397"/>
                      <a:pt x="143" y="375"/>
                    </a:cubicBezTo>
                    <a:cubicBezTo>
                      <a:pt x="179" y="330"/>
                      <a:pt x="188" y="268"/>
                      <a:pt x="197" y="214"/>
                    </a:cubicBezTo>
                    <a:cubicBezTo>
                      <a:pt x="197" y="143"/>
                      <a:pt x="206" y="72"/>
                      <a:pt x="179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57"/>
              <p:cNvSpPr/>
              <p:nvPr/>
            </p:nvSpPr>
            <p:spPr>
              <a:xfrm>
                <a:off x="737525" y="1024770"/>
                <a:ext cx="13728" cy="750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64" extrusionOk="0">
                    <a:moveTo>
                      <a:pt x="54" y="1"/>
                    </a:moveTo>
                    <a:cubicBezTo>
                      <a:pt x="19" y="1"/>
                      <a:pt x="1" y="18"/>
                      <a:pt x="1" y="36"/>
                    </a:cubicBezTo>
                    <a:cubicBezTo>
                      <a:pt x="1" y="54"/>
                      <a:pt x="28" y="63"/>
                      <a:pt x="54" y="63"/>
                    </a:cubicBezTo>
                    <a:cubicBezTo>
                      <a:pt x="90" y="54"/>
                      <a:pt x="117" y="45"/>
                      <a:pt x="108" y="27"/>
                    </a:cubicBezTo>
                    <a:cubicBezTo>
                      <a:pt x="108" y="10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57"/>
              <p:cNvSpPr/>
              <p:nvPr/>
            </p:nvSpPr>
            <p:spPr>
              <a:xfrm>
                <a:off x="624537" y="1064662"/>
                <a:ext cx="157105" cy="170832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456" extrusionOk="0">
                    <a:moveTo>
                      <a:pt x="1059" y="1"/>
                    </a:moveTo>
                    <a:cubicBezTo>
                      <a:pt x="1023" y="1"/>
                      <a:pt x="988" y="5"/>
                      <a:pt x="964" y="17"/>
                    </a:cubicBezTo>
                    <a:cubicBezTo>
                      <a:pt x="562" y="240"/>
                      <a:pt x="250" y="597"/>
                      <a:pt x="81" y="1026"/>
                    </a:cubicBezTo>
                    <a:cubicBezTo>
                      <a:pt x="54" y="1088"/>
                      <a:pt x="36" y="1159"/>
                      <a:pt x="18" y="1231"/>
                    </a:cubicBezTo>
                    <a:cubicBezTo>
                      <a:pt x="9" y="1293"/>
                      <a:pt x="0" y="1365"/>
                      <a:pt x="27" y="1427"/>
                    </a:cubicBezTo>
                    <a:cubicBezTo>
                      <a:pt x="27" y="1436"/>
                      <a:pt x="36" y="1445"/>
                      <a:pt x="45" y="1454"/>
                    </a:cubicBezTo>
                    <a:cubicBezTo>
                      <a:pt x="48" y="1455"/>
                      <a:pt x="50" y="1456"/>
                      <a:pt x="52" y="1456"/>
                    </a:cubicBezTo>
                    <a:cubicBezTo>
                      <a:pt x="68" y="1456"/>
                      <a:pt x="82" y="1433"/>
                      <a:pt x="90" y="1418"/>
                    </a:cubicBezTo>
                    <a:cubicBezTo>
                      <a:pt x="161" y="1249"/>
                      <a:pt x="232" y="1070"/>
                      <a:pt x="304" y="901"/>
                    </a:cubicBezTo>
                    <a:lnTo>
                      <a:pt x="304" y="901"/>
                    </a:lnTo>
                    <a:cubicBezTo>
                      <a:pt x="268" y="1017"/>
                      <a:pt x="295" y="1142"/>
                      <a:pt x="339" y="1257"/>
                    </a:cubicBezTo>
                    <a:cubicBezTo>
                      <a:pt x="348" y="1275"/>
                      <a:pt x="357" y="1293"/>
                      <a:pt x="375" y="1293"/>
                    </a:cubicBezTo>
                    <a:cubicBezTo>
                      <a:pt x="402" y="1293"/>
                      <a:pt x="411" y="1266"/>
                      <a:pt x="420" y="1249"/>
                    </a:cubicBezTo>
                    <a:cubicBezTo>
                      <a:pt x="482" y="1079"/>
                      <a:pt x="527" y="910"/>
                      <a:pt x="554" y="731"/>
                    </a:cubicBezTo>
                    <a:lnTo>
                      <a:pt x="554" y="731"/>
                    </a:lnTo>
                    <a:cubicBezTo>
                      <a:pt x="545" y="856"/>
                      <a:pt x="554" y="999"/>
                      <a:pt x="625" y="1088"/>
                    </a:cubicBezTo>
                    <a:cubicBezTo>
                      <a:pt x="634" y="1097"/>
                      <a:pt x="652" y="1106"/>
                      <a:pt x="661" y="1106"/>
                    </a:cubicBezTo>
                    <a:cubicBezTo>
                      <a:pt x="666" y="1108"/>
                      <a:pt x="670" y="1110"/>
                      <a:pt x="674" y="1110"/>
                    </a:cubicBezTo>
                    <a:cubicBezTo>
                      <a:pt x="684" y="1110"/>
                      <a:pt x="693" y="1103"/>
                      <a:pt x="705" y="1097"/>
                    </a:cubicBezTo>
                    <a:cubicBezTo>
                      <a:pt x="786" y="1043"/>
                      <a:pt x="857" y="954"/>
                      <a:pt x="919" y="883"/>
                    </a:cubicBezTo>
                    <a:cubicBezTo>
                      <a:pt x="991" y="794"/>
                      <a:pt x="1062" y="704"/>
                      <a:pt x="1133" y="615"/>
                    </a:cubicBezTo>
                    <a:cubicBezTo>
                      <a:pt x="1232" y="499"/>
                      <a:pt x="1330" y="365"/>
                      <a:pt x="1339" y="214"/>
                    </a:cubicBezTo>
                    <a:cubicBezTo>
                      <a:pt x="1339" y="178"/>
                      <a:pt x="1330" y="142"/>
                      <a:pt x="1312" y="107"/>
                    </a:cubicBezTo>
                    <a:cubicBezTo>
                      <a:pt x="1285" y="53"/>
                      <a:pt x="1232" y="26"/>
                      <a:pt x="1178" y="17"/>
                    </a:cubicBezTo>
                    <a:cubicBezTo>
                      <a:pt x="1149" y="8"/>
                      <a:pt x="1103" y="1"/>
                      <a:pt x="1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57"/>
              <p:cNvSpPr/>
              <p:nvPr/>
            </p:nvSpPr>
            <p:spPr>
              <a:xfrm>
                <a:off x="625593" y="1112649"/>
                <a:ext cx="63945" cy="12284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47" extrusionOk="0">
                    <a:moveTo>
                      <a:pt x="545" y="1"/>
                    </a:moveTo>
                    <a:lnTo>
                      <a:pt x="545" y="1"/>
                    </a:lnTo>
                    <a:cubicBezTo>
                      <a:pt x="304" y="215"/>
                      <a:pt x="170" y="527"/>
                      <a:pt x="72" y="840"/>
                    </a:cubicBezTo>
                    <a:cubicBezTo>
                      <a:pt x="63" y="866"/>
                      <a:pt x="45" y="902"/>
                      <a:pt x="18" y="920"/>
                    </a:cubicBezTo>
                    <a:cubicBezTo>
                      <a:pt x="18" y="929"/>
                      <a:pt x="9" y="929"/>
                      <a:pt x="0" y="929"/>
                    </a:cubicBezTo>
                    <a:cubicBezTo>
                      <a:pt x="0" y="964"/>
                      <a:pt x="9" y="991"/>
                      <a:pt x="18" y="1018"/>
                    </a:cubicBezTo>
                    <a:cubicBezTo>
                      <a:pt x="18" y="1027"/>
                      <a:pt x="27" y="1036"/>
                      <a:pt x="36" y="1045"/>
                    </a:cubicBezTo>
                    <a:cubicBezTo>
                      <a:pt x="39" y="1046"/>
                      <a:pt x="41" y="1047"/>
                      <a:pt x="43" y="1047"/>
                    </a:cubicBezTo>
                    <a:cubicBezTo>
                      <a:pt x="59" y="1047"/>
                      <a:pt x="73" y="1024"/>
                      <a:pt x="81" y="1009"/>
                    </a:cubicBezTo>
                    <a:cubicBezTo>
                      <a:pt x="143" y="857"/>
                      <a:pt x="206" y="706"/>
                      <a:pt x="268" y="545"/>
                    </a:cubicBezTo>
                    <a:cubicBezTo>
                      <a:pt x="277" y="518"/>
                      <a:pt x="286" y="492"/>
                      <a:pt x="295" y="456"/>
                    </a:cubicBezTo>
                    <a:cubicBezTo>
                      <a:pt x="348" y="295"/>
                      <a:pt x="438" y="144"/>
                      <a:pt x="54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57"/>
              <p:cNvSpPr/>
              <p:nvPr/>
            </p:nvSpPr>
            <p:spPr>
              <a:xfrm>
                <a:off x="661144" y="1094933"/>
                <a:ext cx="63945" cy="121554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36" extrusionOk="0">
                    <a:moveTo>
                      <a:pt x="545" y="0"/>
                    </a:moveTo>
                    <a:lnTo>
                      <a:pt x="545" y="0"/>
                    </a:lnTo>
                    <a:cubicBezTo>
                      <a:pt x="375" y="134"/>
                      <a:pt x="242" y="321"/>
                      <a:pt x="179" y="527"/>
                    </a:cubicBezTo>
                    <a:cubicBezTo>
                      <a:pt x="143" y="652"/>
                      <a:pt x="117" y="794"/>
                      <a:pt x="45" y="901"/>
                    </a:cubicBezTo>
                    <a:cubicBezTo>
                      <a:pt x="45" y="910"/>
                      <a:pt x="36" y="919"/>
                      <a:pt x="27" y="919"/>
                    </a:cubicBezTo>
                    <a:cubicBezTo>
                      <a:pt x="19" y="919"/>
                      <a:pt x="19" y="919"/>
                      <a:pt x="10" y="910"/>
                    </a:cubicBezTo>
                    <a:lnTo>
                      <a:pt x="1" y="910"/>
                    </a:lnTo>
                    <a:cubicBezTo>
                      <a:pt x="10" y="937"/>
                      <a:pt x="19" y="973"/>
                      <a:pt x="27" y="999"/>
                    </a:cubicBezTo>
                    <a:cubicBezTo>
                      <a:pt x="36" y="1017"/>
                      <a:pt x="45" y="1035"/>
                      <a:pt x="63" y="1035"/>
                    </a:cubicBezTo>
                    <a:cubicBezTo>
                      <a:pt x="90" y="1035"/>
                      <a:pt x="99" y="1008"/>
                      <a:pt x="108" y="991"/>
                    </a:cubicBezTo>
                    <a:cubicBezTo>
                      <a:pt x="164" y="839"/>
                      <a:pt x="205" y="687"/>
                      <a:pt x="233" y="528"/>
                    </a:cubicBezTo>
                    <a:lnTo>
                      <a:pt x="233" y="528"/>
                    </a:lnTo>
                    <a:cubicBezTo>
                      <a:pt x="233" y="531"/>
                      <a:pt x="233" y="533"/>
                      <a:pt x="233" y="536"/>
                    </a:cubicBezTo>
                    <a:cubicBezTo>
                      <a:pt x="286" y="330"/>
                      <a:pt x="393" y="143"/>
                      <a:pt x="5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57"/>
              <p:cNvSpPr/>
              <p:nvPr/>
            </p:nvSpPr>
            <p:spPr>
              <a:xfrm>
                <a:off x="787860" y="1091765"/>
                <a:ext cx="40948" cy="104072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87" extrusionOk="0">
                    <a:moveTo>
                      <a:pt x="339" y="1"/>
                    </a:moveTo>
                    <a:lnTo>
                      <a:pt x="339" y="1"/>
                    </a:lnTo>
                    <a:cubicBezTo>
                      <a:pt x="295" y="277"/>
                      <a:pt x="196" y="536"/>
                      <a:pt x="63" y="777"/>
                    </a:cubicBezTo>
                    <a:cubicBezTo>
                      <a:pt x="54" y="803"/>
                      <a:pt x="36" y="821"/>
                      <a:pt x="18" y="839"/>
                    </a:cubicBezTo>
                    <a:lnTo>
                      <a:pt x="0" y="839"/>
                    </a:lnTo>
                    <a:cubicBezTo>
                      <a:pt x="0" y="839"/>
                      <a:pt x="0" y="848"/>
                      <a:pt x="0" y="848"/>
                    </a:cubicBezTo>
                    <a:cubicBezTo>
                      <a:pt x="9" y="857"/>
                      <a:pt x="18" y="875"/>
                      <a:pt x="27" y="884"/>
                    </a:cubicBezTo>
                    <a:cubicBezTo>
                      <a:pt x="32" y="885"/>
                      <a:pt x="37" y="886"/>
                      <a:pt x="42" y="886"/>
                    </a:cubicBezTo>
                    <a:cubicBezTo>
                      <a:pt x="63" y="886"/>
                      <a:pt x="84" y="872"/>
                      <a:pt x="98" y="857"/>
                    </a:cubicBezTo>
                    <a:cubicBezTo>
                      <a:pt x="161" y="803"/>
                      <a:pt x="205" y="723"/>
                      <a:pt x="232" y="643"/>
                    </a:cubicBezTo>
                    <a:cubicBezTo>
                      <a:pt x="241" y="625"/>
                      <a:pt x="250" y="607"/>
                      <a:pt x="250" y="589"/>
                    </a:cubicBezTo>
                    <a:cubicBezTo>
                      <a:pt x="295" y="393"/>
                      <a:pt x="348" y="206"/>
                      <a:pt x="339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57"/>
              <p:cNvSpPr/>
              <p:nvPr/>
            </p:nvSpPr>
            <p:spPr>
              <a:xfrm>
                <a:off x="751136" y="1098101"/>
                <a:ext cx="51508" cy="94216"/>
              </a:xfrm>
              <a:custGeom>
                <a:avLst/>
                <a:gdLst/>
                <a:ahLst/>
                <a:cxnLst/>
                <a:rect l="l" t="t" r="r" b="b"/>
                <a:pathLst>
                  <a:path w="439" h="803" extrusionOk="0">
                    <a:moveTo>
                      <a:pt x="438" y="0"/>
                    </a:moveTo>
                    <a:cubicBezTo>
                      <a:pt x="376" y="196"/>
                      <a:pt x="295" y="393"/>
                      <a:pt x="206" y="571"/>
                    </a:cubicBezTo>
                    <a:cubicBezTo>
                      <a:pt x="179" y="616"/>
                      <a:pt x="161" y="651"/>
                      <a:pt x="135" y="678"/>
                    </a:cubicBezTo>
                    <a:cubicBezTo>
                      <a:pt x="99" y="705"/>
                      <a:pt x="63" y="732"/>
                      <a:pt x="19" y="732"/>
                    </a:cubicBezTo>
                    <a:cubicBezTo>
                      <a:pt x="10" y="732"/>
                      <a:pt x="1" y="723"/>
                      <a:pt x="1" y="723"/>
                    </a:cubicBezTo>
                    <a:lnTo>
                      <a:pt x="1" y="723"/>
                    </a:lnTo>
                    <a:cubicBezTo>
                      <a:pt x="10" y="758"/>
                      <a:pt x="28" y="794"/>
                      <a:pt x="63" y="803"/>
                    </a:cubicBezTo>
                    <a:cubicBezTo>
                      <a:pt x="90" y="803"/>
                      <a:pt x="108" y="785"/>
                      <a:pt x="126" y="776"/>
                    </a:cubicBezTo>
                    <a:cubicBezTo>
                      <a:pt x="179" y="741"/>
                      <a:pt x="215" y="696"/>
                      <a:pt x="251" y="651"/>
                    </a:cubicBezTo>
                    <a:cubicBezTo>
                      <a:pt x="313" y="428"/>
                      <a:pt x="376" y="214"/>
                      <a:pt x="43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57"/>
              <p:cNvSpPr/>
              <p:nvPr/>
            </p:nvSpPr>
            <p:spPr>
              <a:xfrm>
                <a:off x="823410" y="1121097"/>
                <a:ext cx="35668" cy="7145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609" extrusionOk="0">
                    <a:moveTo>
                      <a:pt x="295" y="0"/>
                    </a:moveTo>
                    <a:cubicBezTo>
                      <a:pt x="268" y="170"/>
                      <a:pt x="232" y="339"/>
                      <a:pt x="125" y="482"/>
                    </a:cubicBezTo>
                    <a:cubicBezTo>
                      <a:pt x="108" y="500"/>
                      <a:pt x="90" y="527"/>
                      <a:pt x="54" y="545"/>
                    </a:cubicBezTo>
                    <a:cubicBezTo>
                      <a:pt x="36" y="553"/>
                      <a:pt x="18" y="553"/>
                      <a:pt x="0" y="553"/>
                    </a:cubicBezTo>
                    <a:cubicBezTo>
                      <a:pt x="9" y="580"/>
                      <a:pt x="27" y="607"/>
                      <a:pt x="54" y="607"/>
                    </a:cubicBezTo>
                    <a:cubicBezTo>
                      <a:pt x="59" y="608"/>
                      <a:pt x="64" y="609"/>
                      <a:pt x="69" y="609"/>
                    </a:cubicBezTo>
                    <a:cubicBezTo>
                      <a:pt x="99" y="609"/>
                      <a:pt x="128" y="587"/>
                      <a:pt x="143" y="571"/>
                    </a:cubicBezTo>
                    <a:cubicBezTo>
                      <a:pt x="215" y="500"/>
                      <a:pt x="259" y="411"/>
                      <a:pt x="295" y="313"/>
                    </a:cubicBezTo>
                    <a:cubicBezTo>
                      <a:pt x="304" y="214"/>
                      <a:pt x="304" y="107"/>
                      <a:pt x="29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57"/>
              <p:cNvSpPr/>
              <p:nvPr/>
            </p:nvSpPr>
            <p:spPr>
              <a:xfrm>
                <a:off x="866353" y="1068768"/>
                <a:ext cx="16778" cy="10372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88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11"/>
                      <a:pt x="9" y="22"/>
                      <a:pt x="13" y="33"/>
                    </a:cubicBezTo>
                    <a:lnTo>
                      <a:pt x="13" y="33"/>
                    </a:lnTo>
                    <a:cubicBezTo>
                      <a:pt x="9" y="22"/>
                      <a:pt x="5" y="11"/>
                      <a:pt x="0" y="0"/>
                    </a:cubicBezTo>
                    <a:close/>
                    <a:moveTo>
                      <a:pt x="13" y="33"/>
                    </a:moveTo>
                    <a:lnTo>
                      <a:pt x="13" y="33"/>
                    </a:lnTo>
                    <a:cubicBezTo>
                      <a:pt x="101" y="255"/>
                      <a:pt x="123" y="493"/>
                      <a:pt x="72" y="723"/>
                    </a:cubicBezTo>
                    <a:cubicBezTo>
                      <a:pt x="63" y="776"/>
                      <a:pt x="45" y="839"/>
                      <a:pt x="18" y="883"/>
                    </a:cubicBezTo>
                    <a:cubicBezTo>
                      <a:pt x="45" y="883"/>
                      <a:pt x="63" y="857"/>
                      <a:pt x="81" y="839"/>
                    </a:cubicBezTo>
                    <a:cubicBezTo>
                      <a:pt x="116" y="785"/>
                      <a:pt x="134" y="732"/>
                      <a:pt x="143" y="669"/>
                    </a:cubicBezTo>
                    <a:cubicBezTo>
                      <a:pt x="143" y="449"/>
                      <a:pt x="95" y="237"/>
                      <a:pt x="13" y="33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57"/>
              <p:cNvSpPr/>
              <p:nvPr/>
            </p:nvSpPr>
            <p:spPr>
              <a:xfrm>
                <a:off x="868465" y="1047766"/>
                <a:ext cx="41887" cy="11944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018" extrusionOk="0">
                    <a:moveTo>
                      <a:pt x="0" y="1"/>
                    </a:moveTo>
                    <a:cubicBezTo>
                      <a:pt x="89" y="161"/>
                      <a:pt x="178" y="322"/>
                      <a:pt x="232" y="492"/>
                    </a:cubicBezTo>
                    <a:cubicBezTo>
                      <a:pt x="294" y="661"/>
                      <a:pt x="312" y="848"/>
                      <a:pt x="259" y="1018"/>
                    </a:cubicBezTo>
                    <a:cubicBezTo>
                      <a:pt x="277" y="1018"/>
                      <a:pt x="286" y="1009"/>
                      <a:pt x="303" y="991"/>
                    </a:cubicBezTo>
                    <a:cubicBezTo>
                      <a:pt x="321" y="964"/>
                      <a:pt x="330" y="929"/>
                      <a:pt x="330" y="893"/>
                    </a:cubicBezTo>
                    <a:cubicBezTo>
                      <a:pt x="339" y="848"/>
                      <a:pt x="348" y="795"/>
                      <a:pt x="357" y="741"/>
                    </a:cubicBezTo>
                    <a:cubicBezTo>
                      <a:pt x="339" y="652"/>
                      <a:pt x="312" y="563"/>
                      <a:pt x="286" y="483"/>
                    </a:cubicBezTo>
                    <a:cubicBezTo>
                      <a:pt x="214" y="304"/>
                      <a:pt x="116" y="153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57"/>
              <p:cNvSpPr/>
              <p:nvPr/>
            </p:nvSpPr>
            <p:spPr>
              <a:xfrm>
                <a:off x="724971" y="1063489"/>
                <a:ext cx="45172" cy="51273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37" extrusionOk="0">
                    <a:moveTo>
                      <a:pt x="384" y="1"/>
                    </a:moveTo>
                    <a:cubicBezTo>
                      <a:pt x="322" y="117"/>
                      <a:pt x="233" y="215"/>
                      <a:pt x="135" y="304"/>
                    </a:cubicBezTo>
                    <a:cubicBezTo>
                      <a:pt x="135" y="304"/>
                      <a:pt x="126" y="313"/>
                      <a:pt x="117" y="313"/>
                    </a:cubicBezTo>
                    <a:cubicBezTo>
                      <a:pt x="108" y="313"/>
                      <a:pt x="99" y="304"/>
                      <a:pt x="99" y="295"/>
                    </a:cubicBezTo>
                    <a:cubicBezTo>
                      <a:pt x="90" y="286"/>
                      <a:pt x="90" y="277"/>
                      <a:pt x="90" y="268"/>
                    </a:cubicBezTo>
                    <a:cubicBezTo>
                      <a:pt x="81" y="206"/>
                      <a:pt x="90" y="135"/>
                      <a:pt x="117" y="72"/>
                    </a:cubicBezTo>
                    <a:lnTo>
                      <a:pt x="117" y="72"/>
                    </a:lnTo>
                    <a:cubicBezTo>
                      <a:pt x="63" y="161"/>
                      <a:pt x="28" y="250"/>
                      <a:pt x="10" y="349"/>
                    </a:cubicBezTo>
                    <a:cubicBezTo>
                      <a:pt x="1" y="375"/>
                      <a:pt x="1" y="420"/>
                      <a:pt x="28" y="429"/>
                    </a:cubicBezTo>
                    <a:cubicBezTo>
                      <a:pt x="35" y="434"/>
                      <a:pt x="43" y="436"/>
                      <a:pt x="52" y="436"/>
                    </a:cubicBezTo>
                    <a:cubicBezTo>
                      <a:pt x="74" y="436"/>
                      <a:pt x="98" y="421"/>
                      <a:pt x="117" y="402"/>
                    </a:cubicBezTo>
                    <a:cubicBezTo>
                      <a:pt x="233" y="295"/>
                      <a:pt x="313" y="143"/>
                      <a:pt x="38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57"/>
              <p:cNvSpPr/>
              <p:nvPr/>
            </p:nvSpPr>
            <p:spPr>
              <a:xfrm>
                <a:off x="696812" y="1099157"/>
                <a:ext cx="59721" cy="76851"/>
              </a:xfrm>
              <a:custGeom>
                <a:avLst/>
                <a:gdLst/>
                <a:ahLst/>
                <a:cxnLst/>
                <a:rect l="l" t="t" r="r" b="b"/>
                <a:pathLst>
                  <a:path w="509" h="655" extrusionOk="0">
                    <a:moveTo>
                      <a:pt x="509" y="0"/>
                    </a:moveTo>
                    <a:cubicBezTo>
                      <a:pt x="419" y="178"/>
                      <a:pt x="312" y="348"/>
                      <a:pt x="187" y="509"/>
                    </a:cubicBezTo>
                    <a:cubicBezTo>
                      <a:pt x="173" y="523"/>
                      <a:pt x="158" y="538"/>
                      <a:pt x="139" y="538"/>
                    </a:cubicBezTo>
                    <a:cubicBezTo>
                      <a:pt x="134" y="538"/>
                      <a:pt x="130" y="537"/>
                      <a:pt x="125" y="535"/>
                    </a:cubicBezTo>
                    <a:cubicBezTo>
                      <a:pt x="116" y="535"/>
                      <a:pt x="107" y="526"/>
                      <a:pt x="98" y="517"/>
                    </a:cubicBezTo>
                    <a:cubicBezTo>
                      <a:pt x="71" y="473"/>
                      <a:pt x="80" y="410"/>
                      <a:pt x="89" y="366"/>
                    </a:cubicBezTo>
                    <a:cubicBezTo>
                      <a:pt x="98" y="285"/>
                      <a:pt x="125" y="214"/>
                      <a:pt x="152" y="152"/>
                    </a:cubicBezTo>
                    <a:lnTo>
                      <a:pt x="152" y="152"/>
                    </a:lnTo>
                    <a:cubicBezTo>
                      <a:pt x="80" y="285"/>
                      <a:pt x="0" y="437"/>
                      <a:pt x="27" y="589"/>
                    </a:cubicBezTo>
                    <a:cubicBezTo>
                      <a:pt x="27" y="616"/>
                      <a:pt x="36" y="642"/>
                      <a:pt x="62" y="651"/>
                    </a:cubicBezTo>
                    <a:cubicBezTo>
                      <a:pt x="68" y="654"/>
                      <a:pt x="74" y="655"/>
                      <a:pt x="80" y="655"/>
                    </a:cubicBezTo>
                    <a:cubicBezTo>
                      <a:pt x="95" y="655"/>
                      <a:pt x="112" y="649"/>
                      <a:pt x="125" y="642"/>
                    </a:cubicBezTo>
                    <a:cubicBezTo>
                      <a:pt x="178" y="616"/>
                      <a:pt x="214" y="571"/>
                      <a:pt x="250" y="526"/>
                    </a:cubicBezTo>
                    <a:cubicBezTo>
                      <a:pt x="375" y="366"/>
                      <a:pt x="437" y="178"/>
                      <a:pt x="509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57"/>
              <p:cNvSpPr/>
              <p:nvPr/>
            </p:nvSpPr>
            <p:spPr>
              <a:xfrm>
                <a:off x="825522" y="1020546"/>
                <a:ext cx="31444" cy="3261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8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143" y="37"/>
                      <a:pt x="179" y="72"/>
                      <a:pt x="205" y="108"/>
                    </a:cubicBezTo>
                    <a:cubicBezTo>
                      <a:pt x="214" y="135"/>
                      <a:pt x="232" y="162"/>
                      <a:pt x="223" y="188"/>
                    </a:cubicBezTo>
                    <a:cubicBezTo>
                      <a:pt x="214" y="197"/>
                      <a:pt x="214" y="197"/>
                      <a:pt x="205" y="206"/>
                    </a:cubicBezTo>
                    <a:cubicBezTo>
                      <a:pt x="197" y="206"/>
                      <a:pt x="179" y="206"/>
                      <a:pt x="161" y="197"/>
                    </a:cubicBezTo>
                    <a:cubicBezTo>
                      <a:pt x="98" y="162"/>
                      <a:pt x="45" y="117"/>
                      <a:pt x="0" y="54"/>
                    </a:cubicBezTo>
                    <a:lnTo>
                      <a:pt x="0" y="54"/>
                    </a:lnTo>
                    <a:cubicBezTo>
                      <a:pt x="9" y="90"/>
                      <a:pt x="36" y="126"/>
                      <a:pt x="54" y="153"/>
                    </a:cubicBezTo>
                    <a:cubicBezTo>
                      <a:pt x="90" y="206"/>
                      <a:pt x="125" y="260"/>
                      <a:pt x="188" y="278"/>
                    </a:cubicBezTo>
                    <a:cubicBezTo>
                      <a:pt x="205" y="278"/>
                      <a:pt x="232" y="278"/>
                      <a:pt x="250" y="269"/>
                    </a:cubicBezTo>
                    <a:cubicBezTo>
                      <a:pt x="268" y="251"/>
                      <a:pt x="268" y="233"/>
                      <a:pt x="268" y="206"/>
                    </a:cubicBezTo>
                    <a:cubicBezTo>
                      <a:pt x="268" y="162"/>
                      <a:pt x="250" y="126"/>
                      <a:pt x="223" y="90"/>
                    </a:cubicBezTo>
                    <a:cubicBezTo>
                      <a:pt x="188" y="63"/>
                      <a:pt x="161" y="37"/>
                      <a:pt x="12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57"/>
              <p:cNvSpPr/>
              <p:nvPr/>
            </p:nvSpPr>
            <p:spPr>
              <a:xfrm>
                <a:off x="767914" y="1084490"/>
                <a:ext cx="17951" cy="586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500" extrusionOk="0">
                    <a:moveTo>
                      <a:pt x="99" y="0"/>
                    </a:moveTo>
                    <a:cubicBezTo>
                      <a:pt x="87" y="26"/>
                      <a:pt x="78" y="53"/>
                      <a:pt x="70" y="81"/>
                    </a:cubicBezTo>
                    <a:lnTo>
                      <a:pt x="70" y="81"/>
                    </a:lnTo>
                    <a:cubicBezTo>
                      <a:pt x="79" y="54"/>
                      <a:pt x="88" y="27"/>
                      <a:pt x="99" y="0"/>
                    </a:cubicBezTo>
                    <a:close/>
                    <a:moveTo>
                      <a:pt x="70" y="81"/>
                    </a:moveTo>
                    <a:lnTo>
                      <a:pt x="70" y="81"/>
                    </a:lnTo>
                    <a:cubicBezTo>
                      <a:pt x="42" y="170"/>
                      <a:pt x="23" y="259"/>
                      <a:pt x="10" y="348"/>
                    </a:cubicBezTo>
                    <a:cubicBezTo>
                      <a:pt x="1" y="393"/>
                      <a:pt x="1" y="437"/>
                      <a:pt x="18" y="482"/>
                    </a:cubicBezTo>
                    <a:cubicBezTo>
                      <a:pt x="27" y="491"/>
                      <a:pt x="36" y="500"/>
                      <a:pt x="45" y="500"/>
                    </a:cubicBezTo>
                    <a:cubicBezTo>
                      <a:pt x="54" y="500"/>
                      <a:pt x="54" y="491"/>
                      <a:pt x="63" y="491"/>
                    </a:cubicBezTo>
                    <a:cubicBezTo>
                      <a:pt x="108" y="446"/>
                      <a:pt x="126" y="375"/>
                      <a:pt x="134" y="312"/>
                    </a:cubicBezTo>
                    <a:cubicBezTo>
                      <a:pt x="143" y="241"/>
                      <a:pt x="152" y="170"/>
                      <a:pt x="152" y="98"/>
                    </a:cubicBezTo>
                    <a:lnTo>
                      <a:pt x="152" y="98"/>
                    </a:lnTo>
                    <a:cubicBezTo>
                      <a:pt x="143" y="187"/>
                      <a:pt x="108" y="277"/>
                      <a:pt x="72" y="357"/>
                    </a:cubicBezTo>
                    <a:cubicBezTo>
                      <a:pt x="72" y="366"/>
                      <a:pt x="72" y="366"/>
                      <a:pt x="72" y="366"/>
                    </a:cubicBezTo>
                    <a:cubicBezTo>
                      <a:pt x="63" y="366"/>
                      <a:pt x="54" y="366"/>
                      <a:pt x="54" y="357"/>
                    </a:cubicBezTo>
                    <a:cubicBezTo>
                      <a:pt x="45" y="348"/>
                      <a:pt x="45" y="330"/>
                      <a:pt x="45" y="321"/>
                    </a:cubicBezTo>
                    <a:cubicBezTo>
                      <a:pt x="45" y="243"/>
                      <a:pt x="50" y="159"/>
                      <a:pt x="70" y="8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17" name="Google Shape;4817;p57"/>
          <p:cNvGrpSpPr/>
          <p:nvPr/>
        </p:nvGrpSpPr>
        <p:grpSpPr>
          <a:xfrm>
            <a:off x="6502540" y="2079454"/>
            <a:ext cx="3716263" cy="1953346"/>
            <a:chOff x="6906098" y="2070619"/>
            <a:chExt cx="3026273" cy="1590802"/>
          </a:xfrm>
        </p:grpSpPr>
        <p:sp>
          <p:nvSpPr>
            <p:cNvPr id="4818" name="Google Shape;4818;p57"/>
            <p:cNvSpPr/>
            <p:nvPr/>
          </p:nvSpPr>
          <p:spPr>
            <a:xfrm>
              <a:off x="7940885" y="3002882"/>
              <a:ext cx="593199" cy="658539"/>
            </a:xfrm>
            <a:custGeom>
              <a:avLst/>
              <a:gdLst/>
              <a:ahLst/>
              <a:cxnLst/>
              <a:rect l="l" t="t" r="r" b="b"/>
              <a:pathLst>
                <a:path w="1616" h="1794" extrusionOk="0">
                  <a:moveTo>
                    <a:pt x="322" y="0"/>
                  </a:moveTo>
                  <a:cubicBezTo>
                    <a:pt x="241" y="0"/>
                    <a:pt x="161" y="9"/>
                    <a:pt x="99" y="54"/>
                  </a:cubicBezTo>
                  <a:cubicBezTo>
                    <a:pt x="45" y="90"/>
                    <a:pt x="9" y="152"/>
                    <a:pt x="0" y="223"/>
                  </a:cubicBezTo>
                  <a:cubicBezTo>
                    <a:pt x="0" y="295"/>
                    <a:pt x="27" y="357"/>
                    <a:pt x="63" y="420"/>
                  </a:cubicBezTo>
                  <a:cubicBezTo>
                    <a:pt x="197" y="670"/>
                    <a:pt x="357" y="919"/>
                    <a:pt x="562" y="1124"/>
                  </a:cubicBezTo>
                  <a:cubicBezTo>
                    <a:pt x="598" y="1160"/>
                    <a:pt x="634" y="1196"/>
                    <a:pt x="687" y="1205"/>
                  </a:cubicBezTo>
                  <a:cubicBezTo>
                    <a:pt x="692" y="1206"/>
                    <a:pt x="697" y="1206"/>
                    <a:pt x="702" y="1206"/>
                  </a:cubicBezTo>
                  <a:cubicBezTo>
                    <a:pt x="744" y="1206"/>
                    <a:pt x="794" y="1173"/>
                    <a:pt x="794" y="1124"/>
                  </a:cubicBezTo>
                  <a:cubicBezTo>
                    <a:pt x="821" y="1187"/>
                    <a:pt x="866" y="1249"/>
                    <a:pt x="910" y="1303"/>
                  </a:cubicBezTo>
                  <a:cubicBezTo>
                    <a:pt x="946" y="1339"/>
                    <a:pt x="982" y="1383"/>
                    <a:pt x="1008" y="1428"/>
                  </a:cubicBezTo>
                  <a:cubicBezTo>
                    <a:pt x="1071" y="1499"/>
                    <a:pt x="1133" y="1571"/>
                    <a:pt x="1214" y="1624"/>
                  </a:cubicBezTo>
                  <a:cubicBezTo>
                    <a:pt x="1232" y="1633"/>
                    <a:pt x="1249" y="1642"/>
                    <a:pt x="1267" y="1642"/>
                  </a:cubicBezTo>
                  <a:cubicBezTo>
                    <a:pt x="1285" y="1642"/>
                    <a:pt x="1303" y="1624"/>
                    <a:pt x="1303" y="1606"/>
                  </a:cubicBezTo>
                  <a:cubicBezTo>
                    <a:pt x="1356" y="1687"/>
                    <a:pt x="1446" y="1749"/>
                    <a:pt x="1535" y="1785"/>
                  </a:cubicBezTo>
                  <a:cubicBezTo>
                    <a:pt x="1544" y="1794"/>
                    <a:pt x="1562" y="1794"/>
                    <a:pt x="1571" y="1794"/>
                  </a:cubicBezTo>
                  <a:cubicBezTo>
                    <a:pt x="1588" y="1794"/>
                    <a:pt x="1606" y="1785"/>
                    <a:pt x="1606" y="1767"/>
                  </a:cubicBezTo>
                  <a:cubicBezTo>
                    <a:pt x="1615" y="1749"/>
                    <a:pt x="1615" y="1731"/>
                    <a:pt x="1615" y="1713"/>
                  </a:cubicBezTo>
                  <a:cubicBezTo>
                    <a:pt x="1615" y="1642"/>
                    <a:pt x="1588" y="1562"/>
                    <a:pt x="1544" y="1499"/>
                  </a:cubicBezTo>
                  <a:cubicBezTo>
                    <a:pt x="1562" y="1490"/>
                    <a:pt x="1588" y="1472"/>
                    <a:pt x="1588" y="1455"/>
                  </a:cubicBezTo>
                  <a:cubicBezTo>
                    <a:pt x="1597" y="1428"/>
                    <a:pt x="1588" y="1410"/>
                    <a:pt x="1588" y="1392"/>
                  </a:cubicBezTo>
                  <a:cubicBezTo>
                    <a:pt x="1553" y="1232"/>
                    <a:pt x="1428" y="1107"/>
                    <a:pt x="1294" y="991"/>
                  </a:cubicBezTo>
                  <a:cubicBezTo>
                    <a:pt x="1321" y="991"/>
                    <a:pt x="1356" y="982"/>
                    <a:pt x="1356" y="955"/>
                  </a:cubicBezTo>
                  <a:cubicBezTo>
                    <a:pt x="1356" y="928"/>
                    <a:pt x="1339" y="901"/>
                    <a:pt x="1330" y="875"/>
                  </a:cubicBezTo>
                  <a:cubicBezTo>
                    <a:pt x="1285" y="821"/>
                    <a:pt x="1240" y="768"/>
                    <a:pt x="1187" y="723"/>
                  </a:cubicBezTo>
                  <a:lnTo>
                    <a:pt x="616" y="134"/>
                  </a:lnTo>
                  <a:cubicBezTo>
                    <a:pt x="571" y="90"/>
                    <a:pt x="536" y="45"/>
                    <a:pt x="482" y="27"/>
                  </a:cubicBezTo>
                  <a:cubicBezTo>
                    <a:pt x="429" y="9"/>
                    <a:pt x="37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57"/>
            <p:cNvSpPr/>
            <p:nvPr/>
          </p:nvSpPr>
          <p:spPr>
            <a:xfrm>
              <a:off x="8055413" y="3153383"/>
              <a:ext cx="177299" cy="292562"/>
            </a:xfrm>
            <a:custGeom>
              <a:avLst/>
              <a:gdLst/>
              <a:ahLst/>
              <a:cxnLst/>
              <a:rect l="l" t="t" r="r" b="b"/>
              <a:pathLst>
                <a:path w="483" h="797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135"/>
                    <a:pt x="197" y="277"/>
                    <a:pt x="277" y="429"/>
                  </a:cubicBezTo>
                  <a:cubicBezTo>
                    <a:pt x="322" y="509"/>
                    <a:pt x="366" y="590"/>
                    <a:pt x="366" y="688"/>
                  </a:cubicBezTo>
                  <a:cubicBezTo>
                    <a:pt x="366" y="697"/>
                    <a:pt x="366" y="714"/>
                    <a:pt x="366" y="732"/>
                  </a:cubicBezTo>
                  <a:cubicBezTo>
                    <a:pt x="357" y="750"/>
                    <a:pt x="331" y="759"/>
                    <a:pt x="313" y="768"/>
                  </a:cubicBezTo>
                  <a:cubicBezTo>
                    <a:pt x="331" y="777"/>
                    <a:pt x="349" y="786"/>
                    <a:pt x="375" y="795"/>
                  </a:cubicBezTo>
                  <a:cubicBezTo>
                    <a:pt x="380" y="796"/>
                    <a:pt x="385" y="796"/>
                    <a:pt x="390" y="796"/>
                  </a:cubicBezTo>
                  <a:cubicBezTo>
                    <a:pt x="432" y="796"/>
                    <a:pt x="481" y="763"/>
                    <a:pt x="482" y="716"/>
                  </a:cubicBezTo>
                  <a:lnTo>
                    <a:pt x="482" y="716"/>
                  </a:lnTo>
                  <a:cubicBezTo>
                    <a:pt x="482" y="719"/>
                    <a:pt x="482" y="721"/>
                    <a:pt x="482" y="723"/>
                  </a:cubicBezTo>
                  <a:cubicBezTo>
                    <a:pt x="482" y="723"/>
                    <a:pt x="482" y="723"/>
                    <a:pt x="482" y="714"/>
                  </a:cubicBezTo>
                  <a:cubicBezTo>
                    <a:pt x="482" y="715"/>
                    <a:pt x="482" y="716"/>
                    <a:pt x="482" y="716"/>
                  </a:cubicBezTo>
                  <a:lnTo>
                    <a:pt x="482" y="716"/>
                  </a:lnTo>
                  <a:cubicBezTo>
                    <a:pt x="482" y="701"/>
                    <a:pt x="481" y="685"/>
                    <a:pt x="473" y="670"/>
                  </a:cubicBezTo>
                  <a:cubicBezTo>
                    <a:pt x="447" y="572"/>
                    <a:pt x="384" y="483"/>
                    <a:pt x="322" y="393"/>
                  </a:cubicBezTo>
                  <a:cubicBezTo>
                    <a:pt x="233" y="251"/>
                    <a:pt x="126" y="108"/>
                    <a:pt x="1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57"/>
            <p:cNvSpPr/>
            <p:nvPr/>
          </p:nvSpPr>
          <p:spPr>
            <a:xfrm>
              <a:off x="8147182" y="3110802"/>
              <a:ext cx="291828" cy="255854"/>
            </a:xfrm>
            <a:custGeom>
              <a:avLst/>
              <a:gdLst/>
              <a:ahLst/>
              <a:cxnLst/>
              <a:rect l="l" t="t" r="r" b="b"/>
              <a:pathLst>
                <a:path w="795" h="697" extrusionOk="0">
                  <a:moveTo>
                    <a:pt x="0" y="1"/>
                  </a:moveTo>
                  <a:lnTo>
                    <a:pt x="0" y="1"/>
                  </a:lnTo>
                  <a:cubicBezTo>
                    <a:pt x="223" y="260"/>
                    <a:pt x="473" y="492"/>
                    <a:pt x="741" y="697"/>
                  </a:cubicBezTo>
                  <a:cubicBezTo>
                    <a:pt x="768" y="697"/>
                    <a:pt x="794" y="679"/>
                    <a:pt x="794" y="661"/>
                  </a:cubicBezTo>
                  <a:cubicBezTo>
                    <a:pt x="785" y="661"/>
                    <a:pt x="777" y="661"/>
                    <a:pt x="768" y="652"/>
                  </a:cubicBezTo>
                  <a:cubicBezTo>
                    <a:pt x="723" y="643"/>
                    <a:pt x="696" y="616"/>
                    <a:pt x="661" y="590"/>
                  </a:cubicBezTo>
                  <a:cubicBezTo>
                    <a:pt x="446" y="393"/>
                    <a:pt x="223" y="197"/>
                    <a:pt x="0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57"/>
            <p:cNvSpPr/>
            <p:nvPr/>
          </p:nvSpPr>
          <p:spPr>
            <a:xfrm>
              <a:off x="8104601" y="3166597"/>
              <a:ext cx="321194" cy="439026"/>
            </a:xfrm>
            <a:custGeom>
              <a:avLst/>
              <a:gdLst/>
              <a:ahLst/>
              <a:cxnLst/>
              <a:rect l="l" t="t" r="r" b="b"/>
              <a:pathLst>
                <a:path w="875" h="1196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366"/>
                    <a:pt x="625" y="643"/>
                    <a:pt x="786" y="1044"/>
                  </a:cubicBezTo>
                  <a:cubicBezTo>
                    <a:pt x="794" y="1080"/>
                    <a:pt x="803" y="1116"/>
                    <a:pt x="794" y="1151"/>
                  </a:cubicBezTo>
                  <a:cubicBezTo>
                    <a:pt x="794" y="1169"/>
                    <a:pt x="786" y="1178"/>
                    <a:pt x="786" y="1187"/>
                  </a:cubicBezTo>
                  <a:cubicBezTo>
                    <a:pt x="794" y="1187"/>
                    <a:pt x="803" y="1196"/>
                    <a:pt x="821" y="1196"/>
                  </a:cubicBezTo>
                  <a:cubicBezTo>
                    <a:pt x="839" y="1196"/>
                    <a:pt x="857" y="1178"/>
                    <a:pt x="857" y="1160"/>
                  </a:cubicBezTo>
                  <a:cubicBezTo>
                    <a:pt x="857" y="1160"/>
                    <a:pt x="866" y="1160"/>
                    <a:pt x="866" y="1169"/>
                  </a:cubicBezTo>
                  <a:cubicBezTo>
                    <a:pt x="875" y="1125"/>
                    <a:pt x="875" y="1080"/>
                    <a:pt x="866" y="1035"/>
                  </a:cubicBezTo>
                  <a:cubicBezTo>
                    <a:pt x="848" y="946"/>
                    <a:pt x="794" y="875"/>
                    <a:pt x="732" y="803"/>
                  </a:cubicBezTo>
                  <a:cubicBezTo>
                    <a:pt x="518" y="509"/>
                    <a:pt x="268" y="250"/>
                    <a:pt x="0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57"/>
            <p:cNvSpPr/>
            <p:nvPr/>
          </p:nvSpPr>
          <p:spPr>
            <a:xfrm>
              <a:off x="8150486" y="3163294"/>
              <a:ext cx="383597" cy="498126"/>
            </a:xfrm>
            <a:custGeom>
              <a:avLst/>
              <a:gdLst/>
              <a:ahLst/>
              <a:cxnLst/>
              <a:rect l="l" t="t" r="r" b="b"/>
              <a:pathLst>
                <a:path w="1045" h="1357" extrusionOk="0">
                  <a:moveTo>
                    <a:pt x="0" y="1"/>
                  </a:moveTo>
                  <a:cubicBezTo>
                    <a:pt x="259" y="295"/>
                    <a:pt x="527" y="580"/>
                    <a:pt x="759" y="893"/>
                  </a:cubicBezTo>
                  <a:cubicBezTo>
                    <a:pt x="839" y="991"/>
                    <a:pt x="919" y="1098"/>
                    <a:pt x="964" y="1223"/>
                  </a:cubicBezTo>
                  <a:cubicBezTo>
                    <a:pt x="973" y="1258"/>
                    <a:pt x="982" y="1285"/>
                    <a:pt x="982" y="1321"/>
                  </a:cubicBezTo>
                  <a:cubicBezTo>
                    <a:pt x="982" y="1330"/>
                    <a:pt x="973" y="1348"/>
                    <a:pt x="973" y="1357"/>
                  </a:cubicBezTo>
                  <a:lnTo>
                    <a:pt x="1000" y="1357"/>
                  </a:lnTo>
                  <a:cubicBezTo>
                    <a:pt x="1017" y="1357"/>
                    <a:pt x="1035" y="1348"/>
                    <a:pt x="1035" y="1330"/>
                  </a:cubicBezTo>
                  <a:cubicBezTo>
                    <a:pt x="1044" y="1312"/>
                    <a:pt x="1044" y="1294"/>
                    <a:pt x="1044" y="1276"/>
                  </a:cubicBezTo>
                  <a:cubicBezTo>
                    <a:pt x="1044" y="1205"/>
                    <a:pt x="1017" y="1125"/>
                    <a:pt x="973" y="1062"/>
                  </a:cubicBezTo>
                  <a:cubicBezTo>
                    <a:pt x="982" y="1062"/>
                    <a:pt x="982" y="1053"/>
                    <a:pt x="991" y="1053"/>
                  </a:cubicBezTo>
                  <a:cubicBezTo>
                    <a:pt x="955" y="1000"/>
                    <a:pt x="919" y="955"/>
                    <a:pt x="875" y="911"/>
                  </a:cubicBezTo>
                  <a:cubicBezTo>
                    <a:pt x="598" y="598"/>
                    <a:pt x="313" y="286"/>
                    <a:pt x="0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7"/>
            <p:cNvSpPr/>
            <p:nvPr/>
          </p:nvSpPr>
          <p:spPr>
            <a:xfrm>
              <a:off x="7940885" y="3002882"/>
              <a:ext cx="278613" cy="244107"/>
            </a:xfrm>
            <a:custGeom>
              <a:avLst/>
              <a:gdLst/>
              <a:ahLst/>
              <a:cxnLst/>
              <a:rect l="l" t="t" r="r" b="b"/>
              <a:pathLst>
                <a:path w="759" h="665" extrusionOk="0">
                  <a:moveTo>
                    <a:pt x="322" y="0"/>
                  </a:moveTo>
                  <a:cubicBezTo>
                    <a:pt x="241" y="0"/>
                    <a:pt x="161" y="9"/>
                    <a:pt x="99" y="54"/>
                  </a:cubicBezTo>
                  <a:cubicBezTo>
                    <a:pt x="45" y="90"/>
                    <a:pt x="9" y="152"/>
                    <a:pt x="0" y="223"/>
                  </a:cubicBezTo>
                  <a:cubicBezTo>
                    <a:pt x="0" y="295"/>
                    <a:pt x="27" y="357"/>
                    <a:pt x="63" y="420"/>
                  </a:cubicBezTo>
                  <a:cubicBezTo>
                    <a:pt x="107" y="500"/>
                    <a:pt x="152" y="571"/>
                    <a:pt x="197" y="652"/>
                  </a:cubicBezTo>
                  <a:cubicBezTo>
                    <a:pt x="247" y="658"/>
                    <a:pt x="298" y="664"/>
                    <a:pt x="348" y="664"/>
                  </a:cubicBezTo>
                  <a:cubicBezTo>
                    <a:pt x="369" y="664"/>
                    <a:pt x="390" y="663"/>
                    <a:pt x="411" y="661"/>
                  </a:cubicBezTo>
                  <a:cubicBezTo>
                    <a:pt x="518" y="643"/>
                    <a:pt x="616" y="607"/>
                    <a:pt x="678" y="518"/>
                  </a:cubicBezTo>
                  <a:cubicBezTo>
                    <a:pt x="723" y="455"/>
                    <a:pt x="741" y="384"/>
                    <a:pt x="759" y="313"/>
                  </a:cubicBezTo>
                  <a:cubicBezTo>
                    <a:pt x="759" y="304"/>
                    <a:pt x="759" y="295"/>
                    <a:pt x="759" y="286"/>
                  </a:cubicBezTo>
                  <a:cubicBezTo>
                    <a:pt x="714" y="232"/>
                    <a:pt x="661" y="179"/>
                    <a:pt x="616" y="134"/>
                  </a:cubicBezTo>
                  <a:cubicBezTo>
                    <a:pt x="571" y="90"/>
                    <a:pt x="536" y="45"/>
                    <a:pt x="482" y="27"/>
                  </a:cubicBezTo>
                  <a:cubicBezTo>
                    <a:pt x="429" y="9"/>
                    <a:pt x="375" y="0"/>
                    <a:pt x="322" y="0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57"/>
            <p:cNvSpPr/>
            <p:nvPr/>
          </p:nvSpPr>
          <p:spPr>
            <a:xfrm>
              <a:off x="7338147" y="2230556"/>
              <a:ext cx="822623" cy="974961"/>
            </a:xfrm>
            <a:custGeom>
              <a:avLst/>
              <a:gdLst/>
              <a:ahLst/>
              <a:cxnLst/>
              <a:rect l="l" t="t" r="r" b="b"/>
              <a:pathLst>
                <a:path w="2241" h="2656" extrusionOk="0">
                  <a:moveTo>
                    <a:pt x="906" y="0"/>
                  </a:moveTo>
                  <a:cubicBezTo>
                    <a:pt x="845" y="0"/>
                    <a:pt x="783" y="8"/>
                    <a:pt x="724" y="26"/>
                  </a:cubicBezTo>
                  <a:cubicBezTo>
                    <a:pt x="554" y="79"/>
                    <a:pt x="402" y="204"/>
                    <a:pt x="295" y="347"/>
                  </a:cubicBezTo>
                  <a:cubicBezTo>
                    <a:pt x="179" y="490"/>
                    <a:pt x="108" y="659"/>
                    <a:pt x="37" y="829"/>
                  </a:cubicBezTo>
                  <a:cubicBezTo>
                    <a:pt x="19" y="882"/>
                    <a:pt x="1" y="936"/>
                    <a:pt x="1" y="989"/>
                  </a:cubicBezTo>
                  <a:cubicBezTo>
                    <a:pt x="10" y="1079"/>
                    <a:pt x="81" y="1159"/>
                    <a:pt x="126" y="1230"/>
                  </a:cubicBezTo>
                  <a:cubicBezTo>
                    <a:pt x="179" y="1730"/>
                    <a:pt x="367" y="2104"/>
                    <a:pt x="688" y="2417"/>
                  </a:cubicBezTo>
                  <a:cubicBezTo>
                    <a:pt x="741" y="2479"/>
                    <a:pt x="804" y="2533"/>
                    <a:pt x="875" y="2568"/>
                  </a:cubicBezTo>
                  <a:cubicBezTo>
                    <a:pt x="997" y="2637"/>
                    <a:pt x="1134" y="2656"/>
                    <a:pt x="1276" y="2656"/>
                  </a:cubicBezTo>
                  <a:cubicBezTo>
                    <a:pt x="1374" y="2656"/>
                    <a:pt x="1473" y="2647"/>
                    <a:pt x="1571" y="2640"/>
                  </a:cubicBezTo>
                  <a:cubicBezTo>
                    <a:pt x="1669" y="2631"/>
                    <a:pt x="1758" y="2622"/>
                    <a:pt x="1857" y="2604"/>
                  </a:cubicBezTo>
                  <a:cubicBezTo>
                    <a:pt x="1919" y="2595"/>
                    <a:pt x="1990" y="2586"/>
                    <a:pt x="2053" y="2559"/>
                  </a:cubicBezTo>
                  <a:cubicBezTo>
                    <a:pt x="2115" y="2533"/>
                    <a:pt x="2169" y="2497"/>
                    <a:pt x="2204" y="2435"/>
                  </a:cubicBezTo>
                  <a:cubicBezTo>
                    <a:pt x="2240" y="2363"/>
                    <a:pt x="2231" y="2292"/>
                    <a:pt x="2222" y="2212"/>
                  </a:cubicBezTo>
                  <a:cubicBezTo>
                    <a:pt x="2160" y="1685"/>
                    <a:pt x="1892" y="1195"/>
                    <a:pt x="1589" y="748"/>
                  </a:cubicBezTo>
                  <a:cubicBezTo>
                    <a:pt x="1616" y="534"/>
                    <a:pt x="1526" y="302"/>
                    <a:pt x="1357" y="160"/>
                  </a:cubicBezTo>
                  <a:cubicBezTo>
                    <a:pt x="1228" y="57"/>
                    <a:pt x="1067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57"/>
            <p:cNvSpPr/>
            <p:nvPr/>
          </p:nvSpPr>
          <p:spPr>
            <a:xfrm>
              <a:off x="7390638" y="2688666"/>
              <a:ext cx="593199" cy="516847"/>
            </a:xfrm>
            <a:custGeom>
              <a:avLst/>
              <a:gdLst/>
              <a:ahLst/>
              <a:cxnLst/>
              <a:rect l="l" t="t" r="r" b="b"/>
              <a:pathLst>
                <a:path w="1616" h="1408" extrusionOk="0">
                  <a:moveTo>
                    <a:pt x="812" y="0"/>
                  </a:moveTo>
                  <a:cubicBezTo>
                    <a:pt x="688" y="0"/>
                    <a:pt x="554" y="36"/>
                    <a:pt x="429" y="62"/>
                  </a:cubicBezTo>
                  <a:cubicBezTo>
                    <a:pt x="286" y="89"/>
                    <a:pt x="143" y="107"/>
                    <a:pt x="1" y="107"/>
                  </a:cubicBezTo>
                  <a:cubicBezTo>
                    <a:pt x="72" y="544"/>
                    <a:pt x="250" y="883"/>
                    <a:pt x="545" y="1169"/>
                  </a:cubicBezTo>
                  <a:cubicBezTo>
                    <a:pt x="598" y="1231"/>
                    <a:pt x="661" y="1285"/>
                    <a:pt x="732" y="1320"/>
                  </a:cubicBezTo>
                  <a:cubicBezTo>
                    <a:pt x="854" y="1389"/>
                    <a:pt x="991" y="1408"/>
                    <a:pt x="1133" y="1408"/>
                  </a:cubicBezTo>
                  <a:cubicBezTo>
                    <a:pt x="1231" y="1408"/>
                    <a:pt x="1330" y="1399"/>
                    <a:pt x="1428" y="1392"/>
                  </a:cubicBezTo>
                  <a:cubicBezTo>
                    <a:pt x="1464" y="1383"/>
                    <a:pt x="1490" y="1383"/>
                    <a:pt x="1526" y="1383"/>
                  </a:cubicBezTo>
                  <a:cubicBezTo>
                    <a:pt x="1571" y="1258"/>
                    <a:pt x="1589" y="1133"/>
                    <a:pt x="1598" y="1008"/>
                  </a:cubicBezTo>
                  <a:cubicBezTo>
                    <a:pt x="1615" y="767"/>
                    <a:pt x="1562" y="517"/>
                    <a:pt x="1419" y="330"/>
                  </a:cubicBezTo>
                  <a:cubicBezTo>
                    <a:pt x="1285" y="134"/>
                    <a:pt x="1053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57"/>
            <p:cNvSpPr/>
            <p:nvPr/>
          </p:nvSpPr>
          <p:spPr>
            <a:xfrm>
              <a:off x="7449738" y="2803193"/>
              <a:ext cx="180236" cy="257689"/>
            </a:xfrm>
            <a:custGeom>
              <a:avLst/>
              <a:gdLst/>
              <a:ahLst/>
              <a:cxnLst/>
              <a:rect l="l" t="t" r="r" b="b"/>
              <a:pathLst>
                <a:path w="491" h="702" extrusionOk="0">
                  <a:moveTo>
                    <a:pt x="0" y="0"/>
                  </a:moveTo>
                  <a:cubicBezTo>
                    <a:pt x="81" y="241"/>
                    <a:pt x="223" y="473"/>
                    <a:pt x="393" y="660"/>
                  </a:cubicBezTo>
                  <a:cubicBezTo>
                    <a:pt x="402" y="678"/>
                    <a:pt x="420" y="696"/>
                    <a:pt x="437" y="696"/>
                  </a:cubicBezTo>
                  <a:cubicBezTo>
                    <a:pt x="445" y="700"/>
                    <a:pt x="452" y="702"/>
                    <a:pt x="459" y="702"/>
                  </a:cubicBezTo>
                  <a:cubicBezTo>
                    <a:pt x="468" y="702"/>
                    <a:pt x="477" y="698"/>
                    <a:pt x="482" y="687"/>
                  </a:cubicBezTo>
                  <a:cubicBezTo>
                    <a:pt x="491" y="669"/>
                    <a:pt x="491" y="660"/>
                    <a:pt x="491" y="643"/>
                  </a:cubicBezTo>
                  <a:cubicBezTo>
                    <a:pt x="455" y="500"/>
                    <a:pt x="411" y="357"/>
                    <a:pt x="339" y="223"/>
                  </a:cubicBezTo>
                  <a:lnTo>
                    <a:pt x="339" y="223"/>
                  </a:lnTo>
                  <a:cubicBezTo>
                    <a:pt x="357" y="295"/>
                    <a:pt x="357" y="366"/>
                    <a:pt x="375" y="437"/>
                  </a:cubicBezTo>
                  <a:cubicBezTo>
                    <a:pt x="384" y="464"/>
                    <a:pt x="393" y="500"/>
                    <a:pt x="366" y="518"/>
                  </a:cubicBezTo>
                  <a:cubicBezTo>
                    <a:pt x="339" y="500"/>
                    <a:pt x="312" y="473"/>
                    <a:pt x="295" y="446"/>
                  </a:cubicBezTo>
                  <a:cubicBezTo>
                    <a:pt x="188" y="304"/>
                    <a:pt x="72" y="1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57"/>
            <p:cNvSpPr/>
            <p:nvPr/>
          </p:nvSpPr>
          <p:spPr>
            <a:xfrm>
              <a:off x="7593631" y="2839167"/>
              <a:ext cx="180603" cy="215842"/>
            </a:xfrm>
            <a:custGeom>
              <a:avLst/>
              <a:gdLst/>
              <a:ahLst/>
              <a:cxnLst/>
              <a:rect l="l" t="t" r="r" b="b"/>
              <a:pathLst>
                <a:path w="492" h="588" extrusionOk="0">
                  <a:moveTo>
                    <a:pt x="1" y="0"/>
                  </a:moveTo>
                  <a:cubicBezTo>
                    <a:pt x="126" y="197"/>
                    <a:pt x="188" y="429"/>
                    <a:pt x="375" y="562"/>
                  </a:cubicBezTo>
                  <a:cubicBezTo>
                    <a:pt x="394" y="575"/>
                    <a:pt x="418" y="588"/>
                    <a:pt x="439" y="588"/>
                  </a:cubicBezTo>
                  <a:cubicBezTo>
                    <a:pt x="448" y="588"/>
                    <a:pt x="457" y="585"/>
                    <a:pt x="465" y="580"/>
                  </a:cubicBezTo>
                  <a:cubicBezTo>
                    <a:pt x="483" y="571"/>
                    <a:pt x="491" y="545"/>
                    <a:pt x="491" y="518"/>
                  </a:cubicBezTo>
                  <a:cubicBezTo>
                    <a:pt x="491" y="491"/>
                    <a:pt x="474" y="473"/>
                    <a:pt x="465" y="446"/>
                  </a:cubicBezTo>
                  <a:cubicBezTo>
                    <a:pt x="420" y="375"/>
                    <a:pt x="349" y="277"/>
                    <a:pt x="295" y="206"/>
                  </a:cubicBezTo>
                  <a:lnTo>
                    <a:pt x="295" y="206"/>
                  </a:lnTo>
                  <a:cubicBezTo>
                    <a:pt x="331" y="259"/>
                    <a:pt x="375" y="322"/>
                    <a:pt x="411" y="384"/>
                  </a:cubicBezTo>
                  <a:cubicBezTo>
                    <a:pt x="429" y="402"/>
                    <a:pt x="447" y="429"/>
                    <a:pt x="447" y="464"/>
                  </a:cubicBezTo>
                  <a:cubicBezTo>
                    <a:pt x="447" y="473"/>
                    <a:pt x="447" y="482"/>
                    <a:pt x="438" y="491"/>
                  </a:cubicBezTo>
                  <a:cubicBezTo>
                    <a:pt x="433" y="494"/>
                    <a:pt x="427" y="495"/>
                    <a:pt x="422" y="495"/>
                  </a:cubicBezTo>
                  <a:cubicBezTo>
                    <a:pt x="410" y="495"/>
                    <a:pt x="397" y="488"/>
                    <a:pt x="384" y="482"/>
                  </a:cubicBezTo>
                  <a:cubicBezTo>
                    <a:pt x="313" y="438"/>
                    <a:pt x="259" y="366"/>
                    <a:pt x="215" y="295"/>
                  </a:cubicBezTo>
                  <a:cubicBezTo>
                    <a:pt x="144" y="197"/>
                    <a:pt x="72" y="9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57"/>
            <p:cNvSpPr/>
            <p:nvPr/>
          </p:nvSpPr>
          <p:spPr>
            <a:xfrm>
              <a:off x="7721374" y="2852381"/>
              <a:ext cx="128110" cy="138389"/>
            </a:xfrm>
            <a:custGeom>
              <a:avLst/>
              <a:gdLst/>
              <a:ahLst/>
              <a:cxnLst/>
              <a:rect l="l" t="t" r="r" b="b"/>
              <a:pathLst>
                <a:path w="349" h="377" extrusionOk="0">
                  <a:moveTo>
                    <a:pt x="99" y="0"/>
                  </a:moveTo>
                  <a:lnTo>
                    <a:pt x="99" y="0"/>
                  </a:lnTo>
                  <a:cubicBezTo>
                    <a:pt x="107" y="12"/>
                    <a:pt x="116" y="25"/>
                    <a:pt x="125" y="37"/>
                  </a:cubicBezTo>
                  <a:lnTo>
                    <a:pt x="125" y="37"/>
                  </a:lnTo>
                  <a:cubicBezTo>
                    <a:pt x="117" y="25"/>
                    <a:pt x="108" y="13"/>
                    <a:pt x="99" y="0"/>
                  </a:cubicBezTo>
                  <a:close/>
                  <a:moveTo>
                    <a:pt x="1" y="36"/>
                  </a:moveTo>
                  <a:cubicBezTo>
                    <a:pt x="54" y="170"/>
                    <a:pt x="152" y="303"/>
                    <a:pt x="277" y="375"/>
                  </a:cubicBezTo>
                  <a:lnTo>
                    <a:pt x="295" y="375"/>
                  </a:lnTo>
                  <a:cubicBezTo>
                    <a:pt x="298" y="376"/>
                    <a:pt x="301" y="376"/>
                    <a:pt x="304" y="376"/>
                  </a:cubicBezTo>
                  <a:cubicBezTo>
                    <a:pt x="327" y="376"/>
                    <a:pt x="349" y="345"/>
                    <a:pt x="349" y="321"/>
                  </a:cubicBezTo>
                  <a:cubicBezTo>
                    <a:pt x="340" y="294"/>
                    <a:pt x="322" y="277"/>
                    <a:pt x="304" y="250"/>
                  </a:cubicBezTo>
                  <a:cubicBezTo>
                    <a:pt x="243" y="181"/>
                    <a:pt x="181" y="112"/>
                    <a:pt x="125" y="37"/>
                  </a:cubicBezTo>
                  <a:lnTo>
                    <a:pt x="125" y="37"/>
                  </a:lnTo>
                  <a:cubicBezTo>
                    <a:pt x="165" y="94"/>
                    <a:pt x="194" y="146"/>
                    <a:pt x="224" y="205"/>
                  </a:cubicBezTo>
                  <a:cubicBezTo>
                    <a:pt x="233" y="223"/>
                    <a:pt x="233" y="232"/>
                    <a:pt x="233" y="250"/>
                  </a:cubicBezTo>
                  <a:cubicBezTo>
                    <a:pt x="226" y="257"/>
                    <a:pt x="218" y="260"/>
                    <a:pt x="209" y="260"/>
                  </a:cubicBezTo>
                  <a:cubicBezTo>
                    <a:pt x="196" y="260"/>
                    <a:pt x="181" y="252"/>
                    <a:pt x="170" y="241"/>
                  </a:cubicBezTo>
                  <a:cubicBezTo>
                    <a:pt x="99" y="187"/>
                    <a:pt x="36" y="116"/>
                    <a:pt x="1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57"/>
            <p:cNvSpPr/>
            <p:nvPr/>
          </p:nvSpPr>
          <p:spPr>
            <a:xfrm>
              <a:off x="7590328" y="2757309"/>
              <a:ext cx="102048" cy="93605"/>
            </a:xfrm>
            <a:custGeom>
              <a:avLst/>
              <a:gdLst/>
              <a:ahLst/>
              <a:cxnLst/>
              <a:rect l="l" t="t" r="r" b="b"/>
              <a:pathLst>
                <a:path w="278" h="255" extrusionOk="0">
                  <a:moveTo>
                    <a:pt x="161" y="0"/>
                  </a:moveTo>
                  <a:lnTo>
                    <a:pt x="161" y="0"/>
                  </a:lnTo>
                  <a:cubicBezTo>
                    <a:pt x="188" y="45"/>
                    <a:pt x="179" y="63"/>
                    <a:pt x="206" y="107"/>
                  </a:cubicBezTo>
                  <a:cubicBezTo>
                    <a:pt x="206" y="125"/>
                    <a:pt x="215" y="152"/>
                    <a:pt x="197" y="161"/>
                  </a:cubicBezTo>
                  <a:cubicBezTo>
                    <a:pt x="188" y="161"/>
                    <a:pt x="179" y="161"/>
                    <a:pt x="170" y="152"/>
                  </a:cubicBezTo>
                  <a:cubicBezTo>
                    <a:pt x="108" y="116"/>
                    <a:pt x="45" y="90"/>
                    <a:pt x="1" y="36"/>
                  </a:cubicBezTo>
                  <a:lnTo>
                    <a:pt x="1" y="36"/>
                  </a:lnTo>
                  <a:cubicBezTo>
                    <a:pt x="28" y="81"/>
                    <a:pt x="63" y="116"/>
                    <a:pt x="99" y="161"/>
                  </a:cubicBezTo>
                  <a:cubicBezTo>
                    <a:pt x="135" y="197"/>
                    <a:pt x="170" y="241"/>
                    <a:pt x="224" y="250"/>
                  </a:cubicBezTo>
                  <a:cubicBezTo>
                    <a:pt x="230" y="250"/>
                    <a:pt x="240" y="254"/>
                    <a:pt x="248" y="254"/>
                  </a:cubicBezTo>
                  <a:cubicBezTo>
                    <a:pt x="253" y="254"/>
                    <a:pt x="257" y="253"/>
                    <a:pt x="260" y="250"/>
                  </a:cubicBezTo>
                  <a:cubicBezTo>
                    <a:pt x="268" y="241"/>
                    <a:pt x="277" y="214"/>
                    <a:pt x="268" y="197"/>
                  </a:cubicBezTo>
                  <a:cubicBezTo>
                    <a:pt x="260" y="125"/>
                    <a:pt x="215" y="63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57"/>
            <p:cNvSpPr/>
            <p:nvPr/>
          </p:nvSpPr>
          <p:spPr>
            <a:xfrm>
              <a:off x="7465889" y="2776764"/>
              <a:ext cx="102048" cy="92137"/>
            </a:xfrm>
            <a:custGeom>
              <a:avLst/>
              <a:gdLst/>
              <a:ahLst/>
              <a:cxnLst/>
              <a:rect l="l" t="t" r="r" b="b"/>
              <a:pathLst>
                <a:path w="278" h="251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88" y="37"/>
                    <a:pt x="179" y="63"/>
                    <a:pt x="206" y="108"/>
                  </a:cubicBezTo>
                  <a:cubicBezTo>
                    <a:pt x="215" y="126"/>
                    <a:pt x="215" y="153"/>
                    <a:pt x="197" y="153"/>
                  </a:cubicBezTo>
                  <a:cubicBezTo>
                    <a:pt x="194" y="156"/>
                    <a:pt x="191" y="157"/>
                    <a:pt x="188" y="157"/>
                  </a:cubicBezTo>
                  <a:cubicBezTo>
                    <a:pt x="182" y="157"/>
                    <a:pt x="176" y="153"/>
                    <a:pt x="170" y="153"/>
                  </a:cubicBezTo>
                  <a:cubicBezTo>
                    <a:pt x="108" y="117"/>
                    <a:pt x="45" y="90"/>
                    <a:pt x="1" y="37"/>
                  </a:cubicBezTo>
                  <a:lnTo>
                    <a:pt x="1" y="37"/>
                  </a:lnTo>
                  <a:cubicBezTo>
                    <a:pt x="28" y="72"/>
                    <a:pt x="63" y="117"/>
                    <a:pt x="99" y="161"/>
                  </a:cubicBezTo>
                  <a:cubicBezTo>
                    <a:pt x="135" y="197"/>
                    <a:pt x="170" y="233"/>
                    <a:pt x="224" y="251"/>
                  </a:cubicBezTo>
                  <a:lnTo>
                    <a:pt x="260" y="251"/>
                  </a:lnTo>
                  <a:cubicBezTo>
                    <a:pt x="277" y="242"/>
                    <a:pt x="277" y="215"/>
                    <a:pt x="277" y="197"/>
                  </a:cubicBezTo>
                  <a:cubicBezTo>
                    <a:pt x="268" y="126"/>
                    <a:pt x="215" y="54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57"/>
            <p:cNvSpPr/>
            <p:nvPr/>
          </p:nvSpPr>
          <p:spPr>
            <a:xfrm>
              <a:off x="7469193" y="2382525"/>
              <a:ext cx="255854" cy="218045"/>
            </a:xfrm>
            <a:custGeom>
              <a:avLst/>
              <a:gdLst/>
              <a:ahLst/>
              <a:cxnLst/>
              <a:rect l="l" t="t" r="r" b="b"/>
              <a:pathLst>
                <a:path w="697" h="594" extrusionOk="0">
                  <a:moveTo>
                    <a:pt x="491" y="1"/>
                  </a:moveTo>
                  <a:cubicBezTo>
                    <a:pt x="463" y="1"/>
                    <a:pt x="435" y="5"/>
                    <a:pt x="411" y="13"/>
                  </a:cubicBezTo>
                  <a:cubicBezTo>
                    <a:pt x="349" y="31"/>
                    <a:pt x="304" y="67"/>
                    <a:pt x="251" y="111"/>
                  </a:cubicBezTo>
                  <a:cubicBezTo>
                    <a:pt x="170" y="183"/>
                    <a:pt x="108" y="281"/>
                    <a:pt x="63" y="388"/>
                  </a:cubicBezTo>
                  <a:cubicBezTo>
                    <a:pt x="45" y="424"/>
                    <a:pt x="36" y="468"/>
                    <a:pt x="45" y="513"/>
                  </a:cubicBezTo>
                  <a:cubicBezTo>
                    <a:pt x="28" y="531"/>
                    <a:pt x="19" y="575"/>
                    <a:pt x="1" y="593"/>
                  </a:cubicBezTo>
                  <a:cubicBezTo>
                    <a:pt x="99" y="513"/>
                    <a:pt x="242" y="531"/>
                    <a:pt x="367" y="513"/>
                  </a:cubicBezTo>
                  <a:cubicBezTo>
                    <a:pt x="438" y="504"/>
                    <a:pt x="518" y="477"/>
                    <a:pt x="581" y="424"/>
                  </a:cubicBezTo>
                  <a:cubicBezTo>
                    <a:pt x="643" y="379"/>
                    <a:pt x="688" y="299"/>
                    <a:pt x="688" y="227"/>
                  </a:cubicBezTo>
                  <a:cubicBezTo>
                    <a:pt x="697" y="147"/>
                    <a:pt x="661" y="67"/>
                    <a:pt x="590" y="22"/>
                  </a:cubicBezTo>
                  <a:cubicBezTo>
                    <a:pt x="560" y="7"/>
                    <a:pt x="525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57"/>
            <p:cNvSpPr/>
            <p:nvPr/>
          </p:nvSpPr>
          <p:spPr>
            <a:xfrm>
              <a:off x="7410461" y="2499622"/>
              <a:ext cx="750309" cy="703323"/>
            </a:xfrm>
            <a:custGeom>
              <a:avLst/>
              <a:gdLst/>
              <a:ahLst/>
              <a:cxnLst/>
              <a:rect l="l" t="t" r="r" b="b"/>
              <a:pathLst>
                <a:path w="2044" h="1916" extrusionOk="0">
                  <a:moveTo>
                    <a:pt x="1387" y="0"/>
                  </a:moveTo>
                  <a:cubicBezTo>
                    <a:pt x="1336" y="0"/>
                    <a:pt x="941" y="484"/>
                    <a:pt x="0" y="622"/>
                  </a:cubicBezTo>
                  <a:cubicBezTo>
                    <a:pt x="81" y="617"/>
                    <a:pt x="172" y="613"/>
                    <a:pt x="267" y="613"/>
                  </a:cubicBezTo>
                  <a:cubicBezTo>
                    <a:pt x="641" y="613"/>
                    <a:pt x="1075" y="664"/>
                    <a:pt x="1196" y="827"/>
                  </a:cubicBezTo>
                  <a:cubicBezTo>
                    <a:pt x="1552" y="1300"/>
                    <a:pt x="1383" y="1675"/>
                    <a:pt x="1285" y="1862"/>
                  </a:cubicBezTo>
                  <a:cubicBezTo>
                    <a:pt x="1276" y="1880"/>
                    <a:pt x="1267" y="1898"/>
                    <a:pt x="1249" y="1916"/>
                  </a:cubicBezTo>
                  <a:cubicBezTo>
                    <a:pt x="1294" y="1916"/>
                    <a:pt x="1329" y="1907"/>
                    <a:pt x="1374" y="1907"/>
                  </a:cubicBezTo>
                  <a:cubicBezTo>
                    <a:pt x="1472" y="1898"/>
                    <a:pt x="1561" y="1889"/>
                    <a:pt x="1660" y="1871"/>
                  </a:cubicBezTo>
                  <a:cubicBezTo>
                    <a:pt x="1722" y="1862"/>
                    <a:pt x="1793" y="1853"/>
                    <a:pt x="1856" y="1826"/>
                  </a:cubicBezTo>
                  <a:cubicBezTo>
                    <a:pt x="1918" y="1800"/>
                    <a:pt x="1972" y="1764"/>
                    <a:pt x="2007" y="1702"/>
                  </a:cubicBezTo>
                  <a:cubicBezTo>
                    <a:pt x="2043" y="1630"/>
                    <a:pt x="2034" y="1559"/>
                    <a:pt x="2025" y="1479"/>
                  </a:cubicBezTo>
                  <a:cubicBezTo>
                    <a:pt x="1963" y="952"/>
                    <a:pt x="1695" y="462"/>
                    <a:pt x="1392" y="15"/>
                  </a:cubicBezTo>
                  <a:cubicBezTo>
                    <a:pt x="1393" y="5"/>
                    <a:pt x="1392" y="0"/>
                    <a:pt x="1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57"/>
            <p:cNvSpPr/>
            <p:nvPr/>
          </p:nvSpPr>
          <p:spPr>
            <a:xfrm>
              <a:off x="7489015" y="2243037"/>
              <a:ext cx="668450" cy="832167"/>
            </a:xfrm>
            <a:custGeom>
              <a:avLst/>
              <a:gdLst/>
              <a:ahLst/>
              <a:cxnLst/>
              <a:rect l="l" t="t" r="r" b="b"/>
              <a:pathLst>
                <a:path w="1821" h="2267" extrusionOk="0">
                  <a:moveTo>
                    <a:pt x="705" y="1"/>
                  </a:moveTo>
                  <a:lnTo>
                    <a:pt x="705" y="1"/>
                  </a:lnTo>
                  <a:cubicBezTo>
                    <a:pt x="776" y="63"/>
                    <a:pt x="830" y="144"/>
                    <a:pt x="857" y="242"/>
                  </a:cubicBezTo>
                  <a:cubicBezTo>
                    <a:pt x="910" y="393"/>
                    <a:pt x="883" y="572"/>
                    <a:pt x="803" y="714"/>
                  </a:cubicBezTo>
                  <a:cubicBezTo>
                    <a:pt x="732" y="857"/>
                    <a:pt x="616" y="973"/>
                    <a:pt x="482" y="1062"/>
                  </a:cubicBezTo>
                  <a:cubicBezTo>
                    <a:pt x="330" y="1161"/>
                    <a:pt x="170" y="1259"/>
                    <a:pt x="0" y="1294"/>
                  </a:cubicBezTo>
                  <a:cubicBezTo>
                    <a:pt x="68" y="1284"/>
                    <a:pt x="139" y="1278"/>
                    <a:pt x="209" y="1278"/>
                  </a:cubicBezTo>
                  <a:cubicBezTo>
                    <a:pt x="434" y="1278"/>
                    <a:pt x="662" y="1335"/>
                    <a:pt x="839" y="1464"/>
                  </a:cubicBezTo>
                  <a:cubicBezTo>
                    <a:pt x="1053" y="1624"/>
                    <a:pt x="1205" y="1856"/>
                    <a:pt x="1410" y="2026"/>
                  </a:cubicBezTo>
                  <a:cubicBezTo>
                    <a:pt x="1526" y="2133"/>
                    <a:pt x="1669" y="2213"/>
                    <a:pt x="1820" y="2267"/>
                  </a:cubicBezTo>
                  <a:cubicBezTo>
                    <a:pt x="1820" y="2240"/>
                    <a:pt x="1820" y="2204"/>
                    <a:pt x="1811" y="2178"/>
                  </a:cubicBezTo>
                  <a:cubicBezTo>
                    <a:pt x="1749" y="1651"/>
                    <a:pt x="1481" y="1161"/>
                    <a:pt x="1178" y="714"/>
                  </a:cubicBezTo>
                  <a:cubicBezTo>
                    <a:pt x="1205" y="500"/>
                    <a:pt x="1115" y="268"/>
                    <a:pt x="946" y="126"/>
                  </a:cubicBezTo>
                  <a:cubicBezTo>
                    <a:pt x="875" y="63"/>
                    <a:pt x="785" y="28"/>
                    <a:pt x="705" y="1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57"/>
            <p:cNvSpPr/>
            <p:nvPr/>
          </p:nvSpPr>
          <p:spPr>
            <a:xfrm>
              <a:off x="7613454" y="2470623"/>
              <a:ext cx="52859" cy="36341"/>
            </a:xfrm>
            <a:custGeom>
              <a:avLst/>
              <a:gdLst/>
              <a:ahLst/>
              <a:cxnLst/>
              <a:rect l="l" t="t" r="r" b="b"/>
              <a:pathLst>
                <a:path w="144" h="99" extrusionOk="0">
                  <a:moveTo>
                    <a:pt x="104" y="1"/>
                  </a:moveTo>
                  <a:cubicBezTo>
                    <a:pt x="90" y="1"/>
                    <a:pt x="72" y="5"/>
                    <a:pt x="54" y="14"/>
                  </a:cubicBezTo>
                  <a:cubicBezTo>
                    <a:pt x="18" y="32"/>
                    <a:pt x="0" y="68"/>
                    <a:pt x="9" y="86"/>
                  </a:cubicBezTo>
                  <a:cubicBezTo>
                    <a:pt x="18" y="94"/>
                    <a:pt x="32" y="99"/>
                    <a:pt x="46" y="99"/>
                  </a:cubicBezTo>
                  <a:cubicBezTo>
                    <a:pt x="61" y="99"/>
                    <a:pt x="76" y="94"/>
                    <a:pt x="90" y="86"/>
                  </a:cubicBezTo>
                  <a:cubicBezTo>
                    <a:pt x="125" y="68"/>
                    <a:pt x="143" y="32"/>
                    <a:pt x="134" y="14"/>
                  </a:cubicBezTo>
                  <a:cubicBezTo>
                    <a:pt x="130" y="5"/>
                    <a:pt x="118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57"/>
            <p:cNvSpPr/>
            <p:nvPr/>
          </p:nvSpPr>
          <p:spPr>
            <a:xfrm>
              <a:off x="7338147" y="2239733"/>
              <a:ext cx="269069" cy="373686"/>
            </a:xfrm>
            <a:custGeom>
              <a:avLst/>
              <a:gdLst/>
              <a:ahLst/>
              <a:cxnLst/>
              <a:rect l="l" t="t" r="r" b="b"/>
              <a:pathLst>
                <a:path w="733" h="1018" extrusionOk="0">
                  <a:moveTo>
                    <a:pt x="724" y="1"/>
                  </a:moveTo>
                  <a:cubicBezTo>
                    <a:pt x="554" y="54"/>
                    <a:pt x="402" y="179"/>
                    <a:pt x="295" y="322"/>
                  </a:cubicBezTo>
                  <a:cubicBezTo>
                    <a:pt x="179" y="465"/>
                    <a:pt x="108" y="634"/>
                    <a:pt x="37" y="804"/>
                  </a:cubicBezTo>
                  <a:cubicBezTo>
                    <a:pt x="19" y="857"/>
                    <a:pt x="1" y="911"/>
                    <a:pt x="1" y="964"/>
                  </a:cubicBezTo>
                  <a:cubicBezTo>
                    <a:pt x="10" y="982"/>
                    <a:pt x="10" y="1000"/>
                    <a:pt x="19" y="1018"/>
                  </a:cubicBezTo>
                  <a:cubicBezTo>
                    <a:pt x="63" y="1018"/>
                    <a:pt x="117" y="1018"/>
                    <a:pt x="162" y="982"/>
                  </a:cubicBezTo>
                  <a:cubicBezTo>
                    <a:pt x="197" y="955"/>
                    <a:pt x="224" y="920"/>
                    <a:pt x="242" y="884"/>
                  </a:cubicBezTo>
                  <a:cubicBezTo>
                    <a:pt x="331" y="706"/>
                    <a:pt x="385" y="518"/>
                    <a:pt x="483" y="340"/>
                  </a:cubicBezTo>
                  <a:cubicBezTo>
                    <a:pt x="545" y="215"/>
                    <a:pt x="634" y="108"/>
                    <a:pt x="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57"/>
            <p:cNvSpPr/>
            <p:nvPr/>
          </p:nvSpPr>
          <p:spPr>
            <a:xfrm>
              <a:off x="7338147" y="2488610"/>
              <a:ext cx="216576" cy="259158"/>
            </a:xfrm>
            <a:custGeom>
              <a:avLst/>
              <a:gdLst/>
              <a:ahLst/>
              <a:cxnLst/>
              <a:rect l="l" t="t" r="r" b="b"/>
              <a:pathLst>
                <a:path w="590" h="706" extrusionOk="0">
                  <a:moveTo>
                    <a:pt x="290" y="1"/>
                  </a:moveTo>
                  <a:cubicBezTo>
                    <a:pt x="212" y="1"/>
                    <a:pt x="134" y="22"/>
                    <a:pt x="63" y="63"/>
                  </a:cubicBezTo>
                  <a:cubicBezTo>
                    <a:pt x="54" y="81"/>
                    <a:pt x="46" y="99"/>
                    <a:pt x="37" y="126"/>
                  </a:cubicBezTo>
                  <a:cubicBezTo>
                    <a:pt x="19" y="179"/>
                    <a:pt x="1" y="233"/>
                    <a:pt x="1" y="286"/>
                  </a:cubicBezTo>
                  <a:cubicBezTo>
                    <a:pt x="10" y="376"/>
                    <a:pt x="81" y="456"/>
                    <a:pt x="126" y="527"/>
                  </a:cubicBezTo>
                  <a:cubicBezTo>
                    <a:pt x="135" y="590"/>
                    <a:pt x="144" y="652"/>
                    <a:pt x="153" y="706"/>
                  </a:cubicBezTo>
                  <a:cubicBezTo>
                    <a:pt x="233" y="697"/>
                    <a:pt x="313" y="661"/>
                    <a:pt x="385" y="607"/>
                  </a:cubicBezTo>
                  <a:cubicBezTo>
                    <a:pt x="509" y="518"/>
                    <a:pt x="590" y="376"/>
                    <a:pt x="581" y="224"/>
                  </a:cubicBezTo>
                  <a:cubicBezTo>
                    <a:pt x="572" y="161"/>
                    <a:pt x="554" y="108"/>
                    <a:pt x="518" y="72"/>
                  </a:cubicBezTo>
                  <a:cubicBezTo>
                    <a:pt x="492" y="45"/>
                    <a:pt x="447" y="28"/>
                    <a:pt x="411" y="19"/>
                  </a:cubicBezTo>
                  <a:cubicBezTo>
                    <a:pt x="371" y="6"/>
                    <a:pt x="331" y="1"/>
                    <a:pt x="290" y="1"/>
                  </a:cubicBezTo>
                  <a:close/>
                </a:path>
              </a:pathLst>
            </a:custGeom>
            <a:solidFill>
              <a:srgbClr val="8A6349">
                <a:alpha val="559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57"/>
            <p:cNvSpPr/>
            <p:nvPr/>
          </p:nvSpPr>
          <p:spPr>
            <a:xfrm>
              <a:off x="7727981" y="2538165"/>
              <a:ext cx="599806" cy="530429"/>
            </a:xfrm>
            <a:custGeom>
              <a:avLst/>
              <a:gdLst/>
              <a:ahLst/>
              <a:cxnLst/>
              <a:rect l="l" t="t" r="r" b="b"/>
              <a:pathLst>
                <a:path w="1634" h="1445" extrusionOk="0">
                  <a:moveTo>
                    <a:pt x="481" y="1"/>
                  </a:moveTo>
                  <a:cubicBezTo>
                    <a:pt x="376" y="1"/>
                    <a:pt x="275" y="21"/>
                    <a:pt x="197" y="80"/>
                  </a:cubicBezTo>
                  <a:cubicBezTo>
                    <a:pt x="90" y="169"/>
                    <a:pt x="27" y="303"/>
                    <a:pt x="1" y="437"/>
                  </a:cubicBezTo>
                  <a:cubicBezTo>
                    <a:pt x="295" y="687"/>
                    <a:pt x="589" y="927"/>
                    <a:pt x="893" y="1159"/>
                  </a:cubicBezTo>
                  <a:cubicBezTo>
                    <a:pt x="955" y="1213"/>
                    <a:pt x="1026" y="1258"/>
                    <a:pt x="1107" y="1275"/>
                  </a:cubicBezTo>
                  <a:lnTo>
                    <a:pt x="1142" y="1275"/>
                  </a:lnTo>
                  <a:cubicBezTo>
                    <a:pt x="1169" y="1258"/>
                    <a:pt x="1151" y="1213"/>
                    <a:pt x="1134" y="1186"/>
                  </a:cubicBezTo>
                  <a:cubicBezTo>
                    <a:pt x="1072" y="1108"/>
                    <a:pt x="1006" y="1036"/>
                    <a:pt x="938" y="969"/>
                  </a:cubicBezTo>
                  <a:lnTo>
                    <a:pt x="938" y="969"/>
                  </a:lnTo>
                  <a:cubicBezTo>
                    <a:pt x="1072" y="1085"/>
                    <a:pt x="1212" y="1194"/>
                    <a:pt x="1348" y="1302"/>
                  </a:cubicBezTo>
                  <a:cubicBezTo>
                    <a:pt x="1419" y="1365"/>
                    <a:pt x="1490" y="1418"/>
                    <a:pt x="1571" y="1445"/>
                  </a:cubicBezTo>
                  <a:cubicBezTo>
                    <a:pt x="1597" y="1445"/>
                    <a:pt x="1624" y="1445"/>
                    <a:pt x="1633" y="1427"/>
                  </a:cubicBezTo>
                  <a:cubicBezTo>
                    <a:pt x="1633" y="1409"/>
                    <a:pt x="1624" y="1400"/>
                    <a:pt x="1615" y="1382"/>
                  </a:cubicBezTo>
                  <a:cubicBezTo>
                    <a:pt x="1580" y="1338"/>
                    <a:pt x="1544" y="1284"/>
                    <a:pt x="1508" y="1240"/>
                  </a:cubicBezTo>
                  <a:cubicBezTo>
                    <a:pt x="1526" y="1204"/>
                    <a:pt x="1517" y="1168"/>
                    <a:pt x="1499" y="1133"/>
                  </a:cubicBezTo>
                  <a:cubicBezTo>
                    <a:pt x="1285" y="696"/>
                    <a:pt x="973" y="312"/>
                    <a:pt x="598" y="9"/>
                  </a:cubicBezTo>
                  <a:cubicBezTo>
                    <a:pt x="559" y="4"/>
                    <a:pt x="520" y="1"/>
                    <a:pt x="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57"/>
            <p:cNvSpPr/>
            <p:nvPr/>
          </p:nvSpPr>
          <p:spPr>
            <a:xfrm>
              <a:off x="7816447" y="2721335"/>
              <a:ext cx="138022" cy="104984"/>
            </a:xfrm>
            <a:custGeom>
              <a:avLst/>
              <a:gdLst/>
              <a:ahLst/>
              <a:cxnLst/>
              <a:rect l="l" t="t" r="r" b="b"/>
              <a:pathLst>
                <a:path w="376" h="286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81"/>
                    <a:pt x="134" y="152"/>
                    <a:pt x="215" y="214"/>
                  </a:cubicBezTo>
                  <a:cubicBezTo>
                    <a:pt x="250" y="241"/>
                    <a:pt x="286" y="277"/>
                    <a:pt x="330" y="286"/>
                  </a:cubicBezTo>
                  <a:cubicBezTo>
                    <a:pt x="339" y="286"/>
                    <a:pt x="357" y="286"/>
                    <a:pt x="357" y="277"/>
                  </a:cubicBezTo>
                  <a:cubicBezTo>
                    <a:pt x="366" y="277"/>
                    <a:pt x="375" y="268"/>
                    <a:pt x="375" y="259"/>
                  </a:cubicBezTo>
                  <a:cubicBezTo>
                    <a:pt x="375" y="232"/>
                    <a:pt x="357" y="205"/>
                    <a:pt x="339" y="188"/>
                  </a:cubicBezTo>
                  <a:cubicBezTo>
                    <a:pt x="304" y="134"/>
                    <a:pt x="259" y="89"/>
                    <a:pt x="223" y="45"/>
                  </a:cubicBezTo>
                  <a:lnTo>
                    <a:pt x="223" y="45"/>
                  </a:lnTo>
                  <a:cubicBezTo>
                    <a:pt x="241" y="81"/>
                    <a:pt x="250" y="116"/>
                    <a:pt x="268" y="143"/>
                  </a:cubicBezTo>
                  <a:cubicBezTo>
                    <a:pt x="277" y="161"/>
                    <a:pt x="286" y="188"/>
                    <a:pt x="277" y="205"/>
                  </a:cubicBezTo>
                  <a:cubicBezTo>
                    <a:pt x="179" y="143"/>
                    <a:pt x="81" y="81"/>
                    <a:pt x="0" y="0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57"/>
            <p:cNvSpPr/>
            <p:nvPr/>
          </p:nvSpPr>
          <p:spPr>
            <a:xfrm>
              <a:off x="7914823" y="2694906"/>
              <a:ext cx="229424" cy="168122"/>
            </a:xfrm>
            <a:custGeom>
              <a:avLst/>
              <a:gdLst/>
              <a:ahLst/>
              <a:cxnLst/>
              <a:rect l="l" t="t" r="r" b="b"/>
              <a:pathLst>
                <a:path w="625" h="458" extrusionOk="0">
                  <a:moveTo>
                    <a:pt x="259" y="1"/>
                  </a:moveTo>
                  <a:cubicBezTo>
                    <a:pt x="339" y="90"/>
                    <a:pt x="410" y="197"/>
                    <a:pt x="491" y="286"/>
                  </a:cubicBezTo>
                  <a:cubicBezTo>
                    <a:pt x="509" y="304"/>
                    <a:pt x="526" y="331"/>
                    <a:pt x="517" y="349"/>
                  </a:cubicBezTo>
                  <a:cubicBezTo>
                    <a:pt x="428" y="313"/>
                    <a:pt x="357" y="260"/>
                    <a:pt x="286" y="206"/>
                  </a:cubicBezTo>
                  <a:cubicBezTo>
                    <a:pt x="196" y="144"/>
                    <a:pt x="89" y="81"/>
                    <a:pt x="0" y="10"/>
                  </a:cubicBezTo>
                  <a:lnTo>
                    <a:pt x="0" y="10"/>
                  </a:lnTo>
                  <a:cubicBezTo>
                    <a:pt x="170" y="179"/>
                    <a:pt x="357" y="358"/>
                    <a:pt x="580" y="447"/>
                  </a:cubicBezTo>
                  <a:cubicBezTo>
                    <a:pt x="585" y="452"/>
                    <a:pt x="596" y="457"/>
                    <a:pt x="606" y="457"/>
                  </a:cubicBezTo>
                  <a:cubicBezTo>
                    <a:pt x="614" y="457"/>
                    <a:pt x="621" y="454"/>
                    <a:pt x="625" y="447"/>
                  </a:cubicBezTo>
                  <a:cubicBezTo>
                    <a:pt x="625" y="438"/>
                    <a:pt x="625" y="429"/>
                    <a:pt x="616" y="420"/>
                  </a:cubicBezTo>
                  <a:cubicBezTo>
                    <a:pt x="544" y="251"/>
                    <a:pt x="401" y="126"/>
                    <a:pt x="259" y="1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57"/>
            <p:cNvSpPr/>
            <p:nvPr/>
          </p:nvSpPr>
          <p:spPr>
            <a:xfrm>
              <a:off x="7885090" y="2583682"/>
              <a:ext cx="111959" cy="85529"/>
            </a:xfrm>
            <a:custGeom>
              <a:avLst/>
              <a:gdLst/>
              <a:ahLst/>
              <a:cxnLst/>
              <a:rect l="l" t="t" r="r" b="b"/>
              <a:pathLst>
                <a:path w="305" h="233" extrusionOk="0">
                  <a:moveTo>
                    <a:pt x="117" y="1"/>
                  </a:moveTo>
                  <a:lnTo>
                    <a:pt x="117" y="1"/>
                  </a:lnTo>
                  <a:cubicBezTo>
                    <a:pt x="152" y="36"/>
                    <a:pt x="170" y="63"/>
                    <a:pt x="206" y="108"/>
                  </a:cubicBezTo>
                  <a:cubicBezTo>
                    <a:pt x="215" y="117"/>
                    <a:pt x="224" y="125"/>
                    <a:pt x="215" y="134"/>
                  </a:cubicBezTo>
                  <a:cubicBezTo>
                    <a:pt x="210" y="145"/>
                    <a:pt x="201" y="149"/>
                    <a:pt x="194" y="149"/>
                  </a:cubicBezTo>
                  <a:cubicBezTo>
                    <a:pt x="188" y="149"/>
                    <a:pt x="183" y="147"/>
                    <a:pt x="179" y="143"/>
                  </a:cubicBezTo>
                  <a:cubicBezTo>
                    <a:pt x="108" y="134"/>
                    <a:pt x="54" y="134"/>
                    <a:pt x="1" y="90"/>
                  </a:cubicBezTo>
                  <a:lnTo>
                    <a:pt x="1" y="90"/>
                  </a:lnTo>
                  <a:cubicBezTo>
                    <a:pt x="63" y="161"/>
                    <a:pt x="143" y="206"/>
                    <a:pt x="233" y="233"/>
                  </a:cubicBezTo>
                  <a:cubicBezTo>
                    <a:pt x="251" y="233"/>
                    <a:pt x="277" y="233"/>
                    <a:pt x="295" y="215"/>
                  </a:cubicBezTo>
                  <a:cubicBezTo>
                    <a:pt x="304" y="206"/>
                    <a:pt x="295" y="188"/>
                    <a:pt x="295" y="179"/>
                  </a:cubicBezTo>
                  <a:cubicBezTo>
                    <a:pt x="286" y="143"/>
                    <a:pt x="259" y="117"/>
                    <a:pt x="233" y="90"/>
                  </a:cubicBezTo>
                  <a:cubicBezTo>
                    <a:pt x="197" y="54"/>
                    <a:pt x="152" y="27"/>
                    <a:pt x="117" y="1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57"/>
            <p:cNvSpPr/>
            <p:nvPr/>
          </p:nvSpPr>
          <p:spPr>
            <a:xfrm>
              <a:off x="8160397" y="2881747"/>
              <a:ext cx="91770" cy="95440"/>
            </a:xfrm>
            <a:custGeom>
              <a:avLst/>
              <a:gdLst/>
              <a:ahLst/>
              <a:cxnLst/>
              <a:rect l="l" t="t" r="r" b="b"/>
              <a:pathLst>
                <a:path w="250" h="260" extrusionOk="0">
                  <a:moveTo>
                    <a:pt x="80" y="0"/>
                  </a:moveTo>
                  <a:lnTo>
                    <a:pt x="80" y="0"/>
                  </a:lnTo>
                  <a:cubicBezTo>
                    <a:pt x="90" y="12"/>
                    <a:pt x="100" y="24"/>
                    <a:pt x="110" y="36"/>
                  </a:cubicBezTo>
                  <a:lnTo>
                    <a:pt x="110" y="36"/>
                  </a:lnTo>
                  <a:cubicBezTo>
                    <a:pt x="101" y="23"/>
                    <a:pt x="91" y="11"/>
                    <a:pt x="80" y="0"/>
                  </a:cubicBezTo>
                  <a:close/>
                  <a:moveTo>
                    <a:pt x="110" y="36"/>
                  </a:moveTo>
                  <a:lnTo>
                    <a:pt x="110" y="36"/>
                  </a:lnTo>
                  <a:cubicBezTo>
                    <a:pt x="137" y="75"/>
                    <a:pt x="156" y="123"/>
                    <a:pt x="170" y="170"/>
                  </a:cubicBezTo>
                  <a:cubicBezTo>
                    <a:pt x="164" y="172"/>
                    <a:pt x="159" y="174"/>
                    <a:pt x="154" y="174"/>
                  </a:cubicBezTo>
                  <a:cubicBezTo>
                    <a:pt x="141" y="174"/>
                    <a:pt x="129" y="167"/>
                    <a:pt x="116" y="161"/>
                  </a:cubicBezTo>
                  <a:cubicBezTo>
                    <a:pt x="71" y="134"/>
                    <a:pt x="36" y="107"/>
                    <a:pt x="0" y="72"/>
                  </a:cubicBezTo>
                  <a:lnTo>
                    <a:pt x="0" y="72"/>
                  </a:lnTo>
                  <a:cubicBezTo>
                    <a:pt x="45" y="143"/>
                    <a:pt x="116" y="206"/>
                    <a:pt x="187" y="250"/>
                  </a:cubicBezTo>
                  <a:cubicBezTo>
                    <a:pt x="196" y="250"/>
                    <a:pt x="205" y="259"/>
                    <a:pt x="223" y="259"/>
                  </a:cubicBezTo>
                  <a:cubicBezTo>
                    <a:pt x="241" y="250"/>
                    <a:pt x="250" y="232"/>
                    <a:pt x="250" y="214"/>
                  </a:cubicBezTo>
                  <a:cubicBezTo>
                    <a:pt x="241" y="188"/>
                    <a:pt x="232" y="179"/>
                    <a:pt x="214" y="161"/>
                  </a:cubicBezTo>
                  <a:cubicBezTo>
                    <a:pt x="179" y="119"/>
                    <a:pt x="145" y="77"/>
                    <a:pt x="110" y="36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57"/>
            <p:cNvSpPr/>
            <p:nvPr/>
          </p:nvSpPr>
          <p:spPr>
            <a:xfrm>
              <a:off x="7983466" y="2829255"/>
              <a:ext cx="82226" cy="83327"/>
            </a:xfrm>
            <a:custGeom>
              <a:avLst/>
              <a:gdLst/>
              <a:ahLst/>
              <a:cxnLst/>
              <a:rect l="l" t="t" r="r" b="b"/>
              <a:pathLst>
                <a:path w="224" h="227" extrusionOk="0">
                  <a:moveTo>
                    <a:pt x="54" y="1"/>
                  </a:moveTo>
                  <a:cubicBezTo>
                    <a:pt x="67" y="11"/>
                    <a:pt x="80" y="22"/>
                    <a:pt x="93" y="32"/>
                  </a:cubicBezTo>
                  <a:lnTo>
                    <a:pt x="93" y="32"/>
                  </a:lnTo>
                  <a:cubicBezTo>
                    <a:pt x="80" y="20"/>
                    <a:pt x="67" y="9"/>
                    <a:pt x="54" y="1"/>
                  </a:cubicBezTo>
                  <a:close/>
                  <a:moveTo>
                    <a:pt x="93" y="32"/>
                  </a:moveTo>
                  <a:lnTo>
                    <a:pt x="93" y="32"/>
                  </a:lnTo>
                  <a:cubicBezTo>
                    <a:pt x="123" y="63"/>
                    <a:pt x="151" y="103"/>
                    <a:pt x="170" y="134"/>
                  </a:cubicBezTo>
                  <a:cubicBezTo>
                    <a:pt x="170" y="143"/>
                    <a:pt x="170" y="152"/>
                    <a:pt x="170" y="161"/>
                  </a:cubicBezTo>
                  <a:lnTo>
                    <a:pt x="152" y="161"/>
                  </a:lnTo>
                  <a:cubicBezTo>
                    <a:pt x="99" y="152"/>
                    <a:pt x="45" y="134"/>
                    <a:pt x="0" y="108"/>
                  </a:cubicBezTo>
                  <a:lnTo>
                    <a:pt x="0" y="108"/>
                  </a:lnTo>
                  <a:cubicBezTo>
                    <a:pt x="45" y="143"/>
                    <a:pt x="90" y="170"/>
                    <a:pt x="134" y="206"/>
                  </a:cubicBezTo>
                  <a:cubicBezTo>
                    <a:pt x="156" y="213"/>
                    <a:pt x="177" y="226"/>
                    <a:pt x="199" y="226"/>
                  </a:cubicBezTo>
                  <a:cubicBezTo>
                    <a:pt x="204" y="226"/>
                    <a:pt x="209" y="225"/>
                    <a:pt x="214" y="224"/>
                  </a:cubicBezTo>
                  <a:cubicBezTo>
                    <a:pt x="223" y="188"/>
                    <a:pt x="197" y="152"/>
                    <a:pt x="179" y="117"/>
                  </a:cubicBezTo>
                  <a:cubicBezTo>
                    <a:pt x="154" y="85"/>
                    <a:pt x="124" y="58"/>
                    <a:pt x="93" y="32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57"/>
            <p:cNvSpPr/>
            <p:nvPr/>
          </p:nvSpPr>
          <p:spPr>
            <a:xfrm>
              <a:off x="6906098" y="2547342"/>
              <a:ext cx="589895" cy="328168"/>
            </a:xfrm>
            <a:custGeom>
              <a:avLst/>
              <a:gdLst/>
              <a:ahLst/>
              <a:cxnLst/>
              <a:rect l="l" t="t" r="r" b="b"/>
              <a:pathLst>
                <a:path w="1607" h="894" extrusionOk="0">
                  <a:moveTo>
                    <a:pt x="1455" y="1"/>
                  </a:moveTo>
                  <a:cubicBezTo>
                    <a:pt x="1387" y="1"/>
                    <a:pt x="1316" y="5"/>
                    <a:pt x="1258" y="37"/>
                  </a:cubicBezTo>
                  <a:cubicBezTo>
                    <a:pt x="1178" y="73"/>
                    <a:pt x="1098" y="144"/>
                    <a:pt x="1026" y="198"/>
                  </a:cubicBezTo>
                  <a:lnTo>
                    <a:pt x="384" y="608"/>
                  </a:lnTo>
                  <a:cubicBezTo>
                    <a:pt x="268" y="688"/>
                    <a:pt x="143" y="769"/>
                    <a:pt x="27" y="849"/>
                  </a:cubicBezTo>
                  <a:cubicBezTo>
                    <a:pt x="18" y="858"/>
                    <a:pt x="0" y="867"/>
                    <a:pt x="9" y="876"/>
                  </a:cubicBezTo>
                  <a:cubicBezTo>
                    <a:pt x="9" y="894"/>
                    <a:pt x="27" y="894"/>
                    <a:pt x="45" y="894"/>
                  </a:cubicBezTo>
                  <a:cubicBezTo>
                    <a:pt x="98" y="876"/>
                    <a:pt x="152" y="858"/>
                    <a:pt x="206" y="831"/>
                  </a:cubicBezTo>
                  <a:cubicBezTo>
                    <a:pt x="598" y="662"/>
                    <a:pt x="1000" y="501"/>
                    <a:pt x="1410" y="367"/>
                  </a:cubicBezTo>
                  <a:cubicBezTo>
                    <a:pt x="1446" y="358"/>
                    <a:pt x="1481" y="340"/>
                    <a:pt x="1517" y="314"/>
                  </a:cubicBezTo>
                  <a:cubicBezTo>
                    <a:pt x="1544" y="287"/>
                    <a:pt x="1562" y="251"/>
                    <a:pt x="1570" y="207"/>
                  </a:cubicBezTo>
                  <a:cubicBezTo>
                    <a:pt x="1588" y="162"/>
                    <a:pt x="1597" y="117"/>
                    <a:pt x="1606" y="73"/>
                  </a:cubicBezTo>
                  <a:cubicBezTo>
                    <a:pt x="1606" y="55"/>
                    <a:pt x="1606" y="46"/>
                    <a:pt x="1606" y="28"/>
                  </a:cubicBezTo>
                  <a:cubicBezTo>
                    <a:pt x="1588" y="10"/>
                    <a:pt x="1562" y="1"/>
                    <a:pt x="1535" y="1"/>
                  </a:cubicBezTo>
                  <a:cubicBezTo>
                    <a:pt x="1509" y="1"/>
                    <a:pt x="1482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57"/>
            <p:cNvSpPr/>
            <p:nvPr/>
          </p:nvSpPr>
          <p:spPr>
            <a:xfrm>
              <a:off x="6912705" y="2577075"/>
              <a:ext cx="583288" cy="298435"/>
            </a:xfrm>
            <a:custGeom>
              <a:avLst/>
              <a:gdLst/>
              <a:ahLst/>
              <a:cxnLst/>
              <a:rect l="l" t="t" r="r" b="b"/>
              <a:pathLst>
                <a:path w="1589" h="813" extrusionOk="0">
                  <a:moveTo>
                    <a:pt x="1588" y="1"/>
                  </a:moveTo>
                  <a:cubicBezTo>
                    <a:pt x="1044" y="242"/>
                    <a:pt x="544" y="590"/>
                    <a:pt x="0" y="813"/>
                  </a:cubicBezTo>
                  <a:lnTo>
                    <a:pt x="27" y="813"/>
                  </a:lnTo>
                  <a:cubicBezTo>
                    <a:pt x="80" y="795"/>
                    <a:pt x="134" y="777"/>
                    <a:pt x="188" y="750"/>
                  </a:cubicBezTo>
                  <a:cubicBezTo>
                    <a:pt x="580" y="581"/>
                    <a:pt x="982" y="420"/>
                    <a:pt x="1392" y="286"/>
                  </a:cubicBezTo>
                  <a:cubicBezTo>
                    <a:pt x="1428" y="277"/>
                    <a:pt x="1463" y="259"/>
                    <a:pt x="1499" y="233"/>
                  </a:cubicBezTo>
                  <a:cubicBezTo>
                    <a:pt x="1526" y="206"/>
                    <a:pt x="1544" y="170"/>
                    <a:pt x="1552" y="126"/>
                  </a:cubicBezTo>
                  <a:cubicBezTo>
                    <a:pt x="1570" y="90"/>
                    <a:pt x="1579" y="45"/>
                    <a:pt x="1588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57"/>
            <p:cNvSpPr/>
            <p:nvPr/>
          </p:nvSpPr>
          <p:spPr>
            <a:xfrm>
              <a:off x="7295566" y="2595429"/>
              <a:ext cx="72682" cy="55062"/>
            </a:xfrm>
            <a:custGeom>
              <a:avLst/>
              <a:gdLst/>
              <a:ahLst/>
              <a:cxnLst/>
              <a:rect l="l" t="t" r="r" b="b"/>
              <a:pathLst>
                <a:path w="198" h="150" extrusionOk="0">
                  <a:moveTo>
                    <a:pt x="176" y="1"/>
                  </a:moveTo>
                  <a:cubicBezTo>
                    <a:pt x="154" y="1"/>
                    <a:pt x="130" y="11"/>
                    <a:pt x="117" y="31"/>
                  </a:cubicBezTo>
                  <a:lnTo>
                    <a:pt x="99" y="31"/>
                  </a:lnTo>
                  <a:cubicBezTo>
                    <a:pt x="63" y="49"/>
                    <a:pt x="37" y="85"/>
                    <a:pt x="10" y="120"/>
                  </a:cubicBezTo>
                  <a:cubicBezTo>
                    <a:pt x="10" y="129"/>
                    <a:pt x="1" y="129"/>
                    <a:pt x="10" y="138"/>
                  </a:cubicBezTo>
                  <a:cubicBezTo>
                    <a:pt x="10" y="147"/>
                    <a:pt x="17" y="149"/>
                    <a:pt x="24" y="149"/>
                  </a:cubicBezTo>
                  <a:cubicBezTo>
                    <a:pt x="32" y="149"/>
                    <a:pt x="41" y="147"/>
                    <a:pt x="46" y="147"/>
                  </a:cubicBezTo>
                  <a:cubicBezTo>
                    <a:pt x="108" y="111"/>
                    <a:pt x="170" y="76"/>
                    <a:pt x="197" y="4"/>
                  </a:cubicBezTo>
                  <a:cubicBezTo>
                    <a:pt x="191" y="2"/>
                    <a:pt x="183" y="1"/>
                    <a:pt x="176" y="1"/>
                  </a:cubicBezTo>
                  <a:close/>
                </a:path>
              </a:pathLst>
            </a:custGeom>
            <a:solidFill>
              <a:srgbClr val="3F423C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6" name="Google Shape;4846;p57"/>
            <p:cNvGrpSpPr/>
            <p:nvPr/>
          </p:nvGrpSpPr>
          <p:grpSpPr>
            <a:xfrm>
              <a:off x="6965115" y="2070619"/>
              <a:ext cx="2967255" cy="1365343"/>
              <a:chOff x="3285211" y="551700"/>
              <a:chExt cx="1180809" cy="543355"/>
            </a:xfrm>
          </p:grpSpPr>
          <p:sp>
            <p:nvSpPr>
              <p:cNvPr id="4847" name="Google Shape;4847;p57"/>
              <p:cNvSpPr/>
              <p:nvPr/>
            </p:nvSpPr>
            <p:spPr>
              <a:xfrm>
                <a:off x="3285211" y="551700"/>
                <a:ext cx="1180809" cy="543355"/>
              </a:xfrm>
              <a:custGeom>
                <a:avLst/>
                <a:gdLst/>
                <a:ahLst/>
                <a:cxnLst/>
                <a:rect l="l" t="t" r="r" b="b"/>
                <a:pathLst>
                  <a:path w="10064" h="4631" extrusionOk="0">
                    <a:moveTo>
                      <a:pt x="9974" y="0"/>
                    </a:moveTo>
                    <a:lnTo>
                      <a:pt x="6237" y="2926"/>
                    </a:lnTo>
                    <a:lnTo>
                      <a:pt x="3123" y="3783"/>
                    </a:lnTo>
                    <a:cubicBezTo>
                      <a:pt x="3123" y="3783"/>
                      <a:pt x="821" y="4175"/>
                      <a:pt x="545" y="4274"/>
                    </a:cubicBezTo>
                    <a:cubicBezTo>
                      <a:pt x="268" y="4381"/>
                      <a:pt x="1" y="4630"/>
                      <a:pt x="1" y="4630"/>
                    </a:cubicBezTo>
                    <a:cubicBezTo>
                      <a:pt x="1" y="4630"/>
                      <a:pt x="1447" y="4207"/>
                      <a:pt x="2063" y="4207"/>
                    </a:cubicBezTo>
                    <a:cubicBezTo>
                      <a:pt x="2098" y="4207"/>
                      <a:pt x="2130" y="4208"/>
                      <a:pt x="2160" y="4211"/>
                    </a:cubicBezTo>
                    <a:cubicBezTo>
                      <a:pt x="2199" y="4214"/>
                      <a:pt x="2242" y="4216"/>
                      <a:pt x="2288" y="4216"/>
                    </a:cubicBezTo>
                    <a:cubicBezTo>
                      <a:pt x="2865" y="4216"/>
                      <a:pt x="3904" y="3973"/>
                      <a:pt x="4194" y="3890"/>
                    </a:cubicBezTo>
                    <a:cubicBezTo>
                      <a:pt x="4506" y="3810"/>
                      <a:pt x="6540" y="3390"/>
                      <a:pt x="6540" y="3390"/>
                    </a:cubicBezTo>
                    <a:lnTo>
                      <a:pt x="10064" y="696"/>
                    </a:lnTo>
                    <a:lnTo>
                      <a:pt x="99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57"/>
              <p:cNvSpPr/>
              <p:nvPr/>
            </p:nvSpPr>
            <p:spPr>
              <a:xfrm>
                <a:off x="3290491" y="579976"/>
                <a:ext cx="1175529" cy="512967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4372" extrusionOk="0">
                    <a:moveTo>
                      <a:pt x="9965" y="0"/>
                    </a:moveTo>
                    <a:cubicBezTo>
                      <a:pt x="8547" y="1303"/>
                      <a:pt x="7048" y="2543"/>
                      <a:pt x="5246" y="3176"/>
                    </a:cubicBezTo>
                    <a:cubicBezTo>
                      <a:pt x="3854" y="3667"/>
                      <a:pt x="2364" y="3756"/>
                      <a:pt x="919" y="4050"/>
                    </a:cubicBezTo>
                    <a:cubicBezTo>
                      <a:pt x="598" y="4122"/>
                      <a:pt x="277" y="4202"/>
                      <a:pt x="0" y="4371"/>
                    </a:cubicBezTo>
                    <a:cubicBezTo>
                      <a:pt x="253" y="4304"/>
                      <a:pt x="1476" y="3966"/>
                      <a:pt x="2025" y="3966"/>
                    </a:cubicBezTo>
                    <a:cubicBezTo>
                      <a:pt x="2057" y="3966"/>
                      <a:pt x="2087" y="3968"/>
                      <a:pt x="2115" y="3970"/>
                    </a:cubicBezTo>
                    <a:cubicBezTo>
                      <a:pt x="2154" y="3973"/>
                      <a:pt x="2197" y="3975"/>
                      <a:pt x="2243" y="3975"/>
                    </a:cubicBezTo>
                    <a:cubicBezTo>
                      <a:pt x="2820" y="3975"/>
                      <a:pt x="3859" y="3732"/>
                      <a:pt x="4149" y="3649"/>
                    </a:cubicBezTo>
                    <a:cubicBezTo>
                      <a:pt x="4461" y="3569"/>
                      <a:pt x="6495" y="3149"/>
                      <a:pt x="6495" y="3149"/>
                    </a:cubicBezTo>
                    <a:lnTo>
                      <a:pt x="10019" y="455"/>
                    </a:lnTo>
                    <a:lnTo>
                      <a:pt x="9965" y="0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9" name="Google Shape;4849;p57"/>
            <p:cNvGrpSpPr/>
            <p:nvPr/>
          </p:nvGrpSpPr>
          <p:grpSpPr>
            <a:xfrm>
              <a:off x="7646290" y="3101258"/>
              <a:ext cx="341014" cy="207032"/>
              <a:chOff x="7642820" y="3101258"/>
              <a:chExt cx="341014" cy="207032"/>
            </a:xfrm>
          </p:grpSpPr>
          <p:sp>
            <p:nvSpPr>
              <p:cNvPr id="4850" name="Google Shape;4850;p57"/>
              <p:cNvSpPr/>
              <p:nvPr/>
            </p:nvSpPr>
            <p:spPr>
              <a:xfrm>
                <a:off x="7642820" y="3137966"/>
                <a:ext cx="59467" cy="17032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64" extrusionOk="0">
                    <a:moveTo>
                      <a:pt x="106" y="1"/>
                    </a:moveTo>
                    <a:cubicBezTo>
                      <a:pt x="63" y="1"/>
                      <a:pt x="32" y="97"/>
                      <a:pt x="18" y="132"/>
                    </a:cubicBezTo>
                    <a:cubicBezTo>
                      <a:pt x="1" y="203"/>
                      <a:pt x="10" y="275"/>
                      <a:pt x="27" y="346"/>
                    </a:cubicBezTo>
                    <a:cubicBezTo>
                      <a:pt x="36" y="391"/>
                      <a:pt x="54" y="426"/>
                      <a:pt x="90" y="453"/>
                    </a:cubicBezTo>
                    <a:cubicBezTo>
                      <a:pt x="100" y="458"/>
                      <a:pt x="110" y="463"/>
                      <a:pt x="121" y="463"/>
                    </a:cubicBezTo>
                    <a:cubicBezTo>
                      <a:pt x="128" y="463"/>
                      <a:pt x="136" y="461"/>
                      <a:pt x="143" y="453"/>
                    </a:cubicBezTo>
                    <a:cubicBezTo>
                      <a:pt x="143" y="444"/>
                      <a:pt x="143" y="435"/>
                      <a:pt x="143" y="426"/>
                    </a:cubicBezTo>
                    <a:cubicBezTo>
                      <a:pt x="125" y="346"/>
                      <a:pt x="108" y="257"/>
                      <a:pt x="134" y="168"/>
                    </a:cubicBezTo>
                    <a:cubicBezTo>
                      <a:pt x="143" y="150"/>
                      <a:pt x="152" y="123"/>
                      <a:pt x="161" y="96"/>
                    </a:cubicBezTo>
                    <a:cubicBezTo>
                      <a:pt x="161" y="79"/>
                      <a:pt x="161" y="43"/>
                      <a:pt x="143" y="25"/>
                    </a:cubicBezTo>
                    <a:cubicBezTo>
                      <a:pt x="130" y="8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57"/>
              <p:cNvSpPr/>
              <p:nvPr/>
            </p:nvSpPr>
            <p:spPr>
              <a:xfrm>
                <a:off x="7659338" y="3137231"/>
                <a:ext cx="42948" cy="1706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65" extrusionOk="0">
                    <a:moveTo>
                      <a:pt x="72" y="0"/>
                    </a:moveTo>
                    <a:cubicBezTo>
                      <a:pt x="27" y="63"/>
                      <a:pt x="9" y="143"/>
                      <a:pt x="9" y="214"/>
                    </a:cubicBezTo>
                    <a:cubicBezTo>
                      <a:pt x="0" y="304"/>
                      <a:pt x="36" y="393"/>
                      <a:pt x="89" y="464"/>
                    </a:cubicBezTo>
                    <a:cubicBezTo>
                      <a:pt x="89" y="464"/>
                      <a:pt x="89" y="464"/>
                      <a:pt x="98" y="455"/>
                    </a:cubicBezTo>
                    <a:cubicBezTo>
                      <a:pt x="98" y="446"/>
                      <a:pt x="98" y="437"/>
                      <a:pt x="98" y="428"/>
                    </a:cubicBezTo>
                    <a:cubicBezTo>
                      <a:pt x="80" y="348"/>
                      <a:pt x="63" y="259"/>
                      <a:pt x="89" y="170"/>
                    </a:cubicBezTo>
                    <a:cubicBezTo>
                      <a:pt x="98" y="152"/>
                      <a:pt x="107" y="125"/>
                      <a:pt x="116" y="98"/>
                    </a:cubicBezTo>
                    <a:cubicBezTo>
                      <a:pt x="116" y="81"/>
                      <a:pt x="116" y="45"/>
                      <a:pt x="98" y="27"/>
                    </a:cubicBezTo>
                    <a:cubicBezTo>
                      <a:pt x="89" y="9"/>
                      <a:pt x="80" y="9"/>
                      <a:pt x="72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57"/>
              <p:cNvSpPr/>
              <p:nvPr/>
            </p:nvSpPr>
            <p:spPr>
              <a:xfrm>
                <a:off x="7675489" y="3140535"/>
                <a:ext cx="59467" cy="15564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24" extrusionOk="0">
                    <a:moveTo>
                      <a:pt x="87" y="1"/>
                    </a:moveTo>
                    <a:cubicBezTo>
                      <a:pt x="69" y="1"/>
                      <a:pt x="50" y="12"/>
                      <a:pt x="36" y="36"/>
                    </a:cubicBezTo>
                    <a:cubicBezTo>
                      <a:pt x="1" y="80"/>
                      <a:pt x="1" y="161"/>
                      <a:pt x="10" y="223"/>
                    </a:cubicBezTo>
                    <a:cubicBezTo>
                      <a:pt x="19" y="295"/>
                      <a:pt x="54" y="366"/>
                      <a:pt x="108" y="411"/>
                    </a:cubicBezTo>
                    <a:cubicBezTo>
                      <a:pt x="120" y="417"/>
                      <a:pt x="133" y="423"/>
                      <a:pt x="143" y="423"/>
                    </a:cubicBezTo>
                    <a:cubicBezTo>
                      <a:pt x="146" y="423"/>
                      <a:pt x="150" y="422"/>
                      <a:pt x="152" y="419"/>
                    </a:cubicBezTo>
                    <a:cubicBezTo>
                      <a:pt x="161" y="411"/>
                      <a:pt x="152" y="402"/>
                      <a:pt x="152" y="402"/>
                    </a:cubicBezTo>
                    <a:cubicBezTo>
                      <a:pt x="144" y="312"/>
                      <a:pt x="90" y="223"/>
                      <a:pt x="108" y="134"/>
                    </a:cubicBezTo>
                    <a:cubicBezTo>
                      <a:pt x="117" y="107"/>
                      <a:pt x="117" y="89"/>
                      <a:pt x="126" y="72"/>
                    </a:cubicBezTo>
                    <a:cubicBezTo>
                      <a:pt x="137" y="28"/>
                      <a:pt x="114" y="1"/>
                      <a:pt x="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57"/>
              <p:cNvSpPr/>
              <p:nvPr/>
            </p:nvSpPr>
            <p:spPr>
              <a:xfrm>
                <a:off x="7692008" y="3140535"/>
                <a:ext cx="42948" cy="15747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29" extrusionOk="0">
                    <a:moveTo>
                      <a:pt x="45" y="0"/>
                    </a:moveTo>
                    <a:cubicBezTo>
                      <a:pt x="36" y="27"/>
                      <a:pt x="27" y="45"/>
                      <a:pt x="18" y="72"/>
                    </a:cubicBezTo>
                    <a:cubicBezTo>
                      <a:pt x="9" y="116"/>
                      <a:pt x="0" y="170"/>
                      <a:pt x="9" y="214"/>
                    </a:cubicBezTo>
                    <a:cubicBezTo>
                      <a:pt x="18" y="259"/>
                      <a:pt x="36" y="303"/>
                      <a:pt x="54" y="348"/>
                    </a:cubicBezTo>
                    <a:cubicBezTo>
                      <a:pt x="63" y="375"/>
                      <a:pt x="81" y="402"/>
                      <a:pt x="99" y="428"/>
                    </a:cubicBezTo>
                    <a:cubicBezTo>
                      <a:pt x="99" y="428"/>
                      <a:pt x="107" y="419"/>
                      <a:pt x="107" y="419"/>
                    </a:cubicBezTo>
                    <a:cubicBezTo>
                      <a:pt x="116" y="411"/>
                      <a:pt x="107" y="402"/>
                      <a:pt x="107" y="402"/>
                    </a:cubicBezTo>
                    <a:cubicBezTo>
                      <a:pt x="99" y="312"/>
                      <a:pt x="45" y="223"/>
                      <a:pt x="63" y="134"/>
                    </a:cubicBezTo>
                    <a:cubicBezTo>
                      <a:pt x="72" y="107"/>
                      <a:pt x="72" y="89"/>
                      <a:pt x="81" y="72"/>
                    </a:cubicBezTo>
                    <a:cubicBezTo>
                      <a:pt x="90" y="27"/>
                      <a:pt x="72" y="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57"/>
              <p:cNvSpPr/>
              <p:nvPr/>
            </p:nvSpPr>
            <p:spPr>
              <a:xfrm>
                <a:off x="7708526" y="3136497"/>
                <a:ext cx="55796" cy="15527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23" extrusionOk="0">
                    <a:moveTo>
                      <a:pt x="80" y="1"/>
                    </a:moveTo>
                    <a:cubicBezTo>
                      <a:pt x="65" y="1"/>
                      <a:pt x="49" y="10"/>
                      <a:pt x="36" y="29"/>
                    </a:cubicBezTo>
                    <a:cubicBezTo>
                      <a:pt x="0" y="83"/>
                      <a:pt x="0" y="163"/>
                      <a:pt x="9" y="216"/>
                    </a:cubicBezTo>
                    <a:cubicBezTo>
                      <a:pt x="18" y="288"/>
                      <a:pt x="54" y="359"/>
                      <a:pt x="107" y="413"/>
                    </a:cubicBezTo>
                    <a:cubicBezTo>
                      <a:pt x="117" y="418"/>
                      <a:pt x="128" y="423"/>
                      <a:pt x="136" y="423"/>
                    </a:cubicBezTo>
                    <a:cubicBezTo>
                      <a:pt x="143" y="423"/>
                      <a:pt x="148" y="420"/>
                      <a:pt x="152" y="413"/>
                    </a:cubicBezTo>
                    <a:cubicBezTo>
                      <a:pt x="152" y="413"/>
                      <a:pt x="152" y="404"/>
                      <a:pt x="152" y="395"/>
                    </a:cubicBezTo>
                    <a:cubicBezTo>
                      <a:pt x="143" y="306"/>
                      <a:pt x="89" y="216"/>
                      <a:pt x="107" y="127"/>
                    </a:cubicBezTo>
                    <a:cubicBezTo>
                      <a:pt x="107" y="109"/>
                      <a:pt x="116" y="91"/>
                      <a:pt x="125" y="74"/>
                    </a:cubicBezTo>
                    <a:cubicBezTo>
                      <a:pt x="131" y="28"/>
                      <a:pt x="107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57"/>
              <p:cNvSpPr/>
              <p:nvPr/>
            </p:nvSpPr>
            <p:spPr>
              <a:xfrm>
                <a:off x="7724678" y="3137231"/>
                <a:ext cx="39644" cy="15417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20" extrusionOk="0">
                    <a:moveTo>
                      <a:pt x="45" y="0"/>
                    </a:moveTo>
                    <a:cubicBezTo>
                      <a:pt x="36" y="18"/>
                      <a:pt x="27" y="45"/>
                      <a:pt x="18" y="63"/>
                    </a:cubicBezTo>
                    <a:cubicBezTo>
                      <a:pt x="1" y="116"/>
                      <a:pt x="1" y="161"/>
                      <a:pt x="10" y="214"/>
                    </a:cubicBezTo>
                    <a:cubicBezTo>
                      <a:pt x="10" y="259"/>
                      <a:pt x="36" y="304"/>
                      <a:pt x="54" y="339"/>
                    </a:cubicBezTo>
                    <a:cubicBezTo>
                      <a:pt x="63" y="366"/>
                      <a:pt x="81" y="393"/>
                      <a:pt x="99" y="420"/>
                    </a:cubicBezTo>
                    <a:cubicBezTo>
                      <a:pt x="99" y="420"/>
                      <a:pt x="108" y="420"/>
                      <a:pt x="108" y="411"/>
                    </a:cubicBezTo>
                    <a:cubicBezTo>
                      <a:pt x="108" y="411"/>
                      <a:pt x="108" y="402"/>
                      <a:pt x="108" y="393"/>
                    </a:cubicBezTo>
                    <a:cubicBezTo>
                      <a:pt x="99" y="304"/>
                      <a:pt x="45" y="214"/>
                      <a:pt x="63" y="125"/>
                    </a:cubicBezTo>
                    <a:cubicBezTo>
                      <a:pt x="63" y="107"/>
                      <a:pt x="72" y="89"/>
                      <a:pt x="81" y="72"/>
                    </a:cubicBezTo>
                    <a:cubicBezTo>
                      <a:pt x="90" y="27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57"/>
              <p:cNvSpPr/>
              <p:nvPr/>
            </p:nvSpPr>
            <p:spPr>
              <a:xfrm>
                <a:off x="7862331" y="3104195"/>
                <a:ext cx="59100" cy="17142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67" extrusionOk="0">
                    <a:moveTo>
                      <a:pt x="103" y="0"/>
                    </a:moveTo>
                    <a:cubicBezTo>
                      <a:pt x="59" y="0"/>
                      <a:pt x="25" y="100"/>
                      <a:pt x="18" y="135"/>
                    </a:cubicBezTo>
                    <a:cubicBezTo>
                      <a:pt x="0" y="206"/>
                      <a:pt x="0" y="278"/>
                      <a:pt x="18" y="349"/>
                    </a:cubicBezTo>
                    <a:cubicBezTo>
                      <a:pt x="36" y="394"/>
                      <a:pt x="54" y="429"/>
                      <a:pt x="90" y="456"/>
                    </a:cubicBezTo>
                    <a:cubicBezTo>
                      <a:pt x="95" y="461"/>
                      <a:pt x="106" y="466"/>
                      <a:pt x="116" y="466"/>
                    </a:cubicBezTo>
                    <a:cubicBezTo>
                      <a:pt x="123" y="466"/>
                      <a:pt x="130" y="464"/>
                      <a:pt x="134" y="456"/>
                    </a:cubicBezTo>
                    <a:cubicBezTo>
                      <a:pt x="143" y="447"/>
                      <a:pt x="134" y="438"/>
                      <a:pt x="134" y="429"/>
                    </a:cubicBezTo>
                    <a:cubicBezTo>
                      <a:pt x="116" y="340"/>
                      <a:pt x="107" y="251"/>
                      <a:pt x="134" y="171"/>
                    </a:cubicBezTo>
                    <a:cubicBezTo>
                      <a:pt x="134" y="144"/>
                      <a:pt x="152" y="126"/>
                      <a:pt x="152" y="99"/>
                    </a:cubicBezTo>
                    <a:cubicBezTo>
                      <a:pt x="161" y="72"/>
                      <a:pt x="161" y="46"/>
                      <a:pt x="143" y="28"/>
                    </a:cubicBezTo>
                    <a:cubicBezTo>
                      <a:pt x="129" y="8"/>
                      <a:pt x="116" y="0"/>
                      <a:pt x="1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57"/>
              <p:cNvSpPr/>
              <p:nvPr/>
            </p:nvSpPr>
            <p:spPr>
              <a:xfrm>
                <a:off x="7878482" y="3104562"/>
                <a:ext cx="42948" cy="17032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64" extrusionOk="0">
                    <a:moveTo>
                      <a:pt x="63" y="0"/>
                    </a:moveTo>
                    <a:cubicBezTo>
                      <a:pt x="28" y="62"/>
                      <a:pt x="1" y="134"/>
                      <a:pt x="1" y="214"/>
                    </a:cubicBezTo>
                    <a:cubicBezTo>
                      <a:pt x="1" y="303"/>
                      <a:pt x="28" y="393"/>
                      <a:pt x="81" y="464"/>
                    </a:cubicBezTo>
                    <a:cubicBezTo>
                      <a:pt x="90" y="464"/>
                      <a:pt x="90" y="455"/>
                      <a:pt x="90" y="455"/>
                    </a:cubicBezTo>
                    <a:cubicBezTo>
                      <a:pt x="99" y="446"/>
                      <a:pt x="90" y="437"/>
                      <a:pt x="90" y="428"/>
                    </a:cubicBezTo>
                    <a:cubicBezTo>
                      <a:pt x="72" y="339"/>
                      <a:pt x="63" y="250"/>
                      <a:pt x="90" y="170"/>
                    </a:cubicBezTo>
                    <a:cubicBezTo>
                      <a:pt x="90" y="143"/>
                      <a:pt x="108" y="125"/>
                      <a:pt x="108" y="98"/>
                    </a:cubicBezTo>
                    <a:cubicBezTo>
                      <a:pt x="117" y="71"/>
                      <a:pt x="117" y="45"/>
                      <a:pt x="99" y="27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57"/>
              <p:cNvSpPr/>
              <p:nvPr/>
            </p:nvSpPr>
            <p:spPr>
              <a:xfrm>
                <a:off x="7891697" y="3107131"/>
                <a:ext cx="59467" cy="1560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25" extrusionOk="0">
                    <a:moveTo>
                      <a:pt x="89" y="0"/>
                    </a:moveTo>
                    <a:cubicBezTo>
                      <a:pt x="75" y="0"/>
                      <a:pt x="58" y="9"/>
                      <a:pt x="45" y="29"/>
                    </a:cubicBezTo>
                    <a:cubicBezTo>
                      <a:pt x="10" y="82"/>
                      <a:pt x="1" y="163"/>
                      <a:pt x="10" y="216"/>
                    </a:cubicBezTo>
                    <a:cubicBezTo>
                      <a:pt x="18" y="296"/>
                      <a:pt x="63" y="359"/>
                      <a:pt x="117" y="412"/>
                    </a:cubicBezTo>
                    <a:cubicBezTo>
                      <a:pt x="123" y="419"/>
                      <a:pt x="138" y="425"/>
                      <a:pt x="150" y="425"/>
                    </a:cubicBezTo>
                    <a:cubicBezTo>
                      <a:pt x="154" y="425"/>
                      <a:pt x="159" y="424"/>
                      <a:pt x="161" y="421"/>
                    </a:cubicBezTo>
                    <a:cubicBezTo>
                      <a:pt x="161" y="412"/>
                      <a:pt x="161" y="403"/>
                      <a:pt x="161" y="403"/>
                    </a:cubicBezTo>
                    <a:cubicBezTo>
                      <a:pt x="152" y="305"/>
                      <a:pt x="90" y="216"/>
                      <a:pt x="117" y="127"/>
                    </a:cubicBezTo>
                    <a:cubicBezTo>
                      <a:pt x="117" y="109"/>
                      <a:pt x="125" y="91"/>
                      <a:pt x="125" y="73"/>
                    </a:cubicBezTo>
                    <a:cubicBezTo>
                      <a:pt x="137" y="28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57"/>
              <p:cNvSpPr/>
              <p:nvPr/>
            </p:nvSpPr>
            <p:spPr>
              <a:xfrm>
                <a:off x="7911519" y="3107498"/>
                <a:ext cx="39644" cy="15454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21" extrusionOk="0">
                    <a:moveTo>
                      <a:pt x="36" y="1"/>
                    </a:moveTo>
                    <a:cubicBezTo>
                      <a:pt x="27" y="19"/>
                      <a:pt x="18" y="46"/>
                      <a:pt x="18" y="72"/>
                    </a:cubicBezTo>
                    <a:cubicBezTo>
                      <a:pt x="0" y="117"/>
                      <a:pt x="0" y="170"/>
                      <a:pt x="0" y="215"/>
                    </a:cubicBezTo>
                    <a:cubicBezTo>
                      <a:pt x="9" y="260"/>
                      <a:pt x="27" y="304"/>
                      <a:pt x="45" y="340"/>
                    </a:cubicBezTo>
                    <a:cubicBezTo>
                      <a:pt x="63" y="367"/>
                      <a:pt x="80" y="393"/>
                      <a:pt x="89" y="420"/>
                    </a:cubicBezTo>
                    <a:cubicBezTo>
                      <a:pt x="98" y="420"/>
                      <a:pt x="98" y="420"/>
                      <a:pt x="107" y="411"/>
                    </a:cubicBezTo>
                    <a:cubicBezTo>
                      <a:pt x="107" y="411"/>
                      <a:pt x="107" y="402"/>
                      <a:pt x="107" y="402"/>
                    </a:cubicBezTo>
                    <a:cubicBezTo>
                      <a:pt x="98" y="304"/>
                      <a:pt x="36" y="215"/>
                      <a:pt x="63" y="126"/>
                    </a:cubicBezTo>
                    <a:cubicBezTo>
                      <a:pt x="63" y="108"/>
                      <a:pt x="71" y="90"/>
                      <a:pt x="71" y="72"/>
                    </a:cubicBezTo>
                    <a:cubicBezTo>
                      <a:pt x="80" y="28"/>
                      <a:pt x="63" y="1"/>
                      <a:pt x="36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57"/>
              <p:cNvSpPr/>
              <p:nvPr/>
            </p:nvSpPr>
            <p:spPr>
              <a:xfrm>
                <a:off x="7924367" y="3101258"/>
                <a:ext cx="59467" cy="1578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30" extrusionOk="0">
                    <a:moveTo>
                      <a:pt x="93" y="1"/>
                    </a:moveTo>
                    <a:cubicBezTo>
                      <a:pt x="77" y="1"/>
                      <a:pt x="59" y="12"/>
                      <a:pt x="45" y="36"/>
                    </a:cubicBezTo>
                    <a:cubicBezTo>
                      <a:pt x="10" y="89"/>
                      <a:pt x="1" y="161"/>
                      <a:pt x="10" y="223"/>
                    </a:cubicBezTo>
                    <a:cubicBezTo>
                      <a:pt x="19" y="294"/>
                      <a:pt x="54" y="366"/>
                      <a:pt x="117" y="410"/>
                    </a:cubicBezTo>
                    <a:cubicBezTo>
                      <a:pt x="122" y="421"/>
                      <a:pt x="135" y="429"/>
                      <a:pt x="145" y="429"/>
                    </a:cubicBezTo>
                    <a:cubicBezTo>
                      <a:pt x="152" y="429"/>
                      <a:pt x="158" y="426"/>
                      <a:pt x="161" y="419"/>
                    </a:cubicBezTo>
                    <a:cubicBezTo>
                      <a:pt x="161" y="419"/>
                      <a:pt x="161" y="410"/>
                      <a:pt x="161" y="402"/>
                    </a:cubicBezTo>
                    <a:cubicBezTo>
                      <a:pt x="152" y="312"/>
                      <a:pt x="90" y="223"/>
                      <a:pt x="108" y="134"/>
                    </a:cubicBezTo>
                    <a:cubicBezTo>
                      <a:pt x="117" y="116"/>
                      <a:pt x="126" y="98"/>
                      <a:pt x="126" y="71"/>
                    </a:cubicBezTo>
                    <a:cubicBezTo>
                      <a:pt x="137" y="28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57"/>
              <p:cNvSpPr/>
              <p:nvPr/>
            </p:nvSpPr>
            <p:spPr>
              <a:xfrm>
                <a:off x="7940885" y="3101258"/>
                <a:ext cx="42948" cy="15747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29" extrusionOk="0">
                    <a:moveTo>
                      <a:pt x="45" y="0"/>
                    </a:moveTo>
                    <a:cubicBezTo>
                      <a:pt x="36" y="27"/>
                      <a:pt x="27" y="54"/>
                      <a:pt x="27" y="71"/>
                    </a:cubicBezTo>
                    <a:cubicBezTo>
                      <a:pt x="9" y="125"/>
                      <a:pt x="0" y="170"/>
                      <a:pt x="9" y="223"/>
                    </a:cubicBezTo>
                    <a:cubicBezTo>
                      <a:pt x="18" y="268"/>
                      <a:pt x="36" y="303"/>
                      <a:pt x="54" y="348"/>
                    </a:cubicBezTo>
                    <a:cubicBezTo>
                      <a:pt x="72" y="375"/>
                      <a:pt x="81" y="402"/>
                      <a:pt x="99" y="428"/>
                    </a:cubicBezTo>
                    <a:cubicBezTo>
                      <a:pt x="107" y="428"/>
                      <a:pt x="107" y="428"/>
                      <a:pt x="116" y="419"/>
                    </a:cubicBezTo>
                    <a:cubicBezTo>
                      <a:pt x="116" y="419"/>
                      <a:pt x="116" y="410"/>
                      <a:pt x="116" y="402"/>
                    </a:cubicBezTo>
                    <a:cubicBezTo>
                      <a:pt x="107" y="312"/>
                      <a:pt x="45" y="223"/>
                      <a:pt x="63" y="134"/>
                    </a:cubicBezTo>
                    <a:cubicBezTo>
                      <a:pt x="72" y="116"/>
                      <a:pt x="81" y="98"/>
                      <a:pt x="81" y="71"/>
                    </a:cubicBezTo>
                    <a:cubicBezTo>
                      <a:pt x="90" y="27"/>
                      <a:pt x="72" y="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62" name="Google Shape;4862;p57"/>
          <p:cNvGrpSpPr/>
          <p:nvPr/>
        </p:nvGrpSpPr>
        <p:grpSpPr>
          <a:xfrm>
            <a:off x="7315046" y="584840"/>
            <a:ext cx="840467" cy="822335"/>
            <a:chOff x="4118763" y="209958"/>
            <a:chExt cx="840467" cy="822335"/>
          </a:xfrm>
        </p:grpSpPr>
        <p:sp>
          <p:nvSpPr>
            <p:cNvPr id="4863" name="Google Shape;4863;p57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7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7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7" name="Google Shape;4867;p57"/>
          <p:cNvSpPr/>
          <p:nvPr/>
        </p:nvSpPr>
        <p:spPr>
          <a:xfrm>
            <a:off x="1321393" y="1085345"/>
            <a:ext cx="892196" cy="371951"/>
          </a:xfrm>
          <a:custGeom>
            <a:avLst/>
            <a:gdLst/>
            <a:ahLst/>
            <a:cxnLst/>
            <a:rect l="l" t="t" r="r" b="b"/>
            <a:pathLst>
              <a:path w="5282" h="2202" extrusionOk="0">
                <a:moveTo>
                  <a:pt x="1874" y="1"/>
                </a:moveTo>
                <a:cubicBezTo>
                  <a:pt x="1844" y="1"/>
                  <a:pt x="1814" y="2"/>
                  <a:pt x="1785" y="6"/>
                </a:cubicBezTo>
                <a:cubicBezTo>
                  <a:pt x="1249" y="77"/>
                  <a:pt x="1231" y="461"/>
                  <a:pt x="919" y="773"/>
                </a:cubicBezTo>
                <a:cubicBezTo>
                  <a:pt x="705" y="987"/>
                  <a:pt x="366" y="1014"/>
                  <a:pt x="170" y="1246"/>
                </a:cubicBezTo>
                <a:cubicBezTo>
                  <a:pt x="18" y="1442"/>
                  <a:pt x="0" y="1745"/>
                  <a:pt x="152" y="1942"/>
                </a:cubicBezTo>
                <a:cubicBezTo>
                  <a:pt x="330" y="2165"/>
                  <a:pt x="652" y="2191"/>
                  <a:pt x="937" y="2200"/>
                </a:cubicBezTo>
                <a:cubicBezTo>
                  <a:pt x="993" y="2201"/>
                  <a:pt x="1049" y="2202"/>
                  <a:pt x="1105" y="2202"/>
                </a:cubicBezTo>
                <a:cubicBezTo>
                  <a:pt x="2369" y="2202"/>
                  <a:pt x="3624" y="2012"/>
                  <a:pt x="4871" y="1790"/>
                </a:cubicBezTo>
                <a:cubicBezTo>
                  <a:pt x="5014" y="1763"/>
                  <a:pt x="5183" y="1719"/>
                  <a:pt x="5246" y="1576"/>
                </a:cubicBezTo>
                <a:cubicBezTo>
                  <a:pt x="5282" y="1469"/>
                  <a:pt x="5237" y="1353"/>
                  <a:pt x="5175" y="1264"/>
                </a:cubicBezTo>
                <a:cubicBezTo>
                  <a:pt x="5014" y="1059"/>
                  <a:pt x="4737" y="969"/>
                  <a:pt x="4479" y="969"/>
                </a:cubicBezTo>
                <a:cubicBezTo>
                  <a:pt x="4220" y="978"/>
                  <a:pt x="3970" y="1059"/>
                  <a:pt x="3720" y="1139"/>
                </a:cubicBezTo>
                <a:cubicBezTo>
                  <a:pt x="3738" y="898"/>
                  <a:pt x="3587" y="657"/>
                  <a:pt x="3355" y="577"/>
                </a:cubicBezTo>
                <a:cubicBezTo>
                  <a:pt x="3297" y="556"/>
                  <a:pt x="3235" y="546"/>
                  <a:pt x="3174" y="546"/>
                </a:cubicBezTo>
                <a:cubicBezTo>
                  <a:pt x="2997" y="546"/>
                  <a:pt x="2818" y="628"/>
                  <a:pt x="2712" y="773"/>
                </a:cubicBezTo>
                <a:cubicBezTo>
                  <a:pt x="2721" y="348"/>
                  <a:pt x="2301" y="1"/>
                  <a:pt x="1874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4" grpId="0"/>
      <p:bldP spid="48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p36"/>
          <p:cNvSpPr txBox="1">
            <a:spLocks noGrp="1"/>
          </p:cNvSpPr>
          <p:nvPr>
            <p:ph type="title"/>
          </p:nvPr>
        </p:nvSpPr>
        <p:spPr>
          <a:xfrm>
            <a:off x="713100" y="2554750"/>
            <a:ext cx="444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" name="Google Shape;3482;p36"/>
          <p:cNvSpPr txBox="1">
            <a:spLocks noGrp="1"/>
          </p:cNvSpPr>
          <p:nvPr>
            <p:ph type="title" idx="2"/>
          </p:nvPr>
        </p:nvSpPr>
        <p:spPr>
          <a:xfrm>
            <a:off x="2133552" y="1089756"/>
            <a:ext cx="1296600" cy="9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endParaRPr/>
          </a:p>
        </p:txBody>
      </p:sp>
      <p:grpSp>
        <p:nvGrpSpPr>
          <p:cNvPr id="3483" name="Google Shape;3483;p36"/>
          <p:cNvGrpSpPr/>
          <p:nvPr/>
        </p:nvGrpSpPr>
        <p:grpSpPr>
          <a:xfrm>
            <a:off x="5217186" y="1022698"/>
            <a:ext cx="6344145" cy="4283555"/>
            <a:chOff x="9834668" y="914837"/>
            <a:chExt cx="5944107" cy="4013449"/>
          </a:xfrm>
        </p:grpSpPr>
        <p:grpSp>
          <p:nvGrpSpPr>
            <p:cNvPr id="3484" name="Google Shape;3484;p36"/>
            <p:cNvGrpSpPr/>
            <p:nvPr/>
          </p:nvGrpSpPr>
          <p:grpSpPr>
            <a:xfrm rot="1288710" flipH="1">
              <a:off x="10003500" y="1985343"/>
              <a:ext cx="5606444" cy="1985482"/>
              <a:chOff x="2379900" y="2093818"/>
              <a:chExt cx="1153589" cy="408543"/>
            </a:xfrm>
          </p:grpSpPr>
          <p:sp>
            <p:nvSpPr>
              <p:cNvPr id="3485" name="Google Shape;3485;p36"/>
              <p:cNvSpPr/>
              <p:nvPr/>
            </p:nvSpPr>
            <p:spPr>
              <a:xfrm>
                <a:off x="2379900" y="2093818"/>
                <a:ext cx="1153589" cy="408543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3482" extrusionOk="0">
                    <a:moveTo>
                      <a:pt x="220" y="0"/>
                    </a:moveTo>
                    <a:cubicBezTo>
                      <a:pt x="206" y="0"/>
                      <a:pt x="193" y="1"/>
                      <a:pt x="179" y="3"/>
                    </a:cubicBezTo>
                    <a:cubicBezTo>
                      <a:pt x="125" y="12"/>
                      <a:pt x="63" y="38"/>
                      <a:pt x="27" y="92"/>
                    </a:cubicBezTo>
                    <a:cubicBezTo>
                      <a:pt x="1" y="136"/>
                      <a:pt x="18" y="217"/>
                      <a:pt x="72" y="244"/>
                    </a:cubicBezTo>
                    <a:cubicBezTo>
                      <a:pt x="90" y="288"/>
                      <a:pt x="125" y="377"/>
                      <a:pt x="170" y="395"/>
                    </a:cubicBezTo>
                    <a:cubicBezTo>
                      <a:pt x="1963" y="1189"/>
                      <a:pt x="4818" y="2625"/>
                      <a:pt x="8101" y="3179"/>
                    </a:cubicBezTo>
                    <a:cubicBezTo>
                      <a:pt x="8360" y="3223"/>
                      <a:pt x="8511" y="3348"/>
                      <a:pt x="8743" y="3482"/>
                    </a:cubicBezTo>
                    <a:cubicBezTo>
                      <a:pt x="8868" y="3446"/>
                      <a:pt x="8922" y="3411"/>
                      <a:pt x="9047" y="3375"/>
                    </a:cubicBezTo>
                    <a:cubicBezTo>
                      <a:pt x="9128" y="3351"/>
                      <a:pt x="9208" y="3346"/>
                      <a:pt x="9284" y="3346"/>
                    </a:cubicBezTo>
                    <a:cubicBezTo>
                      <a:pt x="9331" y="3346"/>
                      <a:pt x="9377" y="3348"/>
                      <a:pt x="9422" y="3348"/>
                    </a:cubicBezTo>
                    <a:cubicBezTo>
                      <a:pt x="9573" y="3348"/>
                      <a:pt x="9711" y="3328"/>
                      <a:pt x="9832" y="3152"/>
                    </a:cubicBezTo>
                    <a:lnTo>
                      <a:pt x="9832" y="3152"/>
                    </a:lnTo>
                    <a:cubicBezTo>
                      <a:pt x="9675" y="3192"/>
                      <a:pt x="9530" y="3209"/>
                      <a:pt x="9389" y="3209"/>
                    </a:cubicBezTo>
                    <a:cubicBezTo>
                      <a:pt x="9065" y="3209"/>
                      <a:pt x="8765" y="3120"/>
                      <a:pt x="8404" y="3027"/>
                    </a:cubicBezTo>
                    <a:cubicBezTo>
                      <a:pt x="7771" y="2857"/>
                      <a:pt x="7129" y="2688"/>
                      <a:pt x="6486" y="2518"/>
                    </a:cubicBezTo>
                    <a:cubicBezTo>
                      <a:pt x="6370" y="2492"/>
                      <a:pt x="6254" y="2465"/>
                      <a:pt x="6147" y="2411"/>
                    </a:cubicBezTo>
                    <a:cubicBezTo>
                      <a:pt x="6076" y="2376"/>
                      <a:pt x="6013" y="2340"/>
                      <a:pt x="5942" y="2304"/>
                    </a:cubicBezTo>
                    <a:cubicBezTo>
                      <a:pt x="5773" y="2233"/>
                      <a:pt x="5585" y="2224"/>
                      <a:pt x="5425" y="2144"/>
                    </a:cubicBezTo>
                    <a:cubicBezTo>
                      <a:pt x="5005" y="1939"/>
                      <a:pt x="4470" y="1885"/>
                      <a:pt x="4042" y="1689"/>
                    </a:cubicBezTo>
                    <a:cubicBezTo>
                      <a:pt x="3640" y="1501"/>
                      <a:pt x="982" y="360"/>
                      <a:pt x="589" y="136"/>
                    </a:cubicBezTo>
                    <a:cubicBezTo>
                      <a:pt x="476" y="72"/>
                      <a:pt x="349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6"/>
              <p:cNvSpPr/>
              <p:nvPr/>
            </p:nvSpPr>
            <p:spPr>
              <a:xfrm>
                <a:off x="2379900" y="2098276"/>
                <a:ext cx="1153589" cy="404085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3444" extrusionOk="0">
                    <a:moveTo>
                      <a:pt x="81" y="0"/>
                    </a:moveTo>
                    <a:cubicBezTo>
                      <a:pt x="54" y="18"/>
                      <a:pt x="45" y="27"/>
                      <a:pt x="27" y="54"/>
                    </a:cubicBezTo>
                    <a:cubicBezTo>
                      <a:pt x="1" y="98"/>
                      <a:pt x="18" y="179"/>
                      <a:pt x="72" y="206"/>
                    </a:cubicBezTo>
                    <a:cubicBezTo>
                      <a:pt x="90" y="250"/>
                      <a:pt x="125" y="339"/>
                      <a:pt x="170" y="357"/>
                    </a:cubicBezTo>
                    <a:cubicBezTo>
                      <a:pt x="1963" y="1151"/>
                      <a:pt x="4818" y="2587"/>
                      <a:pt x="8101" y="3141"/>
                    </a:cubicBezTo>
                    <a:cubicBezTo>
                      <a:pt x="8360" y="3185"/>
                      <a:pt x="8511" y="3310"/>
                      <a:pt x="8743" y="3444"/>
                    </a:cubicBezTo>
                    <a:cubicBezTo>
                      <a:pt x="8868" y="3408"/>
                      <a:pt x="8922" y="3373"/>
                      <a:pt x="9047" y="3337"/>
                    </a:cubicBezTo>
                    <a:cubicBezTo>
                      <a:pt x="9128" y="3313"/>
                      <a:pt x="9208" y="3308"/>
                      <a:pt x="9284" y="3308"/>
                    </a:cubicBezTo>
                    <a:cubicBezTo>
                      <a:pt x="9331" y="3308"/>
                      <a:pt x="9377" y="3310"/>
                      <a:pt x="9422" y="3310"/>
                    </a:cubicBezTo>
                    <a:cubicBezTo>
                      <a:pt x="9573" y="3310"/>
                      <a:pt x="9711" y="3290"/>
                      <a:pt x="9832" y="3114"/>
                    </a:cubicBezTo>
                    <a:lnTo>
                      <a:pt x="9832" y="3114"/>
                    </a:lnTo>
                    <a:cubicBezTo>
                      <a:pt x="9678" y="3156"/>
                      <a:pt x="9540" y="3170"/>
                      <a:pt x="9406" y="3170"/>
                    </a:cubicBezTo>
                    <a:cubicBezTo>
                      <a:pt x="9369" y="3170"/>
                      <a:pt x="9333" y="3169"/>
                      <a:pt x="9296" y="3167"/>
                    </a:cubicBezTo>
                    <a:cubicBezTo>
                      <a:pt x="9179" y="3186"/>
                      <a:pt x="9064" y="3198"/>
                      <a:pt x="8950" y="3198"/>
                    </a:cubicBezTo>
                    <a:cubicBezTo>
                      <a:pt x="8847" y="3198"/>
                      <a:pt x="8746" y="3188"/>
                      <a:pt x="8645" y="3167"/>
                    </a:cubicBezTo>
                    <a:cubicBezTo>
                      <a:pt x="8422" y="3132"/>
                      <a:pt x="8217" y="3051"/>
                      <a:pt x="8003" y="2980"/>
                    </a:cubicBezTo>
                    <a:cubicBezTo>
                      <a:pt x="7468" y="2810"/>
                      <a:pt x="6905" y="2730"/>
                      <a:pt x="6361" y="2596"/>
                    </a:cubicBezTo>
                    <a:cubicBezTo>
                      <a:pt x="5799" y="2463"/>
                      <a:pt x="5246" y="2275"/>
                      <a:pt x="4702" y="2070"/>
                    </a:cubicBezTo>
                    <a:cubicBezTo>
                      <a:pt x="3114" y="1481"/>
                      <a:pt x="1571" y="794"/>
                      <a:pt x="81" y="0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7" name="Google Shape;3487;p36"/>
            <p:cNvGrpSpPr/>
            <p:nvPr/>
          </p:nvGrpSpPr>
          <p:grpSpPr>
            <a:xfrm flipH="1">
              <a:off x="10870616" y="914837"/>
              <a:ext cx="1819460" cy="2540338"/>
              <a:chOff x="5557637" y="2642505"/>
              <a:chExt cx="582190" cy="812856"/>
            </a:xfrm>
          </p:grpSpPr>
          <p:sp>
            <p:nvSpPr>
              <p:cNvPr id="3488" name="Google Shape;3488;p36"/>
              <p:cNvSpPr/>
              <p:nvPr/>
            </p:nvSpPr>
            <p:spPr>
              <a:xfrm>
                <a:off x="5814118" y="3263058"/>
                <a:ext cx="166609" cy="131058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117" extrusionOk="0">
                    <a:moveTo>
                      <a:pt x="125" y="1"/>
                    </a:moveTo>
                    <a:cubicBezTo>
                      <a:pt x="83" y="1"/>
                      <a:pt x="41" y="8"/>
                      <a:pt x="1" y="24"/>
                    </a:cubicBezTo>
                    <a:cubicBezTo>
                      <a:pt x="143" y="149"/>
                      <a:pt x="313" y="229"/>
                      <a:pt x="473" y="318"/>
                    </a:cubicBezTo>
                    <a:cubicBezTo>
                      <a:pt x="625" y="416"/>
                      <a:pt x="786" y="532"/>
                      <a:pt x="866" y="702"/>
                    </a:cubicBezTo>
                    <a:cubicBezTo>
                      <a:pt x="902" y="764"/>
                      <a:pt x="919" y="845"/>
                      <a:pt x="982" y="880"/>
                    </a:cubicBezTo>
                    <a:cubicBezTo>
                      <a:pt x="1009" y="862"/>
                      <a:pt x="1000" y="827"/>
                      <a:pt x="991" y="800"/>
                    </a:cubicBezTo>
                    <a:cubicBezTo>
                      <a:pt x="946" y="693"/>
                      <a:pt x="893" y="595"/>
                      <a:pt x="839" y="506"/>
                    </a:cubicBezTo>
                    <a:lnTo>
                      <a:pt x="839" y="506"/>
                    </a:lnTo>
                    <a:cubicBezTo>
                      <a:pt x="973" y="648"/>
                      <a:pt x="1018" y="862"/>
                      <a:pt x="1116" y="1032"/>
                    </a:cubicBezTo>
                    <a:cubicBezTo>
                      <a:pt x="1134" y="1059"/>
                      <a:pt x="1151" y="1094"/>
                      <a:pt x="1187" y="1112"/>
                    </a:cubicBezTo>
                    <a:cubicBezTo>
                      <a:pt x="1187" y="1112"/>
                      <a:pt x="1195" y="1116"/>
                      <a:pt x="1203" y="1116"/>
                    </a:cubicBezTo>
                    <a:cubicBezTo>
                      <a:pt x="1207" y="1116"/>
                      <a:pt x="1211" y="1115"/>
                      <a:pt x="1214" y="1112"/>
                    </a:cubicBezTo>
                    <a:cubicBezTo>
                      <a:pt x="1223" y="1103"/>
                      <a:pt x="1214" y="1094"/>
                      <a:pt x="1214" y="1077"/>
                    </a:cubicBezTo>
                    <a:cubicBezTo>
                      <a:pt x="1134" y="880"/>
                      <a:pt x="1062" y="666"/>
                      <a:pt x="919" y="497"/>
                    </a:cubicBezTo>
                    <a:lnTo>
                      <a:pt x="919" y="497"/>
                    </a:lnTo>
                    <a:cubicBezTo>
                      <a:pt x="1116" y="604"/>
                      <a:pt x="1223" y="782"/>
                      <a:pt x="1339" y="970"/>
                    </a:cubicBezTo>
                    <a:cubicBezTo>
                      <a:pt x="1354" y="993"/>
                      <a:pt x="1376" y="1016"/>
                      <a:pt x="1405" y="1016"/>
                    </a:cubicBezTo>
                    <a:cubicBezTo>
                      <a:pt x="1410" y="1016"/>
                      <a:pt x="1414" y="1015"/>
                      <a:pt x="1419" y="1014"/>
                    </a:cubicBezTo>
                    <a:cubicBezTo>
                      <a:pt x="1374" y="871"/>
                      <a:pt x="1294" y="738"/>
                      <a:pt x="1187" y="622"/>
                    </a:cubicBezTo>
                    <a:cubicBezTo>
                      <a:pt x="1071" y="506"/>
                      <a:pt x="928" y="416"/>
                      <a:pt x="786" y="327"/>
                    </a:cubicBezTo>
                    <a:cubicBezTo>
                      <a:pt x="661" y="247"/>
                      <a:pt x="536" y="167"/>
                      <a:pt x="411" y="95"/>
                    </a:cubicBezTo>
                    <a:cubicBezTo>
                      <a:pt x="324" y="39"/>
                      <a:pt x="224" y="1"/>
                      <a:pt x="1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6"/>
              <p:cNvSpPr/>
              <p:nvPr/>
            </p:nvSpPr>
            <p:spPr>
              <a:xfrm>
                <a:off x="5814118" y="3263058"/>
                <a:ext cx="115218" cy="10336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125" y="1"/>
                    </a:moveTo>
                    <a:cubicBezTo>
                      <a:pt x="83" y="1"/>
                      <a:pt x="41" y="8"/>
                      <a:pt x="1" y="24"/>
                    </a:cubicBezTo>
                    <a:cubicBezTo>
                      <a:pt x="143" y="149"/>
                      <a:pt x="313" y="229"/>
                      <a:pt x="473" y="318"/>
                    </a:cubicBezTo>
                    <a:cubicBezTo>
                      <a:pt x="625" y="416"/>
                      <a:pt x="786" y="532"/>
                      <a:pt x="866" y="702"/>
                    </a:cubicBezTo>
                    <a:cubicBezTo>
                      <a:pt x="902" y="764"/>
                      <a:pt x="919" y="845"/>
                      <a:pt x="982" y="880"/>
                    </a:cubicBezTo>
                    <a:cubicBezTo>
                      <a:pt x="955" y="773"/>
                      <a:pt x="911" y="666"/>
                      <a:pt x="848" y="577"/>
                    </a:cubicBezTo>
                    <a:cubicBezTo>
                      <a:pt x="741" y="408"/>
                      <a:pt x="572" y="274"/>
                      <a:pt x="384" y="184"/>
                    </a:cubicBezTo>
                    <a:cubicBezTo>
                      <a:pt x="411" y="167"/>
                      <a:pt x="447" y="149"/>
                      <a:pt x="473" y="131"/>
                    </a:cubicBezTo>
                    <a:cubicBezTo>
                      <a:pt x="456" y="122"/>
                      <a:pt x="429" y="104"/>
                      <a:pt x="411" y="95"/>
                    </a:cubicBezTo>
                    <a:cubicBezTo>
                      <a:pt x="324" y="39"/>
                      <a:pt x="224" y="1"/>
                      <a:pt x="125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6"/>
              <p:cNvSpPr/>
              <p:nvPr/>
            </p:nvSpPr>
            <p:spPr>
              <a:xfrm>
                <a:off x="5905166" y="3304475"/>
                <a:ext cx="73449" cy="8917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7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5" y="188"/>
                      <a:pt x="251" y="402"/>
                      <a:pt x="349" y="617"/>
                    </a:cubicBezTo>
                    <a:cubicBezTo>
                      <a:pt x="367" y="670"/>
                      <a:pt x="384" y="715"/>
                      <a:pt x="411" y="759"/>
                    </a:cubicBezTo>
                    <a:lnTo>
                      <a:pt x="438" y="759"/>
                    </a:lnTo>
                    <a:cubicBezTo>
                      <a:pt x="447" y="750"/>
                      <a:pt x="438" y="741"/>
                      <a:pt x="438" y="724"/>
                    </a:cubicBezTo>
                    <a:cubicBezTo>
                      <a:pt x="358" y="527"/>
                      <a:pt x="286" y="313"/>
                      <a:pt x="143" y="144"/>
                    </a:cubicBezTo>
                    <a:lnTo>
                      <a:pt x="143" y="144"/>
                    </a:lnTo>
                    <a:cubicBezTo>
                      <a:pt x="340" y="251"/>
                      <a:pt x="447" y="429"/>
                      <a:pt x="563" y="617"/>
                    </a:cubicBezTo>
                    <a:cubicBezTo>
                      <a:pt x="581" y="634"/>
                      <a:pt x="607" y="661"/>
                      <a:pt x="625" y="661"/>
                    </a:cubicBezTo>
                    <a:cubicBezTo>
                      <a:pt x="500" y="385"/>
                      <a:pt x="268" y="144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6"/>
              <p:cNvSpPr/>
              <p:nvPr/>
            </p:nvSpPr>
            <p:spPr>
              <a:xfrm>
                <a:off x="5768125" y="2642505"/>
                <a:ext cx="371701" cy="634169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5405" extrusionOk="0">
                    <a:moveTo>
                      <a:pt x="2437" y="0"/>
                    </a:moveTo>
                    <a:cubicBezTo>
                      <a:pt x="2301" y="0"/>
                      <a:pt x="2162" y="37"/>
                      <a:pt x="2043" y="103"/>
                    </a:cubicBezTo>
                    <a:cubicBezTo>
                      <a:pt x="1972" y="148"/>
                      <a:pt x="1909" y="201"/>
                      <a:pt x="1856" y="264"/>
                    </a:cubicBezTo>
                    <a:cubicBezTo>
                      <a:pt x="1793" y="362"/>
                      <a:pt x="1775" y="478"/>
                      <a:pt x="1758" y="585"/>
                    </a:cubicBezTo>
                    <a:cubicBezTo>
                      <a:pt x="1731" y="763"/>
                      <a:pt x="1713" y="942"/>
                      <a:pt x="1659" y="1111"/>
                    </a:cubicBezTo>
                    <a:cubicBezTo>
                      <a:pt x="1606" y="1281"/>
                      <a:pt x="1517" y="1441"/>
                      <a:pt x="1383" y="1557"/>
                    </a:cubicBezTo>
                    <a:cubicBezTo>
                      <a:pt x="553" y="2271"/>
                      <a:pt x="321" y="3475"/>
                      <a:pt x="80" y="4546"/>
                    </a:cubicBezTo>
                    <a:cubicBezTo>
                      <a:pt x="36" y="4733"/>
                      <a:pt x="0" y="4947"/>
                      <a:pt x="89" y="5126"/>
                    </a:cubicBezTo>
                    <a:cubicBezTo>
                      <a:pt x="172" y="5299"/>
                      <a:pt x="378" y="5404"/>
                      <a:pt x="578" y="5404"/>
                    </a:cubicBezTo>
                    <a:cubicBezTo>
                      <a:pt x="593" y="5404"/>
                      <a:pt x="609" y="5403"/>
                      <a:pt x="625" y="5402"/>
                    </a:cubicBezTo>
                    <a:cubicBezTo>
                      <a:pt x="830" y="5384"/>
                      <a:pt x="1026" y="5277"/>
                      <a:pt x="1187" y="5143"/>
                    </a:cubicBezTo>
                    <a:cubicBezTo>
                      <a:pt x="1347" y="5001"/>
                      <a:pt x="1481" y="4831"/>
                      <a:pt x="1624" y="4680"/>
                    </a:cubicBezTo>
                    <a:cubicBezTo>
                      <a:pt x="1882" y="4385"/>
                      <a:pt x="2186" y="4126"/>
                      <a:pt x="2444" y="3841"/>
                    </a:cubicBezTo>
                    <a:cubicBezTo>
                      <a:pt x="2712" y="3547"/>
                      <a:pt x="2944" y="3216"/>
                      <a:pt x="3042" y="2833"/>
                    </a:cubicBezTo>
                    <a:cubicBezTo>
                      <a:pt x="3114" y="2530"/>
                      <a:pt x="3167" y="2191"/>
                      <a:pt x="3051" y="1905"/>
                    </a:cubicBezTo>
                    <a:cubicBezTo>
                      <a:pt x="2926" y="1566"/>
                      <a:pt x="2926" y="1182"/>
                      <a:pt x="3033" y="870"/>
                    </a:cubicBezTo>
                    <a:cubicBezTo>
                      <a:pt x="3096" y="692"/>
                      <a:pt x="3140" y="496"/>
                      <a:pt x="3051" y="335"/>
                    </a:cubicBezTo>
                    <a:cubicBezTo>
                      <a:pt x="2962" y="174"/>
                      <a:pt x="2757" y="50"/>
                      <a:pt x="2578" y="14"/>
                    </a:cubicBezTo>
                    <a:cubicBezTo>
                      <a:pt x="2532" y="5"/>
                      <a:pt x="2485" y="0"/>
                      <a:pt x="2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6"/>
              <p:cNvSpPr/>
              <p:nvPr/>
            </p:nvSpPr>
            <p:spPr>
              <a:xfrm>
                <a:off x="5768125" y="2854401"/>
                <a:ext cx="202042" cy="414644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3534" extrusionOk="0">
                    <a:moveTo>
                      <a:pt x="1133" y="1"/>
                    </a:moveTo>
                    <a:cubicBezTo>
                      <a:pt x="500" y="724"/>
                      <a:pt x="303" y="1776"/>
                      <a:pt x="80" y="2731"/>
                    </a:cubicBezTo>
                    <a:cubicBezTo>
                      <a:pt x="36" y="2927"/>
                      <a:pt x="0" y="3141"/>
                      <a:pt x="89" y="3320"/>
                    </a:cubicBezTo>
                    <a:cubicBezTo>
                      <a:pt x="134" y="3418"/>
                      <a:pt x="214" y="3489"/>
                      <a:pt x="303" y="3534"/>
                    </a:cubicBezTo>
                    <a:cubicBezTo>
                      <a:pt x="339" y="3462"/>
                      <a:pt x="366" y="3382"/>
                      <a:pt x="393" y="3311"/>
                    </a:cubicBezTo>
                    <a:cubicBezTo>
                      <a:pt x="482" y="3007"/>
                      <a:pt x="518" y="2686"/>
                      <a:pt x="669" y="2410"/>
                    </a:cubicBezTo>
                    <a:cubicBezTo>
                      <a:pt x="758" y="2231"/>
                      <a:pt x="901" y="2080"/>
                      <a:pt x="1026" y="1919"/>
                    </a:cubicBezTo>
                    <a:cubicBezTo>
                      <a:pt x="1204" y="1705"/>
                      <a:pt x="1356" y="1464"/>
                      <a:pt x="1490" y="1214"/>
                    </a:cubicBezTo>
                    <a:cubicBezTo>
                      <a:pt x="1615" y="973"/>
                      <a:pt x="1722" y="706"/>
                      <a:pt x="1659" y="438"/>
                    </a:cubicBezTo>
                    <a:cubicBezTo>
                      <a:pt x="1597" y="215"/>
                      <a:pt x="1356" y="81"/>
                      <a:pt x="113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6"/>
              <p:cNvSpPr/>
              <p:nvPr/>
            </p:nvSpPr>
            <p:spPr>
              <a:xfrm>
                <a:off x="6051710" y="2942398"/>
                <a:ext cx="67113" cy="9597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18" extrusionOk="0">
                    <a:moveTo>
                      <a:pt x="572" y="0"/>
                    </a:moveTo>
                    <a:lnTo>
                      <a:pt x="572" y="0"/>
                    </a:lnTo>
                    <a:cubicBezTo>
                      <a:pt x="500" y="170"/>
                      <a:pt x="420" y="286"/>
                      <a:pt x="322" y="446"/>
                    </a:cubicBezTo>
                    <a:cubicBezTo>
                      <a:pt x="277" y="509"/>
                      <a:pt x="242" y="571"/>
                      <a:pt x="170" y="616"/>
                    </a:cubicBezTo>
                    <a:cubicBezTo>
                      <a:pt x="161" y="625"/>
                      <a:pt x="152" y="625"/>
                      <a:pt x="143" y="625"/>
                    </a:cubicBezTo>
                    <a:cubicBezTo>
                      <a:pt x="135" y="616"/>
                      <a:pt x="126" y="598"/>
                      <a:pt x="126" y="589"/>
                    </a:cubicBezTo>
                    <a:cubicBezTo>
                      <a:pt x="126" y="527"/>
                      <a:pt x="143" y="464"/>
                      <a:pt x="170" y="402"/>
                    </a:cubicBezTo>
                    <a:cubicBezTo>
                      <a:pt x="206" y="277"/>
                      <a:pt x="259" y="134"/>
                      <a:pt x="304" y="0"/>
                    </a:cubicBezTo>
                    <a:lnTo>
                      <a:pt x="304" y="0"/>
                    </a:lnTo>
                    <a:cubicBezTo>
                      <a:pt x="206" y="232"/>
                      <a:pt x="117" y="464"/>
                      <a:pt x="27" y="696"/>
                    </a:cubicBezTo>
                    <a:cubicBezTo>
                      <a:pt x="10" y="732"/>
                      <a:pt x="1" y="794"/>
                      <a:pt x="45" y="812"/>
                    </a:cubicBezTo>
                    <a:cubicBezTo>
                      <a:pt x="53" y="816"/>
                      <a:pt x="61" y="818"/>
                      <a:pt x="69" y="818"/>
                    </a:cubicBezTo>
                    <a:cubicBezTo>
                      <a:pt x="96" y="818"/>
                      <a:pt x="121" y="797"/>
                      <a:pt x="135" y="776"/>
                    </a:cubicBezTo>
                    <a:cubicBezTo>
                      <a:pt x="349" y="562"/>
                      <a:pt x="500" y="286"/>
                      <a:pt x="572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6"/>
              <p:cNvSpPr/>
              <p:nvPr/>
            </p:nvSpPr>
            <p:spPr>
              <a:xfrm>
                <a:off x="6011935" y="2943454"/>
                <a:ext cx="44116" cy="88467"/>
              </a:xfrm>
              <a:custGeom>
                <a:avLst/>
                <a:gdLst/>
                <a:ahLst/>
                <a:cxnLst/>
                <a:rect l="l" t="t" r="r" b="b"/>
                <a:pathLst>
                  <a:path w="376" h="754" extrusionOk="0">
                    <a:moveTo>
                      <a:pt x="242" y="0"/>
                    </a:moveTo>
                    <a:lnTo>
                      <a:pt x="242" y="0"/>
                    </a:lnTo>
                    <a:cubicBezTo>
                      <a:pt x="108" y="197"/>
                      <a:pt x="27" y="420"/>
                      <a:pt x="1" y="660"/>
                    </a:cubicBezTo>
                    <a:cubicBezTo>
                      <a:pt x="1" y="696"/>
                      <a:pt x="1" y="741"/>
                      <a:pt x="36" y="750"/>
                    </a:cubicBezTo>
                    <a:cubicBezTo>
                      <a:pt x="44" y="752"/>
                      <a:pt x="50" y="753"/>
                      <a:pt x="56" y="753"/>
                    </a:cubicBezTo>
                    <a:cubicBezTo>
                      <a:pt x="73" y="753"/>
                      <a:pt x="88" y="745"/>
                      <a:pt x="108" y="732"/>
                    </a:cubicBezTo>
                    <a:cubicBezTo>
                      <a:pt x="170" y="678"/>
                      <a:pt x="206" y="598"/>
                      <a:pt x="242" y="518"/>
                    </a:cubicBezTo>
                    <a:cubicBezTo>
                      <a:pt x="295" y="393"/>
                      <a:pt x="340" y="277"/>
                      <a:pt x="375" y="152"/>
                    </a:cubicBezTo>
                    <a:lnTo>
                      <a:pt x="375" y="152"/>
                    </a:lnTo>
                    <a:cubicBezTo>
                      <a:pt x="304" y="286"/>
                      <a:pt x="233" y="437"/>
                      <a:pt x="152" y="571"/>
                    </a:cubicBezTo>
                    <a:cubicBezTo>
                      <a:pt x="146" y="585"/>
                      <a:pt x="123" y="604"/>
                      <a:pt x="105" y="604"/>
                    </a:cubicBezTo>
                    <a:cubicBezTo>
                      <a:pt x="99" y="604"/>
                      <a:pt x="94" y="602"/>
                      <a:pt x="90" y="598"/>
                    </a:cubicBezTo>
                    <a:cubicBezTo>
                      <a:pt x="81" y="589"/>
                      <a:pt x="81" y="571"/>
                      <a:pt x="81" y="562"/>
                    </a:cubicBezTo>
                    <a:cubicBezTo>
                      <a:pt x="81" y="437"/>
                      <a:pt x="117" y="330"/>
                      <a:pt x="161" y="214"/>
                    </a:cubicBezTo>
                    <a:cubicBezTo>
                      <a:pt x="188" y="143"/>
                      <a:pt x="224" y="72"/>
                      <a:pt x="242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6"/>
              <p:cNvSpPr/>
              <p:nvPr/>
            </p:nvSpPr>
            <p:spPr>
              <a:xfrm>
                <a:off x="6056989" y="2897344"/>
                <a:ext cx="32500" cy="4974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24" extrusionOk="0">
                    <a:moveTo>
                      <a:pt x="98" y="1"/>
                    </a:moveTo>
                    <a:cubicBezTo>
                      <a:pt x="27" y="108"/>
                      <a:pt x="0" y="242"/>
                      <a:pt x="18" y="366"/>
                    </a:cubicBezTo>
                    <a:cubicBezTo>
                      <a:pt x="18" y="393"/>
                      <a:pt x="27" y="411"/>
                      <a:pt x="45" y="420"/>
                    </a:cubicBezTo>
                    <a:cubicBezTo>
                      <a:pt x="50" y="422"/>
                      <a:pt x="54" y="424"/>
                      <a:pt x="59" y="424"/>
                    </a:cubicBezTo>
                    <a:cubicBezTo>
                      <a:pt x="72" y="424"/>
                      <a:pt x="85" y="415"/>
                      <a:pt x="98" y="402"/>
                    </a:cubicBezTo>
                    <a:cubicBezTo>
                      <a:pt x="152" y="358"/>
                      <a:pt x="179" y="295"/>
                      <a:pt x="205" y="233"/>
                    </a:cubicBezTo>
                    <a:cubicBezTo>
                      <a:pt x="232" y="170"/>
                      <a:pt x="259" y="99"/>
                      <a:pt x="277" y="36"/>
                    </a:cubicBezTo>
                    <a:lnTo>
                      <a:pt x="277" y="36"/>
                    </a:lnTo>
                    <a:cubicBezTo>
                      <a:pt x="241" y="126"/>
                      <a:pt x="188" y="179"/>
                      <a:pt x="125" y="251"/>
                    </a:cubicBezTo>
                    <a:cubicBezTo>
                      <a:pt x="116" y="259"/>
                      <a:pt x="107" y="259"/>
                      <a:pt x="98" y="259"/>
                    </a:cubicBezTo>
                    <a:cubicBezTo>
                      <a:pt x="96" y="261"/>
                      <a:pt x="94" y="261"/>
                      <a:pt x="92" y="261"/>
                    </a:cubicBezTo>
                    <a:cubicBezTo>
                      <a:pt x="78" y="261"/>
                      <a:pt x="70" y="239"/>
                      <a:pt x="63" y="224"/>
                    </a:cubicBezTo>
                    <a:cubicBezTo>
                      <a:pt x="63" y="152"/>
                      <a:pt x="72" y="63"/>
                      <a:pt x="98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6"/>
              <p:cNvSpPr/>
              <p:nvPr/>
            </p:nvSpPr>
            <p:spPr>
              <a:xfrm>
                <a:off x="5944940" y="3047055"/>
                <a:ext cx="52447" cy="81544"/>
              </a:xfrm>
              <a:custGeom>
                <a:avLst/>
                <a:gdLst/>
                <a:ahLst/>
                <a:cxnLst/>
                <a:rect l="l" t="t" r="r" b="b"/>
                <a:pathLst>
                  <a:path w="447" h="695" extrusionOk="0">
                    <a:moveTo>
                      <a:pt x="313" y="0"/>
                    </a:moveTo>
                    <a:cubicBezTo>
                      <a:pt x="310" y="6"/>
                      <a:pt x="306" y="11"/>
                      <a:pt x="303" y="16"/>
                    </a:cubicBezTo>
                    <a:lnTo>
                      <a:pt x="303" y="16"/>
                    </a:lnTo>
                    <a:cubicBezTo>
                      <a:pt x="306" y="11"/>
                      <a:pt x="310" y="6"/>
                      <a:pt x="313" y="0"/>
                    </a:cubicBezTo>
                    <a:close/>
                    <a:moveTo>
                      <a:pt x="303" y="16"/>
                    </a:moveTo>
                    <a:lnTo>
                      <a:pt x="303" y="16"/>
                    </a:lnTo>
                    <a:cubicBezTo>
                      <a:pt x="181" y="207"/>
                      <a:pt x="62" y="399"/>
                      <a:pt x="10" y="607"/>
                    </a:cubicBezTo>
                    <a:cubicBezTo>
                      <a:pt x="1" y="643"/>
                      <a:pt x="1" y="678"/>
                      <a:pt x="28" y="687"/>
                    </a:cubicBezTo>
                    <a:cubicBezTo>
                      <a:pt x="33" y="693"/>
                      <a:pt x="40" y="695"/>
                      <a:pt x="48" y="695"/>
                    </a:cubicBezTo>
                    <a:cubicBezTo>
                      <a:pt x="66" y="695"/>
                      <a:pt x="87" y="685"/>
                      <a:pt x="99" y="678"/>
                    </a:cubicBezTo>
                    <a:cubicBezTo>
                      <a:pt x="188" y="616"/>
                      <a:pt x="259" y="545"/>
                      <a:pt x="322" y="455"/>
                    </a:cubicBezTo>
                    <a:cubicBezTo>
                      <a:pt x="384" y="366"/>
                      <a:pt x="402" y="348"/>
                      <a:pt x="447" y="232"/>
                    </a:cubicBezTo>
                    <a:lnTo>
                      <a:pt x="447" y="232"/>
                    </a:lnTo>
                    <a:cubicBezTo>
                      <a:pt x="375" y="357"/>
                      <a:pt x="277" y="455"/>
                      <a:pt x="170" y="536"/>
                    </a:cubicBezTo>
                    <a:cubicBezTo>
                      <a:pt x="156" y="543"/>
                      <a:pt x="141" y="556"/>
                      <a:pt x="132" y="556"/>
                    </a:cubicBezTo>
                    <a:cubicBezTo>
                      <a:pt x="129" y="556"/>
                      <a:pt x="127" y="555"/>
                      <a:pt x="126" y="554"/>
                    </a:cubicBezTo>
                    <a:cubicBezTo>
                      <a:pt x="108" y="536"/>
                      <a:pt x="108" y="518"/>
                      <a:pt x="108" y="491"/>
                    </a:cubicBezTo>
                    <a:cubicBezTo>
                      <a:pt x="151" y="328"/>
                      <a:pt x="211" y="164"/>
                      <a:pt x="303" y="16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6"/>
              <p:cNvSpPr/>
              <p:nvPr/>
            </p:nvSpPr>
            <p:spPr>
              <a:xfrm>
                <a:off x="6009823" y="3061721"/>
                <a:ext cx="32618" cy="46697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98" extrusionOk="0">
                    <a:moveTo>
                      <a:pt x="153" y="0"/>
                    </a:moveTo>
                    <a:lnTo>
                      <a:pt x="153" y="0"/>
                    </a:lnTo>
                    <a:cubicBezTo>
                      <a:pt x="146" y="10"/>
                      <a:pt x="139" y="19"/>
                      <a:pt x="133" y="29"/>
                    </a:cubicBezTo>
                    <a:lnTo>
                      <a:pt x="133" y="29"/>
                    </a:lnTo>
                    <a:cubicBezTo>
                      <a:pt x="140" y="20"/>
                      <a:pt x="146" y="10"/>
                      <a:pt x="153" y="0"/>
                    </a:cubicBezTo>
                    <a:close/>
                    <a:moveTo>
                      <a:pt x="133" y="29"/>
                    </a:moveTo>
                    <a:cubicBezTo>
                      <a:pt x="69" y="127"/>
                      <a:pt x="9" y="226"/>
                      <a:pt x="1" y="348"/>
                    </a:cubicBezTo>
                    <a:cubicBezTo>
                      <a:pt x="1" y="357"/>
                      <a:pt x="1" y="375"/>
                      <a:pt x="10" y="384"/>
                    </a:cubicBezTo>
                    <a:cubicBezTo>
                      <a:pt x="16" y="394"/>
                      <a:pt x="25" y="398"/>
                      <a:pt x="35" y="398"/>
                    </a:cubicBezTo>
                    <a:cubicBezTo>
                      <a:pt x="51" y="398"/>
                      <a:pt x="70" y="386"/>
                      <a:pt x="81" y="375"/>
                    </a:cubicBezTo>
                    <a:cubicBezTo>
                      <a:pt x="170" y="304"/>
                      <a:pt x="224" y="214"/>
                      <a:pt x="277" y="116"/>
                    </a:cubicBezTo>
                    <a:lnTo>
                      <a:pt x="277" y="116"/>
                    </a:lnTo>
                    <a:cubicBezTo>
                      <a:pt x="242" y="179"/>
                      <a:pt x="161" y="223"/>
                      <a:pt x="90" y="250"/>
                    </a:cubicBezTo>
                    <a:cubicBezTo>
                      <a:pt x="82" y="173"/>
                      <a:pt x="95" y="95"/>
                      <a:pt x="133" y="29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6"/>
              <p:cNvSpPr/>
              <p:nvPr/>
            </p:nvSpPr>
            <p:spPr>
              <a:xfrm>
                <a:off x="5773288" y="2817795"/>
                <a:ext cx="238767" cy="380149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3240" extrusionOk="0">
                    <a:moveTo>
                      <a:pt x="1401" y="1"/>
                    </a:moveTo>
                    <a:cubicBezTo>
                      <a:pt x="1375" y="19"/>
                      <a:pt x="1357" y="45"/>
                      <a:pt x="1339" y="63"/>
                    </a:cubicBezTo>
                    <a:cubicBezTo>
                      <a:pt x="509" y="777"/>
                      <a:pt x="277" y="1981"/>
                      <a:pt x="36" y="3052"/>
                    </a:cubicBezTo>
                    <a:cubicBezTo>
                      <a:pt x="27" y="3105"/>
                      <a:pt x="10" y="3177"/>
                      <a:pt x="1" y="3239"/>
                    </a:cubicBezTo>
                    <a:cubicBezTo>
                      <a:pt x="99" y="3159"/>
                      <a:pt x="197" y="3078"/>
                      <a:pt x="295" y="2998"/>
                    </a:cubicBezTo>
                    <a:cubicBezTo>
                      <a:pt x="643" y="2722"/>
                      <a:pt x="1009" y="2472"/>
                      <a:pt x="1330" y="2160"/>
                    </a:cubicBezTo>
                    <a:cubicBezTo>
                      <a:pt x="1642" y="1847"/>
                      <a:pt x="1910" y="1464"/>
                      <a:pt x="1990" y="1027"/>
                    </a:cubicBezTo>
                    <a:cubicBezTo>
                      <a:pt x="2026" y="848"/>
                      <a:pt x="2035" y="661"/>
                      <a:pt x="1981" y="491"/>
                    </a:cubicBezTo>
                    <a:cubicBezTo>
                      <a:pt x="1928" y="313"/>
                      <a:pt x="1821" y="152"/>
                      <a:pt x="1660" y="72"/>
                    </a:cubicBezTo>
                    <a:cubicBezTo>
                      <a:pt x="1580" y="27"/>
                      <a:pt x="1491" y="1"/>
                      <a:pt x="140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6"/>
              <p:cNvSpPr/>
              <p:nvPr/>
            </p:nvSpPr>
            <p:spPr>
              <a:xfrm>
                <a:off x="6023433" y="2681107"/>
                <a:ext cx="72393" cy="1410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202" extrusionOk="0">
                    <a:moveTo>
                      <a:pt x="230" y="0"/>
                    </a:moveTo>
                    <a:cubicBezTo>
                      <a:pt x="212" y="0"/>
                      <a:pt x="195" y="2"/>
                      <a:pt x="179" y="6"/>
                    </a:cubicBezTo>
                    <a:cubicBezTo>
                      <a:pt x="45" y="51"/>
                      <a:pt x="1" y="238"/>
                      <a:pt x="10" y="354"/>
                    </a:cubicBezTo>
                    <a:cubicBezTo>
                      <a:pt x="19" y="488"/>
                      <a:pt x="81" y="613"/>
                      <a:pt x="117" y="738"/>
                    </a:cubicBezTo>
                    <a:cubicBezTo>
                      <a:pt x="161" y="889"/>
                      <a:pt x="179" y="1050"/>
                      <a:pt x="170" y="1201"/>
                    </a:cubicBezTo>
                    <a:cubicBezTo>
                      <a:pt x="384" y="1014"/>
                      <a:pt x="536" y="755"/>
                      <a:pt x="590" y="479"/>
                    </a:cubicBezTo>
                    <a:cubicBezTo>
                      <a:pt x="607" y="363"/>
                      <a:pt x="616" y="229"/>
                      <a:pt x="536" y="140"/>
                    </a:cubicBezTo>
                    <a:cubicBezTo>
                      <a:pt x="483" y="64"/>
                      <a:pt x="338" y="0"/>
                      <a:pt x="23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6"/>
              <p:cNvSpPr/>
              <p:nvPr/>
            </p:nvSpPr>
            <p:spPr>
              <a:xfrm>
                <a:off x="6095708" y="2657641"/>
                <a:ext cx="40948" cy="10278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876" extrusionOk="0">
                    <a:moveTo>
                      <a:pt x="63" y="1"/>
                    </a:moveTo>
                    <a:cubicBezTo>
                      <a:pt x="18" y="144"/>
                      <a:pt x="0" y="286"/>
                      <a:pt x="18" y="438"/>
                    </a:cubicBezTo>
                    <a:cubicBezTo>
                      <a:pt x="27" y="518"/>
                      <a:pt x="45" y="599"/>
                      <a:pt x="81" y="679"/>
                    </a:cubicBezTo>
                    <a:cubicBezTo>
                      <a:pt x="107" y="750"/>
                      <a:pt x="152" y="813"/>
                      <a:pt x="206" y="875"/>
                    </a:cubicBezTo>
                    <a:cubicBezTo>
                      <a:pt x="214" y="830"/>
                      <a:pt x="232" y="786"/>
                      <a:pt x="241" y="741"/>
                    </a:cubicBezTo>
                    <a:cubicBezTo>
                      <a:pt x="304" y="563"/>
                      <a:pt x="348" y="367"/>
                      <a:pt x="259" y="206"/>
                    </a:cubicBezTo>
                    <a:cubicBezTo>
                      <a:pt x="214" y="126"/>
                      <a:pt x="152" y="54"/>
                      <a:pt x="63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6"/>
              <p:cNvSpPr/>
              <p:nvPr/>
            </p:nvSpPr>
            <p:spPr>
              <a:xfrm>
                <a:off x="5968993" y="2646143"/>
                <a:ext cx="61950" cy="98557"/>
              </a:xfrm>
              <a:custGeom>
                <a:avLst/>
                <a:gdLst/>
                <a:ahLst/>
                <a:cxnLst/>
                <a:rect l="l" t="t" r="r" b="b"/>
                <a:pathLst>
                  <a:path w="528" h="840" extrusionOk="0">
                    <a:moveTo>
                      <a:pt x="518" y="1"/>
                    </a:moveTo>
                    <a:cubicBezTo>
                      <a:pt x="456" y="19"/>
                      <a:pt x="385" y="45"/>
                      <a:pt x="331" y="72"/>
                    </a:cubicBezTo>
                    <a:cubicBezTo>
                      <a:pt x="260" y="117"/>
                      <a:pt x="197" y="170"/>
                      <a:pt x="144" y="233"/>
                    </a:cubicBezTo>
                    <a:cubicBezTo>
                      <a:pt x="81" y="331"/>
                      <a:pt x="63" y="447"/>
                      <a:pt x="46" y="554"/>
                    </a:cubicBezTo>
                    <a:cubicBezTo>
                      <a:pt x="37" y="652"/>
                      <a:pt x="19" y="750"/>
                      <a:pt x="1" y="839"/>
                    </a:cubicBezTo>
                    <a:cubicBezTo>
                      <a:pt x="108" y="830"/>
                      <a:pt x="215" y="768"/>
                      <a:pt x="286" y="688"/>
                    </a:cubicBezTo>
                    <a:cubicBezTo>
                      <a:pt x="438" y="545"/>
                      <a:pt x="527" y="331"/>
                      <a:pt x="527" y="126"/>
                    </a:cubicBezTo>
                    <a:cubicBezTo>
                      <a:pt x="527" y="81"/>
                      <a:pt x="527" y="36"/>
                      <a:pt x="518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6"/>
              <p:cNvSpPr/>
              <p:nvPr/>
            </p:nvSpPr>
            <p:spPr>
              <a:xfrm>
                <a:off x="5755571" y="3179050"/>
                <a:ext cx="66526" cy="9421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03" extrusionOk="0">
                    <a:moveTo>
                      <a:pt x="404" y="0"/>
                    </a:moveTo>
                    <a:cubicBezTo>
                      <a:pt x="370" y="0"/>
                      <a:pt x="333" y="21"/>
                      <a:pt x="294" y="71"/>
                    </a:cubicBezTo>
                    <a:cubicBezTo>
                      <a:pt x="161" y="240"/>
                      <a:pt x="62" y="437"/>
                      <a:pt x="18" y="633"/>
                    </a:cubicBezTo>
                    <a:cubicBezTo>
                      <a:pt x="9" y="669"/>
                      <a:pt x="0" y="704"/>
                      <a:pt x="18" y="740"/>
                    </a:cubicBezTo>
                    <a:cubicBezTo>
                      <a:pt x="39" y="782"/>
                      <a:pt x="87" y="796"/>
                      <a:pt x="133" y="796"/>
                    </a:cubicBezTo>
                    <a:cubicBezTo>
                      <a:pt x="146" y="796"/>
                      <a:pt x="158" y="795"/>
                      <a:pt x="170" y="793"/>
                    </a:cubicBezTo>
                    <a:cubicBezTo>
                      <a:pt x="196" y="789"/>
                      <a:pt x="225" y="785"/>
                      <a:pt x="254" y="785"/>
                    </a:cubicBezTo>
                    <a:cubicBezTo>
                      <a:pt x="283" y="785"/>
                      <a:pt x="312" y="789"/>
                      <a:pt x="339" y="802"/>
                    </a:cubicBezTo>
                    <a:cubicBezTo>
                      <a:pt x="357" y="704"/>
                      <a:pt x="393" y="606"/>
                      <a:pt x="437" y="508"/>
                    </a:cubicBezTo>
                    <a:cubicBezTo>
                      <a:pt x="473" y="437"/>
                      <a:pt x="509" y="374"/>
                      <a:pt x="526" y="303"/>
                    </a:cubicBezTo>
                    <a:cubicBezTo>
                      <a:pt x="566" y="176"/>
                      <a:pt x="502" y="0"/>
                      <a:pt x="4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6"/>
              <p:cNvSpPr/>
              <p:nvPr/>
            </p:nvSpPr>
            <p:spPr>
              <a:xfrm>
                <a:off x="5994218" y="2678173"/>
                <a:ext cx="16778" cy="1525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30" extrusionOk="0">
                    <a:moveTo>
                      <a:pt x="34" y="1"/>
                    </a:moveTo>
                    <a:cubicBezTo>
                      <a:pt x="28" y="1"/>
                      <a:pt x="22" y="2"/>
                      <a:pt x="18" y="4"/>
                    </a:cubicBezTo>
                    <a:cubicBezTo>
                      <a:pt x="0" y="22"/>
                      <a:pt x="9" y="67"/>
                      <a:pt x="45" y="93"/>
                    </a:cubicBezTo>
                    <a:cubicBezTo>
                      <a:pt x="62" y="117"/>
                      <a:pt x="88" y="129"/>
                      <a:pt x="109" y="129"/>
                    </a:cubicBezTo>
                    <a:cubicBezTo>
                      <a:pt x="119" y="129"/>
                      <a:pt x="128" y="126"/>
                      <a:pt x="134" y="120"/>
                    </a:cubicBezTo>
                    <a:cubicBezTo>
                      <a:pt x="143" y="102"/>
                      <a:pt x="134" y="67"/>
                      <a:pt x="107" y="31"/>
                    </a:cubicBezTo>
                    <a:cubicBezTo>
                      <a:pt x="80" y="11"/>
                      <a:pt x="54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6"/>
              <p:cNvSpPr/>
              <p:nvPr/>
            </p:nvSpPr>
            <p:spPr>
              <a:xfrm>
                <a:off x="6106150" y="2696359"/>
                <a:ext cx="16896" cy="1525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30" extrusionOk="0">
                    <a:moveTo>
                      <a:pt x="109" y="1"/>
                    </a:moveTo>
                    <a:cubicBezTo>
                      <a:pt x="89" y="1"/>
                      <a:pt x="63" y="13"/>
                      <a:pt x="45" y="37"/>
                    </a:cubicBezTo>
                    <a:cubicBezTo>
                      <a:pt x="10" y="63"/>
                      <a:pt x="1" y="108"/>
                      <a:pt x="18" y="126"/>
                    </a:cubicBezTo>
                    <a:cubicBezTo>
                      <a:pt x="23" y="128"/>
                      <a:pt x="28" y="129"/>
                      <a:pt x="35" y="129"/>
                    </a:cubicBezTo>
                    <a:cubicBezTo>
                      <a:pt x="54" y="129"/>
                      <a:pt x="81" y="119"/>
                      <a:pt x="108" y="99"/>
                    </a:cubicBezTo>
                    <a:cubicBezTo>
                      <a:pt x="134" y="63"/>
                      <a:pt x="143" y="28"/>
                      <a:pt x="134" y="10"/>
                    </a:cubicBezTo>
                    <a:cubicBezTo>
                      <a:pt x="128" y="4"/>
                      <a:pt x="120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6"/>
              <p:cNvSpPr/>
              <p:nvPr/>
            </p:nvSpPr>
            <p:spPr>
              <a:xfrm>
                <a:off x="5956438" y="2709969"/>
                <a:ext cx="159217" cy="10477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893" extrusionOk="0">
                    <a:moveTo>
                      <a:pt x="911" y="1"/>
                    </a:moveTo>
                    <a:cubicBezTo>
                      <a:pt x="839" y="135"/>
                      <a:pt x="715" y="233"/>
                      <a:pt x="590" y="313"/>
                    </a:cubicBezTo>
                    <a:cubicBezTo>
                      <a:pt x="456" y="411"/>
                      <a:pt x="304" y="500"/>
                      <a:pt x="144" y="545"/>
                    </a:cubicBezTo>
                    <a:cubicBezTo>
                      <a:pt x="108" y="554"/>
                      <a:pt x="72" y="554"/>
                      <a:pt x="45" y="554"/>
                    </a:cubicBezTo>
                    <a:cubicBezTo>
                      <a:pt x="28" y="590"/>
                      <a:pt x="19" y="625"/>
                      <a:pt x="1" y="652"/>
                    </a:cubicBezTo>
                    <a:cubicBezTo>
                      <a:pt x="28" y="661"/>
                      <a:pt x="54" y="670"/>
                      <a:pt x="81" y="670"/>
                    </a:cubicBezTo>
                    <a:cubicBezTo>
                      <a:pt x="135" y="670"/>
                      <a:pt x="188" y="661"/>
                      <a:pt x="242" y="652"/>
                    </a:cubicBezTo>
                    <a:cubicBezTo>
                      <a:pt x="376" y="616"/>
                      <a:pt x="509" y="563"/>
                      <a:pt x="625" y="483"/>
                    </a:cubicBezTo>
                    <a:cubicBezTo>
                      <a:pt x="750" y="402"/>
                      <a:pt x="831" y="304"/>
                      <a:pt x="893" y="179"/>
                    </a:cubicBezTo>
                    <a:cubicBezTo>
                      <a:pt x="947" y="411"/>
                      <a:pt x="1071" y="625"/>
                      <a:pt x="1232" y="795"/>
                    </a:cubicBezTo>
                    <a:cubicBezTo>
                      <a:pt x="1268" y="839"/>
                      <a:pt x="1312" y="875"/>
                      <a:pt x="1357" y="893"/>
                    </a:cubicBezTo>
                    <a:cubicBezTo>
                      <a:pt x="1348" y="839"/>
                      <a:pt x="1348" y="777"/>
                      <a:pt x="1348" y="723"/>
                    </a:cubicBezTo>
                    <a:cubicBezTo>
                      <a:pt x="1232" y="670"/>
                      <a:pt x="1134" y="572"/>
                      <a:pt x="1071" y="456"/>
                    </a:cubicBezTo>
                    <a:cubicBezTo>
                      <a:pt x="991" y="313"/>
                      <a:pt x="947" y="161"/>
                      <a:pt x="91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6"/>
              <p:cNvSpPr/>
              <p:nvPr/>
            </p:nvSpPr>
            <p:spPr>
              <a:xfrm>
                <a:off x="5945996" y="2790574"/>
                <a:ext cx="172827" cy="51391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438" extrusionOk="0">
                    <a:moveTo>
                      <a:pt x="81" y="1"/>
                    </a:moveTo>
                    <a:cubicBezTo>
                      <a:pt x="54" y="45"/>
                      <a:pt x="27" y="99"/>
                      <a:pt x="1" y="144"/>
                    </a:cubicBezTo>
                    <a:cubicBezTo>
                      <a:pt x="192" y="247"/>
                      <a:pt x="398" y="344"/>
                      <a:pt x="612" y="344"/>
                    </a:cubicBezTo>
                    <a:cubicBezTo>
                      <a:pt x="637" y="344"/>
                      <a:pt x="662" y="343"/>
                      <a:pt x="688" y="340"/>
                    </a:cubicBezTo>
                    <a:cubicBezTo>
                      <a:pt x="767" y="325"/>
                      <a:pt x="846" y="299"/>
                      <a:pt x="930" y="299"/>
                    </a:cubicBezTo>
                    <a:cubicBezTo>
                      <a:pt x="950" y="299"/>
                      <a:pt x="970" y="301"/>
                      <a:pt x="991" y="304"/>
                    </a:cubicBezTo>
                    <a:cubicBezTo>
                      <a:pt x="1062" y="313"/>
                      <a:pt x="1125" y="349"/>
                      <a:pt x="1187" y="375"/>
                    </a:cubicBezTo>
                    <a:cubicBezTo>
                      <a:pt x="1276" y="411"/>
                      <a:pt x="1375" y="429"/>
                      <a:pt x="1473" y="438"/>
                    </a:cubicBezTo>
                    <a:cubicBezTo>
                      <a:pt x="1464" y="384"/>
                      <a:pt x="1455" y="340"/>
                      <a:pt x="1455" y="286"/>
                    </a:cubicBezTo>
                    <a:cubicBezTo>
                      <a:pt x="1375" y="286"/>
                      <a:pt x="1303" y="277"/>
                      <a:pt x="1232" y="251"/>
                    </a:cubicBezTo>
                    <a:cubicBezTo>
                      <a:pt x="1125" y="215"/>
                      <a:pt x="1027" y="152"/>
                      <a:pt x="920" y="152"/>
                    </a:cubicBezTo>
                    <a:cubicBezTo>
                      <a:pt x="908" y="151"/>
                      <a:pt x="896" y="151"/>
                      <a:pt x="885" y="151"/>
                    </a:cubicBezTo>
                    <a:cubicBezTo>
                      <a:pt x="814" y="151"/>
                      <a:pt x="739" y="170"/>
                      <a:pt x="670" y="170"/>
                    </a:cubicBezTo>
                    <a:cubicBezTo>
                      <a:pt x="650" y="172"/>
                      <a:pt x="631" y="173"/>
                      <a:pt x="612" y="173"/>
                    </a:cubicBezTo>
                    <a:cubicBezTo>
                      <a:pt x="428" y="173"/>
                      <a:pt x="251" y="98"/>
                      <a:pt x="8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6"/>
              <p:cNvSpPr/>
              <p:nvPr/>
            </p:nvSpPr>
            <p:spPr>
              <a:xfrm>
                <a:off x="6028713" y="2678173"/>
                <a:ext cx="61833" cy="115687"/>
              </a:xfrm>
              <a:custGeom>
                <a:avLst/>
                <a:gdLst/>
                <a:ahLst/>
                <a:cxnLst/>
                <a:rect l="l" t="t" r="r" b="b"/>
                <a:pathLst>
                  <a:path w="527" h="986" extrusionOk="0">
                    <a:moveTo>
                      <a:pt x="253" y="1"/>
                    </a:moveTo>
                    <a:cubicBezTo>
                      <a:pt x="166" y="1"/>
                      <a:pt x="77" y="45"/>
                      <a:pt x="36" y="120"/>
                    </a:cubicBezTo>
                    <a:cubicBezTo>
                      <a:pt x="0" y="183"/>
                      <a:pt x="0" y="263"/>
                      <a:pt x="18" y="334"/>
                    </a:cubicBezTo>
                    <a:cubicBezTo>
                      <a:pt x="36" y="406"/>
                      <a:pt x="72" y="468"/>
                      <a:pt x="99" y="531"/>
                    </a:cubicBezTo>
                    <a:cubicBezTo>
                      <a:pt x="161" y="673"/>
                      <a:pt x="206" y="825"/>
                      <a:pt x="215" y="986"/>
                    </a:cubicBezTo>
                    <a:cubicBezTo>
                      <a:pt x="286" y="816"/>
                      <a:pt x="411" y="700"/>
                      <a:pt x="464" y="531"/>
                    </a:cubicBezTo>
                    <a:cubicBezTo>
                      <a:pt x="491" y="450"/>
                      <a:pt x="527" y="370"/>
                      <a:pt x="518" y="290"/>
                    </a:cubicBezTo>
                    <a:cubicBezTo>
                      <a:pt x="518" y="174"/>
                      <a:pt x="446" y="58"/>
                      <a:pt x="331" y="13"/>
                    </a:cubicBezTo>
                    <a:cubicBezTo>
                      <a:pt x="306" y="5"/>
                      <a:pt x="280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6"/>
              <p:cNvSpPr/>
              <p:nvPr/>
            </p:nvSpPr>
            <p:spPr>
              <a:xfrm>
                <a:off x="6052766" y="2678173"/>
                <a:ext cx="15840" cy="1135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68" extrusionOk="0">
                    <a:moveTo>
                      <a:pt x="39" y="0"/>
                    </a:moveTo>
                    <a:cubicBezTo>
                      <a:pt x="28" y="0"/>
                      <a:pt x="18" y="1"/>
                      <a:pt x="10" y="4"/>
                    </a:cubicBezTo>
                    <a:cubicBezTo>
                      <a:pt x="81" y="299"/>
                      <a:pt x="54" y="611"/>
                      <a:pt x="1" y="914"/>
                    </a:cubicBezTo>
                    <a:cubicBezTo>
                      <a:pt x="10" y="932"/>
                      <a:pt x="10" y="950"/>
                      <a:pt x="10" y="968"/>
                    </a:cubicBezTo>
                    <a:cubicBezTo>
                      <a:pt x="90" y="655"/>
                      <a:pt x="134" y="325"/>
                      <a:pt x="99" y="4"/>
                    </a:cubicBezTo>
                    <a:cubicBezTo>
                      <a:pt x="81" y="4"/>
                      <a:pt x="59" y="0"/>
                      <a:pt x="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6"/>
              <p:cNvSpPr/>
              <p:nvPr/>
            </p:nvSpPr>
            <p:spPr>
              <a:xfrm>
                <a:off x="5939778" y="2878102"/>
                <a:ext cx="165435" cy="273379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330" extrusionOk="0">
                    <a:moveTo>
                      <a:pt x="1059" y="1"/>
                    </a:moveTo>
                    <a:cubicBezTo>
                      <a:pt x="934" y="1"/>
                      <a:pt x="925" y="248"/>
                      <a:pt x="883" y="379"/>
                    </a:cubicBezTo>
                    <a:cubicBezTo>
                      <a:pt x="821" y="611"/>
                      <a:pt x="705" y="825"/>
                      <a:pt x="589" y="1039"/>
                    </a:cubicBezTo>
                    <a:cubicBezTo>
                      <a:pt x="402" y="1351"/>
                      <a:pt x="196" y="1655"/>
                      <a:pt x="45" y="1994"/>
                    </a:cubicBezTo>
                    <a:cubicBezTo>
                      <a:pt x="27" y="2056"/>
                      <a:pt x="0" y="2118"/>
                      <a:pt x="0" y="2181"/>
                    </a:cubicBezTo>
                    <a:cubicBezTo>
                      <a:pt x="9" y="2243"/>
                      <a:pt x="45" y="2306"/>
                      <a:pt x="107" y="2324"/>
                    </a:cubicBezTo>
                    <a:cubicBezTo>
                      <a:pt x="119" y="2328"/>
                      <a:pt x="131" y="2329"/>
                      <a:pt x="143" y="2329"/>
                    </a:cubicBezTo>
                    <a:cubicBezTo>
                      <a:pt x="185" y="2329"/>
                      <a:pt x="226" y="2309"/>
                      <a:pt x="268" y="2288"/>
                    </a:cubicBezTo>
                    <a:cubicBezTo>
                      <a:pt x="723" y="2056"/>
                      <a:pt x="1035" y="1610"/>
                      <a:pt x="1231" y="1137"/>
                    </a:cubicBezTo>
                    <a:cubicBezTo>
                      <a:pt x="1338" y="869"/>
                      <a:pt x="1410" y="584"/>
                      <a:pt x="1338" y="307"/>
                    </a:cubicBezTo>
                    <a:cubicBezTo>
                      <a:pt x="1312" y="218"/>
                      <a:pt x="1276" y="129"/>
                      <a:pt x="1204" y="76"/>
                    </a:cubicBezTo>
                    <a:cubicBezTo>
                      <a:pt x="1143" y="22"/>
                      <a:pt x="1096" y="1"/>
                      <a:pt x="1059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6"/>
              <p:cNvSpPr/>
              <p:nvPr/>
            </p:nvSpPr>
            <p:spPr>
              <a:xfrm>
                <a:off x="5799452" y="3170603"/>
                <a:ext cx="112167" cy="105949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03" extrusionOk="0">
                    <a:moveTo>
                      <a:pt x="955" y="0"/>
                    </a:moveTo>
                    <a:cubicBezTo>
                      <a:pt x="768" y="250"/>
                      <a:pt x="554" y="482"/>
                      <a:pt x="313" y="678"/>
                    </a:cubicBezTo>
                    <a:cubicBezTo>
                      <a:pt x="259" y="723"/>
                      <a:pt x="117" y="785"/>
                      <a:pt x="1" y="812"/>
                    </a:cubicBezTo>
                    <a:cubicBezTo>
                      <a:pt x="89" y="868"/>
                      <a:pt x="206" y="902"/>
                      <a:pt x="319" y="902"/>
                    </a:cubicBezTo>
                    <a:cubicBezTo>
                      <a:pt x="332" y="902"/>
                      <a:pt x="345" y="902"/>
                      <a:pt x="358" y="901"/>
                    </a:cubicBezTo>
                    <a:lnTo>
                      <a:pt x="375" y="901"/>
                    </a:lnTo>
                    <a:cubicBezTo>
                      <a:pt x="393" y="874"/>
                      <a:pt x="411" y="848"/>
                      <a:pt x="429" y="821"/>
                    </a:cubicBezTo>
                    <a:cubicBezTo>
                      <a:pt x="634" y="562"/>
                      <a:pt x="804" y="295"/>
                      <a:pt x="95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36"/>
              <p:cNvSpPr/>
              <p:nvPr/>
            </p:nvSpPr>
            <p:spPr>
              <a:xfrm>
                <a:off x="5557637" y="2849239"/>
                <a:ext cx="414644" cy="45441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873" extrusionOk="0">
                    <a:moveTo>
                      <a:pt x="3074" y="0"/>
                    </a:moveTo>
                    <a:cubicBezTo>
                      <a:pt x="3009" y="0"/>
                      <a:pt x="2949" y="16"/>
                      <a:pt x="2918" y="54"/>
                    </a:cubicBezTo>
                    <a:cubicBezTo>
                      <a:pt x="2543" y="509"/>
                      <a:pt x="2017" y="812"/>
                      <a:pt x="1598" y="1231"/>
                    </a:cubicBezTo>
                    <a:cubicBezTo>
                      <a:pt x="1303" y="1526"/>
                      <a:pt x="1063" y="1874"/>
                      <a:pt x="848" y="2231"/>
                    </a:cubicBezTo>
                    <a:cubicBezTo>
                      <a:pt x="563" y="2686"/>
                      <a:pt x="295" y="3167"/>
                      <a:pt x="37" y="3640"/>
                    </a:cubicBezTo>
                    <a:cubicBezTo>
                      <a:pt x="19" y="3676"/>
                      <a:pt x="1" y="3711"/>
                      <a:pt x="1" y="3738"/>
                    </a:cubicBezTo>
                    <a:cubicBezTo>
                      <a:pt x="10" y="3774"/>
                      <a:pt x="37" y="3819"/>
                      <a:pt x="72" y="3819"/>
                    </a:cubicBezTo>
                    <a:cubicBezTo>
                      <a:pt x="81" y="3845"/>
                      <a:pt x="117" y="3872"/>
                      <a:pt x="153" y="3872"/>
                    </a:cubicBezTo>
                    <a:cubicBezTo>
                      <a:pt x="188" y="3863"/>
                      <a:pt x="224" y="3845"/>
                      <a:pt x="251" y="3819"/>
                    </a:cubicBezTo>
                    <a:cubicBezTo>
                      <a:pt x="279" y="3833"/>
                      <a:pt x="307" y="3839"/>
                      <a:pt x="335" y="3839"/>
                    </a:cubicBezTo>
                    <a:cubicBezTo>
                      <a:pt x="396" y="3839"/>
                      <a:pt x="455" y="3811"/>
                      <a:pt x="509" y="3774"/>
                    </a:cubicBezTo>
                    <a:cubicBezTo>
                      <a:pt x="1464" y="3114"/>
                      <a:pt x="2383" y="2382"/>
                      <a:pt x="3195" y="1544"/>
                    </a:cubicBezTo>
                    <a:cubicBezTo>
                      <a:pt x="3284" y="1446"/>
                      <a:pt x="3382" y="1347"/>
                      <a:pt x="3436" y="1223"/>
                    </a:cubicBezTo>
                    <a:cubicBezTo>
                      <a:pt x="3525" y="1044"/>
                      <a:pt x="3534" y="839"/>
                      <a:pt x="3516" y="643"/>
                    </a:cubicBezTo>
                    <a:cubicBezTo>
                      <a:pt x="3507" y="429"/>
                      <a:pt x="3462" y="206"/>
                      <a:pt x="3302" y="63"/>
                    </a:cubicBezTo>
                    <a:cubicBezTo>
                      <a:pt x="3256" y="27"/>
                      <a:pt x="3161" y="0"/>
                      <a:pt x="3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36"/>
              <p:cNvSpPr/>
              <p:nvPr/>
            </p:nvSpPr>
            <p:spPr>
              <a:xfrm>
                <a:off x="5758621" y="3082606"/>
                <a:ext cx="53502" cy="2041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74" extrusionOk="0">
                    <a:moveTo>
                      <a:pt x="456" y="1"/>
                    </a:moveTo>
                    <a:lnTo>
                      <a:pt x="456" y="1"/>
                    </a:lnTo>
                    <a:cubicBezTo>
                      <a:pt x="402" y="36"/>
                      <a:pt x="384" y="19"/>
                      <a:pt x="322" y="54"/>
                    </a:cubicBezTo>
                    <a:cubicBezTo>
                      <a:pt x="276" y="70"/>
                      <a:pt x="230" y="92"/>
                      <a:pt x="183" y="92"/>
                    </a:cubicBezTo>
                    <a:cubicBezTo>
                      <a:pt x="176" y="92"/>
                      <a:pt x="169" y="91"/>
                      <a:pt x="161" y="90"/>
                    </a:cubicBezTo>
                    <a:cubicBezTo>
                      <a:pt x="108" y="90"/>
                      <a:pt x="45" y="63"/>
                      <a:pt x="28" y="10"/>
                    </a:cubicBezTo>
                    <a:lnTo>
                      <a:pt x="28" y="10"/>
                    </a:lnTo>
                    <a:cubicBezTo>
                      <a:pt x="1" y="45"/>
                      <a:pt x="10" y="108"/>
                      <a:pt x="45" y="143"/>
                    </a:cubicBezTo>
                    <a:cubicBezTo>
                      <a:pt x="72" y="164"/>
                      <a:pt x="109" y="174"/>
                      <a:pt x="145" y="174"/>
                    </a:cubicBezTo>
                    <a:cubicBezTo>
                      <a:pt x="156" y="174"/>
                      <a:pt x="168" y="172"/>
                      <a:pt x="179" y="170"/>
                    </a:cubicBezTo>
                    <a:cubicBezTo>
                      <a:pt x="286" y="161"/>
                      <a:pt x="375" y="72"/>
                      <a:pt x="456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36"/>
              <p:cNvSpPr/>
              <p:nvPr/>
            </p:nvSpPr>
            <p:spPr>
              <a:xfrm>
                <a:off x="5784786" y="3020891"/>
                <a:ext cx="81779" cy="35903"/>
              </a:xfrm>
              <a:custGeom>
                <a:avLst/>
                <a:gdLst/>
                <a:ahLst/>
                <a:cxnLst/>
                <a:rect l="l" t="t" r="r" b="b"/>
                <a:pathLst>
                  <a:path w="697" h="306" extrusionOk="0">
                    <a:moveTo>
                      <a:pt x="697" y="0"/>
                    </a:moveTo>
                    <a:lnTo>
                      <a:pt x="697" y="0"/>
                    </a:lnTo>
                    <a:cubicBezTo>
                      <a:pt x="616" y="81"/>
                      <a:pt x="527" y="152"/>
                      <a:pt x="420" y="188"/>
                    </a:cubicBezTo>
                    <a:cubicBezTo>
                      <a:pt x="373" y="207"/>
                      <a:pt x="322" y="218"/>
                      <a:pt x="273" y="218"/>
                    </a:cubicBezTo>
                    <a:cubicBezTo>
                      <a:pt x="210" y="218"/>
                      <a:pt x="149" y="201"/>
                      <a:pt x="99" y="161"/>
                    </a:cubicBezTo>
                    <a:cubicBezTo>
                      <a:pt x="54" y="125"/>
                      <a:pt x="28" y="72"/>
                      <a:pt x="19" y="9"/>
                    </a:cubicBezTo>
                    <a:lnTo>
                      <a:pt x="19" y="9"/>
                    </a:lnTo>
                    <a:cubicBezTo>
                      <a:pt x="1" y="90"/>
                      <a:pt x="10" y="161"/>
                      <a:pt x="63" y="223"/>
                    </a:cubicBezTo>
                    <a:cubicBezTo>
                      <a:pt x="111" y="271"/>
                      <a:pt x="181" y="305"/>
                      <a:pt x="253" y="305"/>
                    </a:cubicBezTo>
                    <a:cubicBezTo>
                      <a:pt x="261" y="305"/>
                      <a:pt x="269" y="305"/>
                      <a:pt x="277" y="304"/>
                    </a:cubicBezTo>
                    <a:cubicBezTo>
                      <a:pt x="367" y="295"/>
                      <a:pt x="438" y="241"/>
                      <a:pt x="500" y="188"/>
                    </a:cubicBezTo>
                    <a:cubicBezTo>
                      <a:pt x="572" y="125"/>
                      <a:pt x="643" y="72"/>
                      <a:pt x="69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36"/>
              <p:cNvSpPr/>
              <p:nvPr/>
            </p:nvSpPr>
            <p:spPr>
              <a:xfrm>
                <a:off x="5814118" y="2966450"/>
                <a:ext cx="44116" cy="3273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79" extrusionOk="0">
                    <a:moveTo>
                      <a:pt x="72" y="1"/>
                    </a:moveTo>
                    <a:lnTo>
                      <a:pt x="72" y="1"/>
                    </a:lnTo>
                    <a:cubicBezTo>
                      <a:pt x="54" y="45"/>
                      <a:pt x="18" y="81"/>
                      <a:pt x="10" y="125"/>
                    </a:cubicBezTo>
                    <a:cubicBezTo>
                      <a:pt x="1" y="170"/>
                      <a:pt x="18" y="224"/>
                      <a:pt x="54" y="259"/>
                    </a:cubicBezTo>
                    <a:cubicBezTo>
                      <a:pt x="74" y="272"/>
                      <a:pt x="97" y="278"/>
                      <a:pt x="121" y="278"/>
                    </a:cubicBezTo>
                    <a:cubicBezTo>
                      <a:pt x="163" y="278"/>
                      <a:pt x="208" y="261"/>
                      <a:pt x="241" y="232"/>
                    </a:cubicBezTo>
                    <a:cubicBezTo>
                      <a:pt x="295" y="188"/>
                      <a:pt x="322" y="134"/>
                      <a:pt x="375" y="90"/>
                    </a:cubicBezTo>
                    <a:lnTo>
                      <a:pt x="375" y="90"/>
                    </a:lnTo>
                    <a:cubicBezTo>
                      <a:pt x="331" y="125"/>
                      <a:pt x="295" y="161"/>
                      <a:pt x="241" y="179"/>
                    </a:cubicBezTo>
                    <a:cubicBezTo>
                      <a:pt x="227" y="185"/>
                      <a:pt x="210" y="188"/>
                      <a:pt x="193" y="188"/>
                    </a:cubicBezTo>
                    <a:cubicBezTo>
                      <a:pt x="158" y="188"/>
                      <a:pt x="123" y="176"/>
                      <a:pt x="99" y="152"/>
                    </a:cubicBezTo>
                    <a:cubicBezTo>
                      <a:pt x="63" y="108"/>
                      <a:pt x="54" y="54"/>
                      <a:pt x="7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36"/>
              <p:cNvSpPr/>
              <p:nvPr/>
            </p:nvSpPr>
            <p:spPr>
              <a:xfrm>
                <a:off x="5857061" y="2950728"/>
                <a:ext cx="38836" cy="3789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323" extrusionOk="0">
                    <a:moveTo>
                      <a:pt x="36" y="1"/>
                    </a:moveTo>
                    <a:cubicBezTo>
                      <a:pt x="0" y="63"/>
                      <a:pt x="0" y="152"/>
                      <a:pt x="36" y="215"/>
                    </a:cubicBezTo>
                    <a:cubicBezTo>
                      <a:pt x="69" y="280"/>
                      <a:pt x="139" y="323"/>
                      <a:pt x="212" y="323"/>
                    </a:cubicBezTo>
                    <a:cubicBezTo>
                      <a:pt x="219" y="323"/>
                      <a:pt x="226" y="323"/>
                      <a:pt x="232" y="322"/>
                    </a:cubicBezTo>
                    <a:cubicBezTo>
                      <a:pt x="268" y="322"/>
                      <a:pt x="304" y="313"/>
                      <a:pt x="330" y="286"/>
                    </a:cubicBezTo>
                    <a:lnTo>
                      <a:pt x="330" y="286"/>
                    </a:lnTo>
                    <a:cubicBezTo>
                      <a:pt x="320" y="289"/>
                      <a:pt x="308" y="290"/>
                      <a:pt x="297" y="290"/>
                    </a:cubicBezTo>
                    <a:cubicBezTo>
                      <a:pt x="233" y="290"/>
                      <a:pt x="162" y="251"/>
                      <a:pt x="116" y="206"/>
                    </a:cubicBezTo>
                    <a:cubicBezTo>
                      <a:pt x="63" y="161"/>
                      <a:pt x="27" y="72"/>
                      <a:pt x="36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36"/>
              <p:cNvSpPr/>
              <p:nvPr/>
            </p:nvSpPr>
            <p:spPr>
              <a:xfrm>
                <a:off x="5860346" y="3009393"/>
                <a:ext cx="66995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52" extrusionOk="0">
                    <a:moveTo>
                      <a:pt x="44" y="0"/>
                    </a:moveTo>
                    <a:cubicBezTo>
                      <a:pt x="43" y="3"/>
                      <a:pt x="43" y="5"/>
                      <a:pt x="42" y="7"/>
                    </a:cubicBezTo>
                    <a:lnTo>
                      <a:pt x="42" y="7"/>
                    </a:lnTo>
                    <a:cubicBezTo>
                      <a:pt x="43" y="5"/>
                      <a:pt x="43" y="3"/>
                      <a:pt x="44" y="0"/>
                    </a:cubicBezTo>
                    <a:close/>
                    <a:moveTo>
                      <a:pt x="42" y="7"/>
                    </a:moveTo>
                    <a:cubicBezTo>
                      <a:pt x="31" y="52"/>
                      <a:pt x="0" y="118"/>
                      <a:pt x="17" y="152"/>
                    </a:cubicBezTo>
                    <a:cubicBezTo>
                      <a:pt x="41" y="216"/>
                      <a:pt x="108" y="251"/>
                      <a:pt x="174" y="251"/>
                    </a:cubicBezTo>
                    <a:cubicBezTo>
                      <a:pt x="181" y="251"/>
                      <a:pt x="188" y="251"/>
                      <a:pt x="195" y="250"/>
                    </a:cubicBezTo>
                    <a:cubicBezTo>
                      <a:pt x="267" y="250"/>
                      <a:pt x="329" y="214"/>
                      <a:pt x="392" y="179"/>
                    </a:cubicBezTo>
                    <a:cubicBezTo>
                      <a:pt x="463" y="125"/>
                      <a:pt x="499" y="107"/>
                      <a:pt x="570" y="45"/>
                    </a:cubicBezTo>
                    <a:lnTo>
                      <a:pt x="570" y="45"/>
                    </a:lnTo>
                    <a:cubicBezTo>
                      <a:pt x="499" y="107"/>
                      <a:pt x="427" y="143"/>
                      <a:pt x="338" y="170"/>
                    </a:cubicBezTo>
                    <a:cubicBezTo>
                      <a:pt x="304" y="180"/>
                      <a:pt x="264" y="187"/>
                      <a:pt x="225" y="187"/>
                    </a:cubicBezTo>
                    <a:cubicBezTo>
                      <a:pt x="193" y="187"/>
                      <a:pt x="161" y="182"/>
                      <a:pt x="133" y="170"/>
                    </a:cubicBezTo>
                    <a:cubicBezTo>
                      <a:pt x="73" y="144"/>
                      <a:pt x="29" y="76"/>
                      <a:pt x="42" y="7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36"/>
              <p:cNvSpPr/>
              <p:nvPr/>
            </p:nvSpPr>
            <p:spPr>
              <a:xfrm>
                <a:off x="5889443" y="2958120"/>
                <a:ext cx="47284" cy="26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29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358" y="72"/>
                      <a:pt x="286" y="134"/>
                      <a:pt x="197" y="143"/>
                    </a:cubicBezTo>
                    <a:cubicBezTo>
                      <a:pt x="190" y="144"/>
                      <a:pt x="184" y="144"/>
                      <a:pt x="177" y="144"/>
                    </a:cubicBezTo>
                    <a:cubicBezTo>
                      <a:pt x="101" y="144"/>
                      <a:pt x="17" y="100"/>
                      <a:pt x="1" y="27"/>
                    </a:cubicBezTo>
                    <a:lnTo>
                      <a:pt x="1" y="27"/>
                    </a:lnTo>
                    <a:cubicBezTo>
                      <a:pt x="1" y="89"/>
                      <a:pt x="37" y="179"/>
                      <a:pt x="90" y="205"/>
                    </a:cubicBezTo>
                    <a:cubicBezTo>
                      <a:pt x="118" y="221"/>
                      <a:pt x="147" y="228"/>
                      <a:pt x="175" y="228"/>
                    </a:cubicBezTo>
                    <a:cubicBezTo>
                      <a:pt x="212" y="228"/>
                      <a:pt x="247" y="216"/>
                      <a:pt x="277" y="196"/>
                    </a:cubicBezTo>
                    <a:cubicBezTo>
                      <a:pt x="349" y="161"/>
                      <a:pt x="376" y="72"/>
                      <a:pt x="402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36"/>
              <p:cNvSpPr/>
              <p:nvPr/>
            </p:nvSpPr>
            <p:spPr>
              <a:xfrm>
                <a:off x="5882169" y="2896288"/>
                <a:ext cx="51391" cy="36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07" extrusionOk="0">
                    <a:moveTo>
                      <a:pt x="81" y="1"/>
                    </a:moveTo>
                    <a:cubicBezTo>
                      <a:pt x="68" y="14"/>
                      <a:pt x="57" y="29"/>
                      <a:pt x="50" y="45"/>
                    </a:cubicBezTo>
                    <a:lnTo>
                      <a:pt x="50" y="45"/>
                    </a:lnTo>
                    <a:cubicBezTo>
                      <a:pt x="60" y="29"/>
                      <a:pt x="71" y="13"/>
                      <a:pt x="81" y="1"/>
                    </a:cubicBezTo>
                    <a:close/>
                    <a:moveTo>
                      <a:pt x="50" y="45"/>
                    </a:moveTo>
                    <a:lnTo>
                      <a:pt x="50" y="45"/>
                    </a:lnTo>
                    <a:cubicBezTo>
                      <a:pt x="24" y="88"/>
                      <a:pt x="0" y="141"/>
                      <a:pt x="0" y="179"/>
                    </a:cubicBezTo>
                    <a:cubicBezTo>
                      <a:pt x="0" y="206"/>
                      <a:pt x="9" y="233"/>
                      <a:pt x="27" y="260"/>
                    </a:cubicBezTo>
                    <a:cubicBezTo>
                      <a:pt x="42" y="289"/>
                      <a:pt x="81" y="306"/>
                      <a:pt x="125" y="306"/>
                    </a:cubicBezTo>
                    <a:cubicBezTo>
                      <a:pt x="134" y="306"/>
                      <a:pt x="143" y="306"/>
                      <a:pt x="152" y="304"/>
                    </a:cubicBezTo>
                    <a:cubicBezTo>
                      <a:pt x="197" y="295"/>
                      <a:pt x="241" y="268"/>
                      <a:pt x="277" y="242"/>
                    </a:cubicBezTo>
                    <a:cubicBezTo>
                      <a:pt x="339" y="188"/>
                      <a:pt x="384" y="126"/>
                      <a:pt x="438" y="63"/>
                    </a:cubicBezTo>
                    <a:lnTo>
                      <a:pt x="438" y="63"/>
                    </a:lnTo>
                    <a:cubicBezTo>
                      <a:pt x="393" y="108"/>
                      <a:pt x="348" y="144"/>
                      <a:pt x="304" y="179"/>
                    </a:cubicBezTo>
                    <a:cubicBezTo>
                      <a:pt x="265" y="202"/>
                      <a:pt x="220" y="226"/>
                      <a:pt x="174" y="226"/>
                    </a:cubicBezTo>
                    <a:cubicBezTo>
                      <a:pt x="166" y="226"/>
                      <a:pt x="159" y="225"/>
                      <a:pt x="152" y="224"/>
                    </a:cubicBezTo>
                    <a:cubicBezTo>
                      <a:pt x="99" y="215"/>
                      <a:pt x="54" y="179"/>
                      <a:pt x="45" y="135"/>
                    </a:cubicBezTo>
                    <a:cubicBezTo>
                      <a:pt x="34" y="106"/>
                      <a:pt x="37" y="74"/>
                      <a:pt x="50" y="45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36"/>
              <p:cNvSpPr/>
              <p:nvPr/>
            </p:nvSpPr>
            <p:spPr>
              <a:xfrm>
                <a:off x="5929218" y="2917290"/>
                <a:ext cx="28394" cy="2769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46" y="0"/>
                    </a:moveTo>
                    <a:lnTo>
                      <a:pt x="46" y="0"/>
                    </a:lnTo>
                    <a:cubicBezTo>
                      <a:pt x="19" y="45"/>
                      <a:pt x="1" y="98"/>
                      <a:pt x="1" y="161"/>
                    </a:cubicBezTo>
                    <a:cubicBezTo>
                      <a:pt x="1" y="188"/>
                      <a:pt x="10" y="214"/>
                      <a:pt x="37" y="232"/>
                    </a:cubicBezTo>
                    <a:cubicBezTo>
                      <a:pt x="41" y="235"/>
                      <a:pt x="47" y="236"/>
                      <a:pt x="53" y="236"/>
                    </a:cubicBezTo>
                    <a:cubicBezTo>
                      <a:pt x="68" y="236"/>
                      <a:pt x="86" y="227"/>
                      <a:pt x="99" y="214"/>
                    </a:cubicBezTo>
                    <a:cubicBezTo>
                      <a:pt x="162" y="179"/>
                      <a:pt x="215" y="116"/>
                      <a:pt x="242" y="54"/>
                    </a:cubicBezTo>
                    <a:lnTo>
                      <a:pt x="242" y="54"/>
                    </a:lnTo>
                    <a:cubicBezTo>
                      <a:pt x="206" y="89"/>
                      <a:pt x="170" y="98"/>
                      <a:pt x="135" y="125"/>
                    </a:cubicBezTo>
                    <a:cubicBezTo>
                      <a:pt x="126" y="125"/>
                      <a:pt x="108" y="134"/>
                      <a:pt x="99" y="134"/>
                    </a:cubicBezTo>
                    <a:cubicBezTo>
                      <a:pt x="95" y="135"/>
                      <a:pt x="92" y="136"/>
                      <a:pt x="88" y="136"/>
                    </a:cubicBezTo>
                    <a:cubicBezTo>
                      <a:pt x="65" y="136"/>
                      <a:pt x="44" y="113"/>
                      <a:pt x="37" y="89"/>
                    </a:cubicBezTo>
                    <a:cubicBezTo>
                      <a:pt x="37" y="63"/>
                      <a:pt x="37" y="27"/>
                      <a:pt x="46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36"/>
              <p:cNvSpPr/>
              <p:nvPr/>
            </p:nvSpPr>
            <p:spPr>
              <a:xfrm>
                <a:off x="5567140" y="3087886"/>
                <a:ext cx="160273" cy="214714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30" extrusionOk="0">
                    <a:moveTo>
                      <a:pt x="1365" y="0"/>
                    </a:moveTo>
                    <a:lnTo>
                      <a:pt x="1365" y="0"/>
                    </a:lnTo>
                    <a:cubicBezTo>
                      <a:pt x="776" y="482"/>
                      <a:pt x="304" y="1107"/>
                      <a:pt x="0" y="1802"/>
                    </a:cubicBezTo>
                    <a:cubicBezTo>
                      <a:pt x="9" y="1820"/>
                      <a:pt x="27" y="1829"/>
                      <a:pt x="45" y="1829"/>
                    </a:cubicBezTo>
                    <a:cubicBezTo>
                      <a:pt x="125" y="1597"/>
                      <a:pt x="277" y="1374"/>
                      <a:pt x="428" y="1160"/>
                    </a:cubicBezTo>
                    <a:cubicBezTo>
                      <a:pt x="714" y="759"/>
                      <a:pt x="1035" y="366"/>
                      <a:pt x="136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36"/>
              <p:cNvSpPr/>
              <p:nvPr/>
            </p:nvSpPr>
            <p:spPr>
              <a:xfrm>
                <a:off x="5586969" y="3106658"/>
                <a:ext cx="171771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646" extrusionOk="0">
                    <a:moveTo>
                      <a:pt x="1464" y="1"/>
                    </a:moveTo>
                    <a:lnTo>
                      <a:pt x="1464" y="1"/>
                    </a:lnTo>
                    <a:cubicBezTo>
                      <a:pt x="1009" y="393"/>
                      <a:pt x="590" y="831"/>
                      <a:pt x="215" y="1294"/>
                    </a:cubicBezTo>
                    <a:cubicBezTo>
                      <a:pt x="135" y="1402"/>
                      <a:pt x="54" y="1509"/>
                      <a:pt x="1" y="1625"/>
                    </a:cubicBezTo>
                    <a:cubicBezTo>
                      <a:pt x="33" y="1638"/>
                      <a:pt x="66" y="1646"/>
                      <a:pt x="99" y="1646"/>
                    </a:cubicBezTo>
                    <a:cubicBezTo>
                      <a:pt x="111" y="1646"/>
                      <a:pt x="123" y="1645"/>
                      <a:pt x="135" y="1642"/>
                    </a:cubicBezTo>
                    <a:cubicBezTo>
                      <a:pt x="135" y="1571"/>
                      <a:pt x="161" y="1509"/>
                      <a:pt x="188" y="1446"/>
                    </a:cubicBezTo>
                    <a:cubicBezTo>
                      <a:pt x="251" y="1330"/>
                      <a:pt x="340" y="1232"/>
                      <a:pt x="429" y="1134"/>
                    </a:cubicBezTo>
                    <a:cubicBezTo>
                      <a:pt x="777" y="759"/>
                      <a:pt x="1116" y="376"/>
                      <a:pt x="1464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36"/>
              <p:cNvSpPr/>
              <p:nvPr/>
            </p:nvSpPr>
            <p:spPr>
              <a:xfrm>
                <a:off x="5605859" y="2856513"/>
                <a:ext cx="299426" cy="341430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910" extrusionOk="0">
                    <a:moveTo>
                      <a:pt x="2498" y="1"/>
                    </a:moveTo>
                    <a:lnTo>
                      <a:pt x="2498" y="1"/>
                    </a:lnTo>
                    <a:cubicBezTo>
                      <a:pt x="2124" y="447"/>
                      <a:pt x="1597" y="759"/>
                      <a:pt x="1187" y="1169"/>
                    </a:cubicBezTo>
                    <a:cubicBezTo>
                      <a:pt x="892" y="1464"/>
                      <a:pt x="652" y="1812"/>
                      <a:pt x="437" y="2169"/>
                    </a:cubicBezTo>
                    <a:cubicBezTo>
                      <a:pt x="286" y="2409"/>
                      <a:pt x="143" y="2659"/>
                      <a:pt x="0" y="2909"/>
                    </a:cubicBezTo>
                    <a:cubicBezTo>
                      <a:pt x="36" y="2900"/>
                      <a:pt x="81" y="2900"/>
                      <a:pt x="107" y="2882"/>
                    </a:cubicBezTo>
                    <a:cubicBezTo>
                      <a:pt x="286" y="2820"/>
                      <a:pt x="429" y="2713"/>
                      <a:pt x="580" y="2606"/>
                    </a:cubicBezTo>
                    <a:cubicBezTo>
                      <a:pt x="919" y="2347"/>
                      <a:pt x="1240" y="2079"/>
                      <a:pt x="1562" y="1803"/>
                    </a:cubicBezTo>
                    <a:cubicBezTo>
                      <a:pt x="1883" y="1517"/>
                      <a:pt x="2195" y="1223"/>
                      <a:pt x="2373" y="839"/>
                    </a:cubicBezTo>
                    <a:cubicBezTo>
                      <a:pt x="2498" y="581"/>
                      <a:pt x="2552" y="277"/>
                      <a:pt x="2498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36"/>
              <p:cNvSpPr/>
              <p:nvPr/>
            </p:nvSpPr>
            <p:spPr>
              <a:xfrm>
                <a:off x="5557637" y="2969618"/>
                <a:ext cx="411476" cy="334039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847" extrusionOk="0">
                    <a:moveTo>
                      <a:pt x="3507" y="0"/>
                    </a:moveTo>
                    <a:cubicBezTo>
                      <a:pt x="3498" y="0"/>
                      <a:pt x="3498" y="9"/>
                      <a:pt x="3498" y="9"/>
                    </a:cubicBezTo>
                    <a:cubicBezTo>
                      <a:pt x="3400" y="170"/>
                      <a:pt x="3275" y="313"/>
                      <a:pt x="3141" y="446"/>
                    </a:cubicBezTo>
                    <a:cubicBezTo>
                      <a:pt x="2936" y="652"/>
                      <a:pt x="2704" y="848"/>
                      <a:pt x="2472" y="1044"/>
                    </a:cubicBezTo>
                    <a:cubicBezTo>
                      <a:pt x="2053" y="1392"/>
                      <a:pt x="1625" y="1731"/>
                      <a:pt x="1196" y="2070"/>
                    </a:cubicBezTo>
                    <a:cubicBezTo>
                      <a:pt x="1139" y="2111"/>
                      <a:pt x="1081" y="2160"/>
                      <a:pt x="1009" y="2160"/>
                    </a:cubicBezTo>
                    <a:cubicBezTo>
                      <a:pt x="1003" y="2160"/>
                      <a:pt x="997" y="2160"/>
                      <a:pt x="991" y="2159"/>
                    </a:cubicBezTo>
                    <a:cubicBezTo>
                      <a:pt x="920" y="2159"/>
                      <a:pt x="848" y="2079"/>
                      <a:pt x="884" y="2008"/>
                    </a:cubicBezTo>
                    <a:lnTo>
                      <a:pt x="884" y="2008"/>
                    </a:lnTo>
                    <a:cubicBezTo>
                      <a:pt x="822" y="2106"/>
                      <a:pt x="741" y="2195"/>
                      <a:pt x="652" y="2266"/>
                    </a:cubicBezTo>
                    <a:cubicBezTo>
                      <a:pt x="617" y="2302"/>
                      <a:pt x="581" y="2329"/>
                      <a:pt x="527" y="2329"/>
                    </a:cubicBezTo>
                    <a:cubicBezTo>
                      <a:pt x="456" y="2320"/>
                      <a:pt x="420" y="2204"/>
                      <a:pt x="474" y="2159"/>
                    </a:cubicBezTo>
                    <a:lnTo>
                      <a:pt x="474" y="2159"/>
                    </a:lnTo>
                    <a:cubicBezTo>
                      <a:pt x="411" y="2204"/>
                      <a:pt x="385" y="2311"/>
                      <a:pt x="313" y="2311"/>
                    </a:cubicBezTo>
                    <a:cubicBezTo>
                      <a:pt x="278" y="2311"/>
                      <a:pt x="251" y="2293"/>
                      <a:pt x="233" y="2266"/>
                    </a:cubicBezTo>
                    <a:cubicBezTo>
                      <a:pt x="170" y="2382"/>
                      <a:pt x="99" y="2498"/>
                      <a:pt x="37" y="2614"/>
                    </a:cubicBezTo>
                    <a:cubicBezTo>
                      <a:pt x="19" y="2650"/>
                      <a:pt x="1" y="2685"/>
                      <a:pt x="10" y="2712"/>
                    </a:cubicBezTo>
                    <a:cubicBezTo>
                      <a:pt x="10" y="2745"/>
                      <a:pt x="32" y="2785"/>
                      <a:pt x="63" y="2785"/>
                    </a:cubicBezTo>
                    <a:cubicBezTo>
                      <a:pt x="66" y="2785"/>
                      <a:pt x="69" y="2784"/>
                      <a:pt x="72" y="2784"/>
                    </a:cubicBezTo>
                    <a:cubicBezTo>
                      <a:pt x="81" y="2819"/>
                      <a:pt x="117" y="2846"/>
                      <a:pt x="153" y="2846"/>
                    </a:cubicBezTo>
                    <a:cubicBezTo>
                      <a:pt x="188" y="2837"/>
                      <a:pt x="224" y="2819"/>
                      <a:pt x="251" y="2793"/>
                    </a:cubicBezTo>
                    <a:cubicBezTo>
                      <a:pt x="279" y="2807"/>
                      <a:pt x="307" y="2813"/>
                      <a:pt x="335" y="2813"/>
                    </a:cubicBezTo>
                    <a:cubicBezTo>
                      <a:pt x="396" y="2813"/>
                      <a:pt x="455" y="2785"/>
                      <a:pt x="509" y="2748"/>
                    </a:cubicBezTo>
                    <a:cubicBezTo>
                      <a:pt x="1464" y="2088"/>
                      <a:pt x="2383" y="1356"/>
                      <a:pt x="3195" y="518"/>
                    </a:cubicBezTo>
                    <a:cubicBezTo>
                      <a:pt x="3284" y="420"/>
                      <a:pt x="3382" y="321"/>
                      <a:pt x="3444" y="197"/>
                    </a:cubicBezTo>
                    <a:cubicBezTo>
                      <a:pt x="3471" y="134"/>
                      <a:pt x="3489" y="72"/>
                      <a:pt x="350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36"/>
              <p:cNvSpPr/>
              <p:nvPr/>
            </p:nvSpPr>
            <p:spPr>
              <a:xfrm>
                <a:off x="5768125" y="3251911"/>
                <a:ext cx="152881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734" extrusionOk="0">
                    <a:moveTo>
                      <a:pt x="79" y="0"/>
                    </a:moveTo>
                    <a:cubicBezTo>
                      <a:pt x="47" y="0"/>
                      <a:pt x="16" y="69"/>
                      <a:pt x="0" y="101"/>
                    </a:cubicBezTo>
                    <a:cubicBezTo>
                      <a:pt x="98" y="244"/>
                      <a:pt x="187" y="387"/>
                      <a:pt x="241" y="556"/>
                    </a:cubicBezTo>
                    <a:cubicBezTo>
                      <a:pt x="268" y="654"/>
                      <a:pt x="286" y="761"/>
                      <a:pt x="303" y="859"/>
                    </a:cubicBezTo>
                    <a:cubicBezTo>
                      <a:pt x="321" y="957"/>
                      <a:pt x="348" y="1047"/>
                      <a:pt x="375" y="1136"/>
                    </a:cubicBezTo>
                    <a:cubicBezTo>
                      <a:pt x="410" y="1270"/>
                      <a:pt x="446" y="1404"/>
                      <a:pt x="482" y="1528"/>
                    </a:cubicBezTo>
                    <a:cubicBezTo>
                      <a:pt x="490" y="1578"/>
                      <a:pt x="521" y="1628"/>
                      <a:pt x="561" y="1628"/>
                    </a:cubicBezTo>
                    <a:cubicBezTo>
                      <a:pt x="564" y="1628"/>
                      <a:pt x="568" y="1627"/>
                      <a:pt x="571" y="1627"/>
                    </a:cubicBezTo>
                    <a:cubicBezTo>
                      <a:pt x="553" y="1404"/>
                      <a:pt x="535" y="1181"/>
                      <a:pt x="509" y="966"/>
                    </a:cubicBezTo>
                    <a:lnTo>
                      <a:pt x="509" y="966"/>
                    </a:lnTo>
                    <a:cubicBezTo>
                      <a:pt x="535" y="975"/>
                      <a:pt x="571" y="984"/>
                      <a:pt x="589" y="1002"/>
                    </a:cubicBezTo>
                    <a:cubicBezTo>
                      <a:pt x="723" y="1163"/>
                      <a:pt x="776" y="1377"/>
                      <a:pt x="857" y="1573"/>
                    </a:cubicBezTo>
                    <a:cubicBezTo>
                      <a:pt x="883" y="1627"/>
                      <a:pt x="910" y="1680"/>
                      <a:pt x="955" y="1716"/>
                    </a:cubicBezTo>
                    <a:cubicBezTo>
                      <a:pt x="955" y="1725"/>
                      <a:pt x="964" y="1734"/>
                      <a:pt x="972" y="1734"/>
                    </a:cubicBezTo>
                    <a:cubicBezTo>
                      <a:pt x="1008" y="1734"/>
                      <a:pt x="1017" y="1689"/>
                      <a:pt x="1008" y="1662"/>
                    </a:cubicBezTo>
                    <a:cubicBezTo>
                      <a:pt x="955" y="1386"/>
                      <a:pt x="830" y="1127"/>
                      <a:pt x="651" y="913"/>
                    </a:cubicBezTo>
                    <a:lnTo>
                      <a:pt x="651" y="913"/>
                    </a:lnTo>
                    <a:cubicBezTo>
                      <a:pt x="821" y="1082"/>
                      <a:pt x="990" y="1225"/>
                      <a:pt x="1160" y="1395"/>
                    </a:cubicBezTo>
                    <a:cubicBezTo>
                      <a:pt x="1192" y="1435"/>
                      <a:pt x="1238" y="1467"/>
                      <a:pt x="1286" y="1467"/>
                    </a:cubicBezTo>
                    <a:cubicBezTo>
                      <a:pt x="1291" y="1467"/>
                      <a:pt x="1297" y="1467"/>
                      <a:pt x="1303" y="1466"/>
                    </a:cubicBezTo>
                    <a:cubicBezTo>
                      <a:pt x="1249" y="1305"/>
                      <a:pt x="1133" y="1181"/>
                      <a:pt x="999" y="1073"/>
                    </a:cubicBezTo>
                    <a:cubicBezTo>
                      <a:pt x="874" y="966"/>
                      <a:pt x="732" y="868"/>
                      <a:pt x="607" y="752"/>
                    </a:cubicBezTo>
                    <a:cubicBezTo>
                      <a:pt x="419" y="574"/>
                      <a:pt x="294" y="342"/>
                      <a:pt x="179" y="110"/>
                    </a:cubicBezTo>
                    <a:cubicBezTo>
                      <a:pt x="152" y="65"/>
                      <a:pt x="134" y="30"/>
                      <a:pt x="89" y="3"/>
                    </a:cubicBezTo>
                    <a:cubicBezTo>
                      <a:pt x="86" y="1"/>
                      <a:pt x="8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36"/>
              <p:cNvSpPr/>
              <p:nvPr/>
            </p:nvSpPr>
            <p:spPr>
              <a:xfrm>
                <a:off x="5845562" y="3359971"/>
                <a:ext cx="8448" cy="116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99" extrusionOk="0">
                    <a:moveTo>
                      <a:pt x="0" y="1"/>
                    </a:moveTo>
                    <a:cubicBezTo>
                      <a:pt x="27" y="36"/>
                      <a:pt x="54" y="63"/>
                      <a:pt x="72" y="99"/>
                    </a:cubicBezTo>
                    <a:cubicBezTo>
                      <a:pt x="54" y="63"/>
                      <a:pt x="27" y="3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36"/>
              <p:cNvSpPr/>
              <p:nvPr/>
            </p:nvSpPr>
            <p:spPr>
              <a:xfrm>
                <a:off x="5768125" y="3256370"/>
                <a:ext cx="61833" cy="185381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580" extrusionOk="0">
                    <a:moveTo>
                      <a:pt x="36" y="1"/>
                    </a:moveTo>
                    <a:cubicBezTo>
                      <a:pt x="18" y="18"/>
                      <a:pt x="9" y="45"/>
                      <a:pt x="0" y="63"/>
                    </a:cubicBezTo>
                    <a:cubicBezTo>
                      <a:pt x="98" y="206"/>
                      <a:pt x="187" y="349"/>
                      <a:pt x="241" y="518"/>
                    </a:cubicBezTo>
                    <a:cubicBezTo>
                      <a:pt x="268" y="616"/>
                      <a:pt x="286" y="723"/>
                      <a:pt x="303" y="821"/>
                    </a:cubicBezTo>
                    <a:cubicBezTo>
                      <a:pt x="321" y="919"/>
                      <a:pt x="348" y="1009"/>
                      <a:pt x="375" y="1098"/>
                    </a:cubicBezTo>
                    <a:cubicBezTo>
                      <a:pt x="410" y="1232"/>
                      <a:pt x="446" y="1366"/>
                      <a:pt x="482" y="1490"/>
                    </a:cubicBezTo>
                    <a:cubicBezTo>
                      <a:pt x="491" y="1526"/>
                      <a:pt x="509" y="1562"/>
                      <a:pt x="526" y="1580"/>
                    </a:cubicBezTo>
                    <a:cubicBezTo>
                      <a:pt x="518" y="1526"/>
                      <a:pt x="500" y="1464"/>
                      <a:pt x="491" y="1410"/>
                    </a:cubicBezTo>
                    <a:cubicBezTo>
                      <a:pt x="419" y="1044"/>
                      <a:pt x="393" y="661"/>
                      <a:pt x="232" y="331"/>
                    </a:cubicBezTo>
                    <a:cubicBezTo>
                      <a:pt x="170" y="215"/>
                      <a:pt x="98" y="108"/>
                      <a:pt x="36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36"/>
              <p:cNvSpPr/>
              <p:nvPr/>
            </p:nvSpPr>
            <p:spPr>
              <a:xfrm>
                <a:off x="5830896" y="3336975"/>
                <a:ext cx="90109" cy="87176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4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63"/>
                      <a:pt x="81" y="125"/>
                      <a:pt x="125" y="188"/>
                    </a:cubicBezTo>
                    <a:cubicBezTo>
                      <a:pt x="286" y="357"/>
                      <a:pt x="455" y="509"/>
                      <a:pt x="625" y="670"/>
                    </a:cubicBezTo>
                    <a:cubicBezTo>
                      <a:pt x="657" y="710"/>
                      <a:pt x="703" y="742"/>
                      <a:pt x="751" y="742"/>
                    </a:cubicBezTo>
                    <a:cubicBezTo>
                      <a:pt x="756" y="742"/>
                      <a:pt x="762" y="742"/>
                      <a:pt x="768" y="741"/>
                    </a:cubicBezTo>
                    <a:cubicBezTo>
                      <a:pt x="768" y="723"/>
                      <a:pt x="759" y="714"/>
                      <a:pt x="750" y="696"/>
                    </a:cubicBezTo>
                    <a:cubicBezTo>
                      <a:pt x="661" y="634"/>
                      <a:pt x="589" y="554"/>
                      <a:pt x="518" y="482"/>
                    </a:cubicBezTo>
                    <a:cubicBezTo>
                      <a:pt x="357" y="313"/>
                      <a:pt x="188" y="15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36"/>
              <p:cNvSpPr/>
              <p:nvPr/>
            </p:nvSpPr>
            <p:spPr>
              <a:xfrm>
                <a:off x="5820454" y="3343311"/>
                <a:ext cx="63945" cy="1120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955" extrusionOk="0">
                    <a:moveTo>
                      <a:pt x="0" y="0"/>
                    </a:moveTo>
                    <a:cubicBezTo>
                      <a:pt x="27" y="89"/>
                      <a:pt x="54" y="187"/>
                      <a:pt x="72" y="277"/>
                    </a:cubicBezTo>
                    <a:cubicBezTo>
                      <a:pt x="72" y="250"/>
                      <a:pt x="72" y="214"/>
                      <a:pt x="63" y="187"/>
                    </a:cubicBezTo>
                    <a:lnTo>
                      <a:pt x="63" y="187"/>
                    </a:lnTo>
                    <a:cubicBezTo>
                      <a:pt x="89" y="196"/>
                      <a:pt x="125" y="205"/>
                      <a:pt x="143" y="223"/>
                    </a:cubicBezTo>
                    <a:cubicBezTo>
                      <a:pt x="277" y="384"/>
                      <a:pt x="330" y="598"/>
                      <a:pt x="411" y="794"/>
                    </a:cubicBezTo>
                    <a:cubicBezTo>
                      <a:pt x="437" y="848"/>
                      <a:pt x="464" y="901"/>
                      <a:pt x="509" y="937"/>
                    </a:cubicBezTo>
                    <a:cubicBezTo>
                      <a:pt x="509" y="946"/>
                      <a:pt x="518" y="955"/>
                      <a:pt x="526" y="955"/>
                    </a:cubicBezTo>
                    <a:lnTo>
                      <a:pt x="544" y="955"/>
                    </a:lnTo>
                    <a:cubicBezTo>
                      <a:pt x="518" y="910"/>
                      <a:pt x="500" y="874"/>
                      <a:pt x="482" y="830"/>
                    </a:cubicBezTo>
                    <a:cubicBezTo>
                      <a:pt x="419" y="678"/>
                      <a:pt x="366" y="526"/>
                      <a:pt x="295" y="375"/>
                    </a:cubicBezTo>
                    <a:cubicBezTo>
                      <a:pt x="223" y="232"/>
                      <a:pt x="125" y="98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29" name="Google Shape;3529;p36"/>
          <p:cNvGrpSpPr/>
          <p:nvPr/>
        </p:nvGrpSpPr>
        <p:grpSpPr>
          <a:xfrm>
            <a:off x="4118763" y="584883"/>
            <a:ext cx="840467" cy="822335"/>
            <a:chOff x="4118763" y="209958"/>
            <a:chExt cx="840467" cy="822335"/>
          </a:xfrm>
        </p:grpSpPr>
        <p:sp>
          <p:nvSpPr>
            <p:cNvPr id="3530" name="Google Shape;3530;p36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6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6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0" grpId="0"/>
      <p:bldP spid="34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34"/>
          <p:cNvSpPr txBox="1">
            <a:spLocks noGrp="1"/>
          </p:cNvSpPr>
          <p:nvPr>
            <p:ph type="title"/>
          </p:nvPr>
        </p:nvSpPr>
        <p:spPr>
          <a:xfrm>
            <a:off x="719999" y="3333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Đọc</a:t>
            </a:r>
            <a:endParaRPr sz="3200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045;p65">
            <a:extLst>
              <a:ext uri="{FF2B5EF4-FFF2-40B4-BE49-F238E27FC236}">
                <a16:creationId xmlns:a16="http://schemas.microsoft.com/office/drawing/2014/main" id="{749BB41A-A2B7-A9F3-B902-22CE53821466}"/>
              </a:ext>
            </a:extLst>
          </p:cNvPr>
          <p:cNvSpPr/>
          <p:nvPr/>
        </p:nvSpPr>
        <p:spPr>
          <a:xfrm>
            <a:off x="1931017" y="397186"/>
            <a:ext cx="5281965" cy="572700"/>
          </a:xfrm>
          <a:prstGeom prst="roundRect">
            <a:avLst>
              <a:gd name="adj" fmla="val 9575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" name="Google Shape;4218;p48">
            <a:extLst>
              <a:ext uri="{FF2B5EF4-FFF2-40B4-BE49-F238E27FC236}">
                <a16:creationId xmlns:a16="http://schemas.microsoft.com/office/drawing/2014/main" id="{25FACE53-B539-FDF2-84EC-3AFEBADB432F}"/>
              </a:ext>
            </a:extLst>
          </p:cNvPr>
          <p:cNvGrpSpPr/>
          <p:nvPr/>
        </p:nvGrpSpPr>
        <p:grpSpPr>
          <a:xfrm>
            <a:off x="200307" y="-148824"/>
            <a:ext cx="2036232" cy="1597979"/>
            <a:chOff x="-2383858" y="1019046"/>
            <a:chExt cx="4705170" cy="3555621"/>
          </a:xfrm>
        </p:grpSpPr>
        <p:grpSp>
          <p:nvGrpSpPr>
            <p:cNvPr id="58" name="Google Shape;4219;p48">
              <a:extLst>
                <a:ext uri="{FF2B5EF4-FFF2-40B4-BE49-F238E27FC236}">
                  <a16:creationId xmlns:a16="http://schemas.microsoft.com/office/drawing/2014/main" id="{D010D605-0033-55C1-510E-85E7E2E177E6}"/>
                </a:ext>
              </a:extLst>
            </p:cNvPr>
            <p:cNvGrpSpPr/>
            <p:nvPr/>
          </p:nvGrpSpPr>
          <p:grpSpPr>
            <a:xfrm flipH="1">
              <a:off x="-2383858" y="1019046"/>
              <a:ext cx="4705170" cy="2153045"/>
              <a:chOff x="3285211" y="551700"/>
              <a:chExt cx="1180809" cy="543355"/>
            </a:xfrm>
          </p:grpSpPr>
          <p:sp>
            <p:nvSpPr>
              <p:cNvPr id="3428" name="Google Shape;4220;p48">
                <a:extLst>
                  <a:ext uri="{FF2B5EF4-FFF2-40B4-BE49-F238E27FC236}">
                    <a16:creationId xmlns:a16="http://schemas.microsoft.com/office/drawing/2014/main" id="{FF8D0ADA-BD28-5637-E5EB-846996EC20D3}"/>
                  </a:ext>
                </a:extLst>
              </p:cNvPr>
              <p:cNvSpPr/>
              <p:nvPr/>
            </p:nvSpPr>
            <p:spPr>
              <a:xfrm>
                <a:off x="3285211" y="551700"/>
                <a:ext cx="1180809" cy="543355"/>
              </a:xfrm>
              <a:custGeom>
                <a:avLst/>
                <a:gdLst/>
                <a:ahLst/>
                <a:cxnLst/>
                <a:rect l="l" t="t" r="r" b="b"/>
                <a:pathLst>
                  <a:path w="10064" h="4631" extrusionOk="0">
                    <a:moveTo>
                      <a:pt x="9974" y="0"/>
                    </a:moveTo>
                    <a:lnTo>
                      <a:pt x="6237" y="2926"/>
                    </a:lnTo>
                    <a:lnTo>
                      <a:pt x="3123" y="3783"/>
                    </a:lnTo>
                    <a:cubicBezTo>
                      <a:pt x="3123" y="3783"/>
                      <a:pt x="821" y="4175"/>
                      <a:pt x="545" y="4274"/>
                    </a:cubicBezTo>
                    <a:cubicBezTo>
                      <a:pt x="268" y="4381"/>
                      <a:pt x="1" y="4630"/>
                      <a:pt x="1" y="4630"/>
                    </a:cubicBezTo>
                    <a:cubicBezTo>
                      <a:pt x="1" y="4630"/>
                      <a:pt x="1447" y="4207"/>
                      <a:pt x="2063" y="4207"/>
                    </a:cubicBezTo>
                    <a:cubicBezTo>
                      <a:pt x="2098" y="4207"/>
                      <a:pt x="2130" y="4208"/>
                      <a:pt x="2160" y="4211"/>
                    </a:cubicBezTo>
                    <a:cubicBezTo>
                      <a:pt x="2199" y="4214"/>
                      <a:pt x="2242" y="4216"/>
                      <a:pt x="2288" y="4216"/>
                    </a:cubicBezTo>
                    <a:cubicBezTo>
                      <a:pt x="2865" y="4216"/>
                      <a:pt x="3904" y="3973"/>
                      <a:pt x="4194" y="3890"/>
                    </a:cubicBezTo>
                    <a:cubicBezTo>
                      <a:pt x="4506" y="3810"/>
                      <a:pt x="6540" y="3390"/>
                      <a:pt x="6540" y="3390"/>
                    </a:cubicBezTo>
                    <a:lnTo>
                      <a:pt x="10064" y="696"/>
                    </a:lnTo>
                    <a:lnTo>
                      <a:pt x="99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4221;p48">
                <a:extLst>
                  <a:ext uri="{FF2B5EF4-FFF2-40B4-BE49-F238E27FC236}">
                    <a16:creationId xmlns:a16="http://schemas.microsoft.com/office/drawing/2014/main" id="{EC6ED734-7039-4776-E1C4-1921F1395072}"/>
                  </a:ext>
                </a:extLst>
              </p:cNvPr>
              <p:cNvSpPr/>
              <p:nvPr/>
            </p:nvSpPr>
            <p:spPr>
              <a:xfrm>
                <a:off x="3290491" y="579976"/>
                <a:ext cx="1175529" cy="512967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4372" extrusionOk="0">
                    <a:moveTo>
                      <a:pt x="9965" y="0"/>
                    </a:moveTo>
                    <a:cubicBezTo>
                      <a:pt x="8547" y="1303"/>
                      <a:pt x="7048" y="2543"/>
                      <a:pt x="5246" y="3176"/>
                    </a:cubicBezTo>
                    <a:cubicBezTo>
                      <a:pt x="3854" y="3667"/>
                      <a:pt x="2364" y="3756"/>
                      <a:pt x="919" y="4050"/>
                    </a:cubicBezTo>
                    <a:cubicBezTo>
                      <a:pt x="598" y="4122"/>
                      <a:pt x="277" y="4202"/>
                      <a:pt x="0" y="4371"/>
                    </a:cubicBezTo>
                    <a:cubicBezTo>
                      <a:pt x="253" y="4304"/>
                      <a:pt x="1476" y="3966"/>
                      <a:pt x="2025" y="3966"/>
                    </a:cubicBezTo>
                    <a:cubicBezTo>
                      <a:pt x="2057" y="3966"/>
                      <a:pt x="2087" y="3968"/>
                      <a:pt x="2115" y="3970"/>
                    </a:cubicBezTo>
                    <a:cubicBezTo>
                      <a:pt x="2154" y="3973"/>
                      <a:pt x="2197" y="3975"/>
                      <a:pt x="2243" y="3975"/>
                    </a:cubicBezTo>
                    <a:cubicBezTo>
                      <a:pt x="2820" y="3975"/>
                      <a:pt x="3859" y="3732"/>
                      <a:pt x="4149" y="3649"/>
                    </a:cubicBezTo>
                    <a:cubicBezTo>
                      <a:pt x="4461" y="3569"/>
                      <a:pt x="6495" y="3149"/>
                      <a:pt x="6495" y="3149"/>
                    </a:cubicBezTo>
                    <a:lnTo>
                      <a:pt x="10019" y="455"/>
                    </a:lnTo>
                    <a:lnTo>
                      <a:pt x="9965" y="0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222;p48">
              <a:extLst>
                <a:ext uri="{FF2B5EF4-FFF2-40B4-BE49-F238E27FC236}">
                  <a16:creationId xmlns:a16="http://schemas.microsoft.com/office/drawing/2014/main" id="{6849FD33-CF9D-D919-B741-BF998E41B4AD}"/>
                </a:ext>
              </a:extLst>
            </p:cNvPr>
            <p:cNvGrpSpPr/>
            <p:nvPr/>
          </p:nvGrpSpPr>
          <p:grpSpPr>
            <a:xfrm>
              <a:off x="547042" y="1518704"/>
              <a:ext cx="1226461" cy="3055963"/>
              <a:chOff x="7593532" y="1669732"/>
              <a:chExt cx="529743" cy="1319956"/>
            </a:xfrm>
          </p:grpSpPr>
          <p:sp>
            <p:nvSpPr>
              <p:cNvPr id="60" name="Google Shape;4223;p48">
                <a:extLst>
                  <a:ext uri="{FF2B5EF4-FFF2-40B4-BE49-F238E27FC236}">
                    <a16:creationId xmlns:a16="http://schemas.microsoft.com/office/drawing/2014/main" id="{E5E79A06-ED52-CE11-35E4-C294DDFCB4CD}"/>
                  </a:ext>
                </a:extLst>
              </p:cNvPr>
              <p:cNvSpPr/>
              <p:nvPr/>
            </p:nvSpPr>
            <p:spPr>
              <a:xfrm>
                <a:off x="7594588" y="1669732"/>
                <a:ext cx="243929" cy="290978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480" extrusionOk="0">
                    <a:moveTo>
                      <a:pt x="440" y="1"/>
                    </a:moveTo>
                    <a:cubicBezTo>
                      <a:pt x="334" y="1"/>
                      <a:pt x="231" y="23"/>
                      <a:pt x="152" y="89"/>
                    </a:cubicBezTo>
                    <a:cubicBezTo>
                      <a:pt x="63" y="169"/>
                      <a:pt x="18" y="294"/>
                      <a:pt x="45" y="410"/>
                    </a:cubicBezTo>
                    <a:cubicBezTo>
                      <a:pt x="98" y="660"/>
                      <a:pt x="134" y="900"/>
                      <a:pt x="232" y="1141"/>
                    </a:cubicBezTo>
                    <a:cubicBezTo>
                      <a:pt x="268" y="1213"/>
                      <a:pt x="304" y="1293"/>
                      <a:pt x="348" y="1355"/>
                    </a:cubicBezTo>
                    <a:cubicBezTo>
                      <a:pt x="134" y="1445"/>
                      <a:pt x="0" y="1685"/>
                      <a:pt x="18" y="1926"/>
                    </a:cubicBezTo>
                    <a:cubicBezTo>
                      <a:pt x="45" y="1855"/>
                      <a:pt x="81" y="1793"/>
                      <a:pt x="134" y="1748"/>
                    </a:cubicBezTo>
                    <a:lnTo>
                      <a:pt x="134" y="1748"/>
                    </a:lnTo>
                    <a:cubicBezTo>
                      <a:pt x="90" y="1998"/>
                      <a:pt x="152" y="2274"/>
                      <a:pt x="304" y="2479"/>
                    </a:cubicBezTo>
                    <a:cubicBezTo>
                      <a:pt x="330" y="2301"/>
                      <a:pt x="491" y="2140"/>
                      <a:pt x="643" y="2042"/>
                    </a:cubicBezTo>
                    <a:cubicBezTo>
                      <a:pt x="953" y="1828"/>
                      <a:pt x="1330" y="1736"/>
                      <a:pt x="1709" y="1736"/>
                    </a:cubicBezTo>
                    <a:cubicBezTo>
                      <a:pt x="1788" y="1736"/>
                      <a:pt x="1867" y="1740"/>
                      <a:pt x="1945" y="1748"/>
                    </a:cubicBezTo>
                    <a:cubicBezTo>
                      <a:pt x="1990" y="1757"/>
                      <a:pt x="2034" y="1775"/>
                      <a:pt x="2079" y="1784"/>
                    </a:cubicBezTo>
                    <a:cubicBezTo>
                      <a:pt x="1954" y="1489"/>
                      <a:pt x="1811" y="1204"/>
                      <a:pt x="1669" y="918"/>
                    </a:cubicBezTo>
                    <a:cubicBezTo>
                      <a:pt x="1517" y="651"/>
                      <a:pt x="1356" y="383"/>
                      <a:pt x="1107" y="214"/>
                    </a:cubicBezTo>
                    <a:cubicBezTo>
                      <a:pt x="946" y="98"/>
                      <a:pt x="750" y="35"/>
                      <a:pt x="553" y="8"/>
                    </a:cubicBezTo>
                    <a:cubicBezTo>
                      <a:pt x="516" y="4"/>
                      <a:pt x="478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24;p48">
                <a:extLst>
                  <a:ext uri="{FF2B5EF4-FFF2-40B4-BE49-F238E27FC236}">
                    <a16:creationId xmlns:a16="http://schemas.microsoft.com/office/drawing/2014/main" id="{22F9E145-13FE-1620-74C9-EC04C538B237}"/>
                  </a:ext>
                </a:extLst>
              </p:cNvPr>
              <p:cNvSpPr/>
              <p:nvPr/>
            </p:nvSpPr>
            <p:spPr>
              <a:xfrm>
                <a:off x="7596700" y="1669732"/>
                <a:ext cx="151825" cy="196293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673" extrusionOk="0">
                    <a:moveTo>
                      <a:pt x="422" y="1"/>
                    </a:moveTo>
                    <a:cubicBezTo>
                      <a:pt x="316" y="1"/>
                      <a:pt x="213" y="23"/>
                      <a:pt x="134" y="89"/>
                    </a:cubicBezTo>
                    <a:cubicBezTo>
                      <a:pt x="45" y="169"/>
                      <a:pt x="0" y="294"/>
                      <a:pt x="27" y="410"/>
                    </a:cubicBezTo>
                    <a:cubicBezTo>
                      <a:pt x="80" y="660"/>
                      <a:pt x="116" y="900"/>
                      <a:pt x="214" y="1141"/>
                    </a:cubicBezTo>
                    <a:cubicBezTo>
                      <a:pt x="250" y="1213"/>
                      <a:pt x="286" y="1293"/>
                      <a:pt x="330" y="1355"/>
                    </a:cubicBezTo>
                    <a:cubicBezTo>
                      <a:pt x="259" y="1382"/>
                      <a:pt x="196" y="1436"/>
                      <a:pt x="143" y="1489"/>
                    </a:cubicBezTo>
                    <a:cubicBezTo>
                      <a:pt x="259" y="1569"/>
                      <a:pt x="384" y="1650"/>
                      <a:pt x="527" y="1668"/>
                    </a:cubicBezTo>
                    <a:cubicBezTo>
                      <a:pt x="551" y="1671"/>
                      <a:pt x="575" y="1673"/>
                      <a:pt x="599" y="1673"/>
                    </a:cubicBezTo>
                    <a:cubicBezTo>
                      <a:pt x="764" y="1673"/>
                      <a:pt x="927" y="1597"/>
                      <a:pt x="1044" y="1480"/>
                    </a:cubicBezTo>
                    <a:cubicBezTo>
                      <a:pt x="1178" y="1346"/>
                      <a:pt x="1249" y="1159"/>
                      <a:pt x="1276" y="972"/>
                    </a:cubicBezTo>
                    <a:cubicBezTo>
                      <a:pt x="1294" y="784"/>
                      <a:pt x="1267" y="588"/>
                      <a:pt x="1222" y="410"/>
                    </a:cubicBezTo>
                    <a:cubicBezTo>
                      <a:pt x="1205" y="365"/>
                      <a:pt x="1196" y="321"/>
                      <a:pt x="1178" y="285"/>
                    </a:cubicBezTo>
                    <a:cubicBezTo>
                      <a:pt x="1151" y="258"/>
                      <a:pt x="1115" y="231"/>
                      <a:pt x="1089" y="214"/>
                    </a:cubicBezTo>
                    <a:cubicBezTo>
                      <a:pt x="928" y="98"/>
                      <a:pt x="732" y="35"/>
                      <a:pt x="535" y="8"/>
                    </a:cubicBezTo>
                    <a:cubicBezTo>
                      <a:pt x="498" y="4"/>
                      <a:pt x="460" y="1"/>
                      <a:pt x="42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225;p48">
                <a:extLst>
                  <a:ext uri="{FF2B5EF4-FFF2-40B4-BE49-F238E27FC236}">
                    <a16:creationId xmlns:a16="http://schemas.microsoft.com/office/drawing/2014/main" id="{F2FAD56E-6619-3CD2-A210-E0788ED7C389}"/>
                  </a:ext>
                </a:extLst>
              </p:cNvPr>
              <p:cNvSpPr/>
              <p:nvPr/>
            </p:nvSpPr>
            <p:spPr>
              <a:xfrm>
                <a:off x="7593532" y="1692376"/>
                <a:ext cx="139271" cy="117917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005" extrusionOk="0">
                    <a:moveTo>
                      <a:pt x="455" y="1"/>
                    </a:moveTo>
                    <a:cubicBezTo>
                      <a:pt x="418" y="1"/>
                      <a:pt x="387" y="22"/>
                      <a:pt x="348" y="29"/>
                    </a:cubicBezTo>
                    <a:cubicBezTo>
                      <a:pt x="325" y="35"/>
                      <a:pt x="300" y="36"/>
                      <a:pt x="275" y="36"/>
                    </a:cubicBezTo>
                    <a:cubicBezTo>
                      <a:pt x="263" y="36"/>
                      <a:pt x="250" y="36"/>
                      <a:pt x="238" y="36"/>
                    </a:cubicBezTo>
                    <a:cubicBezTo>
                      <a:pt x="201" y="36"/>
                      <a:pt x="165" y="38"/>
                      <a:pt x="134" y="56"/>
                    </a:cubicBezTo>
                    <a:cubicBezTo>
                      <a:pt x="0" y="110"/>
                      <a:pt x="9" y="315"/>
                      <a:pt x="72" y="422"/>
                    </a:cubicBezTo>
                    <a:cubicBezTo>
                      <a:pt x="152" y="547"/>
                      <a:pt x="268" y="681"/>
                      <a:pt x="375" y="779"/>
                    </a:cubicBezTo>
                    <a:cubicBezTo>
                      <a:pt x="473" y="877"/>
                      <a:pt x="598" y="957"/>
                      <a:pt x="741" y="993"/>
                    </a:cubicBezTo>
                    <a:cubicBezTo>
                      <a:pt x="775" y="1000"/>
                      <a:pt x="811" y="1004"/>
                      <a:pt x="847" y="1004"/>
                    </a:cubicBezTo>
                    <a:cubicBezTo>
                      <a:pt x="903" y="1004"/>
                      <a:pt x="959" y="993"/>
                      <a:pt x="1008" y="966"/>
                    </a:cubicBezTo>
                    <a:cubicBezTo>
                      <a:pt x="1107" y="895"/>
                      <a:pt x="1151" y="761"/>
                      <a:pt x="1169" y="636"/>
                    </a:cubicBezTo>
                    <a:cubicBezTo>
                      <a:pt x="1187" y="502"/>
                      <a:pt x="1187" y="360"/>
                      <a:pt x="1124" y="235"/>
                    </a:cubicBezTo>
                    <a:cubicBezTo>
                      <a:pt x="1077" y="124"/>
                      <a:pt x="959" y="34"/>
                      <a:pt x="840" y="34"/>
                    </a:cubicBezTo>
                    <a:cubicBezTo>
                      <a:pt x="824" y="34"/>
                      <a:pt x="809" y="35"/>
                      <a:pt x="794" y="38"/>
                    </a:cubicBezTo>
                    <a:cubicBezTo>
                      <a:pt x="744" y="46"/>
                      <a:pt x="694" y="70"/>
                      <a:pt x="644" y="70"/>
                    </a:cubicBezTo>
                    <a:cubicBezTo>
                      <a:pt x="631" y="70"/>
                      <a:pt x="619" y="69"/>
                      <a:pt x="607" y="65"/>
                    </a:cubicBezTo>
                    <a:cubicBezTo>
                      <a:pt x="562" y="56"/>
                      <a:pt x="527" y="12"/>
                      <a:pt x="473" y="3"/>
                    </a:cubicBezTo>
                    <a:cubicBezTo>
                      <a:pt x="467" y="1"/>
                      <a:pt x="461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226;p48">
                <a:extLst>
                  <a:ext uri="{FF2B5EF4-FFF2-40B4-BE49-F238E27FC236}">
                    <a16:creationId xmlns:a16="http://schemas.microsoft.com/office/drawing/2014/main" id="{501A9C75-A4CF-AAF0-00E3-61D5029B57E6}"/>
                  </a:ext>
                </a:extLst>
              </p:cNvPr>
              <p:cNvSpPr/>
              <p:nvPr/>
            </p:nvSpPr>
            <p:spPr>
              <a:xfrm>
                <a:off x="7593532" y="1696835"/>
                <a:ext cx="136220" cy="113458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67" extrusionOk="0">
                    <a:moveTo>
                      <a:pt x="268" y="0"/>
                    </a:moveTo>
                    <a:cubicBezTo>
                      <a:pt x="223" y="0"/>
                      <a:pt x="179" y="0"/>
                      <a:pt x="134" y="18"/>
                    </a:cubicBezTo>
                    <a:cubicBezTo>
                      <a:pt x="0" y="72"/>
                      <a:pt x="9" y="277"/>
                      <a:pt x="72" y="384"/>
                    </a:cubicBezTo>
                    <a:cubicBezTo>
                      <a:pt x="152" y="509"/>
                      <a:pt x="268" y="643"/>
                      <a:pt x="375" y="741"/>
                    </a:cubicBezTo>
                    <a:cubicBezTo>
                      <a:pt x="473" y="839"/>
                      <a:pt x="598" y="919"/>
                      <a:pt x="741" y="955"/>
                    </a:cubicBezTo>
                    <a:cubicBezTo>
                      <a:pt x="775" y="962"/>
                      <a:pt x="811" y="966"/>
                      <a:pt x="847" y="966"/>
                    </a:cubicBezTo>
                    <a:cubicBezTo>
                      <a:pt x="903" y="966"/>
                      <a:pt x="959" y="955"/>
                      <a:pt x="1008" y="928"/>
                    </a:cubicBezTo>
                    <a:cubicBezTo>
                      <a:pt x="1107" y="857"/>
                      <a:pt x="1142" y="732"/>
                      <a:pt x="1160" y="607"/>
                    </a:cubicBezTo>
                    <a:lnTo>
                      <a:pt x="1160" y="607"/>
                    </a:lnTo>
                    <a:cubicBezTo>
                      <a:pt x="1117" y="625"/>
                      <a:pt x="1068" y="634"/>
                      <a:pt x="1019" y="634"/>
                    </a:cubicBezTo>
                    <a:cubicBezTo>
                      <a:pt x="945" y="634"/>
                      <a:pt x="871" y="614"/>
                      <a:pt x="812" y="571"/>
                    </a:cubicBezTo>
                    <a:cubicBezTo>
                      <a:pt x="696" y="491"/>
                      <a:pt x="652" y="330"/>
                      <a:pt x="571" y="206"/>
                    </a:cubicBezTo>
                    <a:cubicBezTo>
                      <a:pt x="500" y="98"/>
                      <a:pt x="393" y="18"/>
                      <a:pt x="268" y="0"/>
                    </a:cubicBezTo>
                    <a:close/>
                  </a:path>
                </a:pathLst>
              </a:custGeom>
              <a:solidFill>
                <a:srgbClr val="FFA461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4227;p48">
                <a:extLst>
                  <a:ext uri="{FF2B5EF4-FFF2-40B4-BE49-F238E27FC236}">
                    <a16:creationId xmlns:a16="http://schemas.microsoft.com/office/drawing/2014/main" id="{D16997B5-8454-7798-B927-6AFBE393FBFB}"/>
                  </a:ext>
                </a:extLst>
              </p:cNvPr>
              <p:cNvSpPr/>
              <p:nvPr/>
            </p:nvSpPr>
            <p:spPr>
              <a:xfrm>
                <a:off x="7594588" y="1805247"/>
                <a:ext cx="243929" cy="155462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325" extrusionOk="0">
                    <a:moveTo>
                      <a:pt x="543" y="0"/>
                    </a:moveTo>
                    <a:cubicBezTo>
                      <a:pt x="446" y="0"/>
                      <a:pt x="348" y="8"/>
                      <a:pt x="250" y="22"/>
                    </a:cubicBezTo>
                    <a:cubicBezTo>
                      <a:pt x="277" y="84"/>
                      <a:pt x="313" y="147"/>
                      <a:pt x="348" y="200"/>
                    </a:cubicBezTo>
                    <a:cubicBezTo>
                      <a:pt x="134" y="290"/>
                      <a:pt x="0" y="530"/>
                      <a:pt x="18" y="771"/>
                    </a:cubicBezTo>
                    <a:cubicBezTo>
                      <a:pt x="45" y="700"/>
                      <a:pt x="81" y="638"/>
                      <a:pt x="134" y="593"/>
                    </a:cubicBezTo>
                    <a:lnTo>
                      <a:pt x="134" y="593"/>
                    </a:lnTo>
                    <a:cubicBezTo>
                      <a:pt x="90" y="843"/>
                      <a:pt x="152" y="1119"/>
                      <a:pt x="304" y="1324"/>
                    </a:cubicBezTo>
                    <a:cubicBezTo>
                      <a:pt x="330" y="1146"/>
                      <a:pt x="491" y="985"/>
                      <a:pt x="643" y="887"/>
                    </a:cubicBezTo>
                    <a:cubicBezTo>
                      <a:pt x="953" y="673"/>
                      <a:pt x="1330" y="581"/>
                      <a:pt x="1709" y="581"/>
                    </a:cubicBezTo>
                    <a:cubicBezTo>
                      <a:pt x="1788" y="581"/>
                      <a:pt x="1867" y="585"/>
                      <a:pt x="1945" y="593"/>
                    </a:cubicBezTo>
                    <a:cubicBezTo>
                      <a:pt x="1990" y="602"/>
                      <a:pt x="2034" y="620"/>
                      <a:pt x="2079" y="629"/>
                    </a:cubicBezTo>
                    <a:cubicBezTo>
                      <a:pt x="2008" y="477"/>
                      <a:pt x="1945" y="325"/>
                      <a:pt x="1874" y="174"/>
                    </a:cubicBezTo>
                    <a:cubicBezTo>
                      <a:pt x="1828" y="170"/>
                      <a:pt x="1784" y="168"/>
                      <a:pt x="1740" y="168"/>
                    </a:cubicBezTo>
                    <a:cubicBezTo>
                      <a:pt x="1664" y="168"/>
                      <a:pt x="1590" y="175"/>
                      <a:pt x="1517" y="191"/>
                    </a:cubicBezTo>
                    <a:cubicBezTo>
                      <a:pt x="1492" y="198"/>
                      <a:pt x="1471" y="204"/>
                      <a:pt x="1448" y="204"/>
                    </a:cubicBezTo>
                    <a:cubicBezTo>
                      <a:pt x="1439" y="204"/>
                      <a:pt x="1429" y="203"/>
                      <a:pt x="1419" y="200"/>
                    </a:cubicBezTo>
                    <a:cubicBezTo>
                      <a:pt x="1383" y="200"/>
                      <a:pt x="1356" y="183"/>
                      <a:pt x="1321" y="174"/>
                    </a:cubicBezTo>
                    <a:cubicBezTo>
                      <a:pt x="1078" y="56"/>
                      <a:pt x="812" y="0"/>
                      <a:pt x="543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4228;p48">
                <a:extLst>
                  <a:ext uri="{FF2B5EF4-FFF2-40B4-BE49-F238E27FC236}">
                    <a16:creationId xmlns:a16="http://schemas.microsoft.com/office/drawing/2014/main" id="{332278E0-EE68-F697-2D68-726CEC61B4BC}"/>
                  </a:ext>
                </a:extLst>
              </p:cNvPr>
              <p:cNvSpPr/>
              <p:nvPr/>
            </p:nvSpPr>
            <p:spPr>
              <a:xfrm>
                <a:off x="7633307" y="1756438"/>
                <a:ext cx="54558" cy="707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603" extrusionOk="0">
                    <a:moveTo>
                      <a:pt x="241" y="1"/>
                    </a:moveTo>
                    <a:cubicBezTo>
                      <a:pt x="125" y="1"/>
                      <a:pt x="36" y="295"/>
                      <a:pt x="9" y="384"/>
                    </a:cubicBezTo>
                    <a:cubicBezTo>
                      <a:pt x="0" y="456"/>
                      <a:pt x="0" y="536"/>
                      <a:pt x="63" y="581"/>
                    </a:cubicBezTo>
                    <a:cubicBezTo>
                      <a:pt x="82" y="594"/>
                      <a:pt x="112" y="602"/>
                      <a:pt x="143" y="602"/>
                    </a:cubicBezTo>
                    <a:cubicBezTo>
                      <a:pt x="155" y="602"/>
                      <a:pt x="167" y="601"/>
                      <a:pt x="179" y="599"/>
                    </a:cubicBezTo>
                    <a:cubicBezTo>
                      <a:pt x="215" y="590"/>
                      <a:pt x="250" y="572"/>
                      <a:pt x="286" y="554"/>
                    </a:cubicBezTo>
                    <a:cubicBezTo>
                      <a:pt x="313" y="545"/>
                      <a:pt x="339" y="536"/>
                      <a:pt x="366" y="518"/>
                    </a:cubicBezTo>
                    <a:cubicBezTo>
                      <a:pt x="384" y="509"/>
                      <a:pt x="402" y="500"/>
                      <a:pt x="420" y="483"/>
                    </a:cubicBezTo>
                    <a:cubicBezTo>
                      <a:pt x="455" y="456"/>
                      <a:pt x="464" y="402"/>
                      <a:pt x="455" y="349"/>
                    </a:cubicBezTo>
                    <a:cubicBezTo>
                      <a:pt x="446" y="251"/>
                      <a:pt x="366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4229;p48">
                <a:extLst>
                  <a:ext uri="{FF2B5EF4-FFF2-40B4-BE49-F238E27FC236}">
                    <a16:creationId xmlns:a16="http://schemas.microsoft.com/office/drawing/2014/main" id="{1B5E6E55-DDB0-217A-D84E-A423BFB2C83B}"/>
                  </a:ext>
                </a:extLst>
              </p:cNvPr>
              <p:cNvSpPr/>
              <p:nvPr/>
            </p:nvSpPr>
            <p:spPr>
              <a:xfrm>
                <a:off x="7633307" y="1756438"/>
                <a:ext cx="54558" cy="7028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99" extrusionOk="0">
                    <a:moveTo>
                      <a:pt x="241" y="1"/>
                    </a:moveTo>
                    <a:cubicBezTo>
                      <a:pt x="125" y="1"/>
                      <a:pt x="36" y="295"/>
                      <a:pt x="9" y="384"/>
                    </a:cubicBezTo>
                    <a:cubicBezTo>
                      <a:pt x="0" y="456"/>
                      <a:pt x="0" y="536"/>
                      <a:pt x="63" y="581"/>
                    </a:cubicBezTo>
                    <a:cubicBezTo>
                      <a:pt x="81" y="590"/>
                      <a:pt x="99" y="599"/>
                      <a:pt x="125" y="599"/>
                    </a:cubicBezTo>
                    <a:cubicBezTo>
                      <a:pt x="143" y="572"/>
                      <a:pt x="170" y="536"/>
                      <a:pt x="188" y="509"/>
                    </a:cubicBezTo>
                    <a:cubicBezTo>
                      <a:pt x="223" y="474"/>
                      <a:pt x="250" y="429"/>
                      <a:pt x="277" y="384"/>
                    </a:cubicBezTo>
                    <a:cubicBezTo>
                      <a:pt x="286" y="367"/>
                      <a:pt x="295" y="349"/>
                      <a:pt x="322" y="349"/>
                    </a:cubicBezTo>
                    <a:cubicBezTo>
                      <a:pt x="326" y="346"/>
                      <a:pt x="331" y="345"/>
                      <a:pt x="336" y="345"/>
                    </a:cubicBezTo>
                    <a:cubicBezTo>
                      <a:pt x="348" y="345"/>
                      <a:pt x="360" y="354"/>
                      <a:pt x="366" y="367"/>
                    </a:cubicBezTo>
                    <a:cubicBezTo>
                      <a:pt x="375" y="384"/>
                      <a:pt x="384" y="402"/>
                      <a:pt x="384" y="420"/>
                    </a:cubicBezTo>
                    <a:cubicBezTo>
                      <a:pt x="384" y="447"/>
                      <a:pt x="384" y="483"/>
                      <a:pt x="384" y="509"/>
                    </a:cubicBezTo>
                    <a:cubicBezTo>
                      <a:pt x="402" y="500"/>
                      <a:pt x="411" y="500"/>
                      <a:pt x="420" y="483"/>
                    </a:cubicBezTo>
                    <a:cubicBezTo>
                      <a:pt x="455" y="456"/>
                      <a:pt x="464" y="402"/>
                      <a:pt x="455" y="349"/>
                    </a:cubicBezTo>
                    <a:cubicBezTo>
                      <a:pt x="446" y="251"/>
                      <a:pt x="366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4230;p48">
                <a:extLst>
                  <a:ext uri="{FF2B5EF4-FFF2-40B4-BE49-F238E27FC236}">
                    <a16:creationId xmlns:a16="http://schemas.microsoft.com/office/drawing/2014/main" id="{BA38911D-5170-B280-CD84-DDA6EF40B7D1}"/>
                  </a:ext>
                </a:extLst>
              </p:cNvPr>
              <p:cNvSpPr/>
              <p:nvPr/>
            </p:nvSpPr>
            <p:spPr>
              <a:xfrm>
                <a:off x="7688804" y="1721122"/>
                <a:ext cx="15840" cy="1537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1" extrusionOk="0">
                    <a:moveTo>
                      <a:pt x="99" y="0"/>
                    </a:moveTo>
                    <a:cubicBezTo>
                      <a:pt x="80" y="0"/>
                      <a:pt x="55" y="17"/>
                      <a:pt x="36" y="43"/>
                    </a:cubicBezTo>
                    <a:cubicBezTo>
                      <a:pt x="9" y="70"/>
                      <a:pt x="0" y="115"/>
                      <a:pt x="18" y="123"/>
                    </a:cubicBezTo>
                    <a:cubicBezTo>
                      <a:pt x="23" y="128"/>
                      <a:pt x="29" y="131"/>
                      <a:pt x="37" y="131"/>
                    </a:cubicBezTo>
                    <a:cubicBezTo>
                      <a:pt x="55" y="131"/>
                      <a:pt x="79" y="116"/>
                      <a:pt x="98" y="97"/>
                    </a:cubicBezTo>
                    <a:cubicBezTo>
                      <a:pt x="125" y="61"/>
                      <a:pt x="134" y="16"/>
                      <a:pt x="116" y="7"/>
                    </a:cubicBezTo>
                    <a:cubicBezTo>
                      <a:pt x="111" y="3"/>
                      <a:pt x="10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4231;p48">
                <a:extLst>
                  <a:ext uri="{FF2B5EF4-FFF2-40B4-BE49-F238E27FC236}">
                    <a16:creationId xmlns:a16="http://schemas.microsoft.com/office/drawing/2014/main" id="{C1F4BDC6-230A-313A-FA78-56343C9DB10A}"/>
                  </a:ext>
                </a:extLst>
              </p:cNvPr>
              <p:cNvSpPr/>
              <p:nvPr/>
            </p:nvSpPr>
            <p:spPr>
              <a:xfrm>
                <a:off x="7596700" y="1718423"/>
                <a:ext cx="74387" cy="13469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48" extrusionOk="0">
                    <a:moveTo>
                      <a:pt x="195" y="0"/>
                    </a:moveTo>
                    <a:cubicBezTo>
                      <a:pt x="168" y="0"/>
                      <a:pt x="141" y="7"/>
                      <a:pt x="116" y="22"/>
                    </a:cubicBezTo>
                    <a:cubicBezTo>
                      <a:pt x="80" y="48"/>
                      <a:pt x="63" y="102"/>
                      <a:pt x="54" y="155"/>
                    </a:cubicBezTo>
                    <a:cubicBezTo>
                      <a:pt x="0" y="485"/>
                      <a:pt x="80" y="842"/>
                      <a:pt x="286" y="1119"/>
                    </a:cubicBezTo>
                    <a:cubicBezTo>
                      <a:pt x="293" y="1133"/>
                      <a:pt x="306" y="1148"/>
                      <a:pt x="320" y="1148"/>
                    </a:cubicBezTo>
                    <a:cubicBezTo>
                      <a:pt x="324" y="1148"/>
                      <a:pt x="327" y="1147"/>
                      <a:pt x="330" y="1146"/>
                    </a:cubicBezTo>
                    <a:cubicBezTo>
                      <a:pt x="339" y="1137"/>
                      <a:pt x="339" y="1128"/>
                      <a:pt x="339" y="1110"/>
                    </a:cubicBezTo>
                    <a:cubicBezTo>
                      <a:pt x="357" y="1021"/>
                      <a:pt x="339" y="905"/>
                      <a:pt x="375" y="815"/>
                    </a:cubicBezTo>
                    <a:cubicBezTo>
                      <a:pt x="419" y="735"/>
                      <a:pt x="518" y="682"/>
                      <a:pt x="571" y="601"/>
                    </a:cubicBezTo>
                    <a:cubicBezTo>
                      <a:pt x="607" y="539"/>
                      <a:pt x="634" y="459"/>
                      <a:pt x="607" y="387"/>
                    </a:cubicBezTo>
                    <a:cubicBezTo>
                      <a:pt x="589" y="325"/>
                      <a:pt x="544" y="280"/>
                      <a:pt x="500" y="236"/>
                    </a:cubicBezTo>
                    <a:cubicBezTo>
                      <a:pt x="455" y="191"/>
                      <a:pt x="411" y="146"/>
                      <a:pt x="366" y="102"/>
                    </a:cubicBezTo>
                    <a:cubicBezTo>
                      <a:pt x="339" y="75"/>
                      <a:pt x="303" y="39"/>
                      <a:pt x="259" y="13"/>
                    </a:cubicBezTo>
                    <a:cubicBezTo>
                      <a:pt x="239" y="5"/>
                      <a:pt x="217" y="0"/>
                      <a:pt x="1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4232;p48">
                <a:extLst>
                  <a:ext uri="{FF2B5EF4-FFF2-40B4-BE49-F238E27FC236}">
                    <a16:creationId xmlns:a16="http://schemas.microsoft.com/office/drawing/2014/main" id="{A7076142-E365-D272-B9A8-FACE397302EF}"/>
                  </a:ext>
                </a:extLst>
              </p:cNvPr>
              <p:cNvSpPr/>
              <p:nvPr/>
            </p:nvSpPr>
            <p:spPr>
              <a:xfrm>
                <a:off x="7611366" y="1720887"/>
                <a:ext cx="18890" cy="11310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64" extrusionOk="0">
                    <a:moveTo>
                      <a:pt x="98" y="1"/>
                    </a:moveTo>
                    <a:cubicBezTo>
                      <a:pt x="89" y="1"/>
                      <a:pt x="80" y="1"/>
                      <a:pt x="80" y="9"/>
                    </a:cubicBezTo>
                    <a:cubicBezTo>
                      <a:pt x="0" y="322"/>
                      <a:pt x="18" y="652"/>
                      <a:pt x="134" y="955"/>
                    </a:cubicBezTo>
                    <a:cubicBezTo>
                      <a:pt x="134" y="964"/>
                      <a:pt x="143" y="964"/>
                      <a:pt x="143" y="964"/>
                    </a:cubicBezTo>
                    <a:lnTo>
                      <a:pt x="152" y="964"/>
                    </a:lnTo>
                    <a:cubicBezTo>
                      <a:pt x="161" y="964"/>
                      <a:pt x="161" y="946"/>
                      <a:pt x="161" y="946"/>
                    </a:cubicBezTo>
                    <a:cubicBezTo>
                      <a:pt x="54" y="652"/>
                      <a:pt x="36" y="322"/>
                      <a:pt x="107" y="18"/>
                    </a:cubicBezTo>
                    <a:cubicBezTo>
                      <a:pt x="116" y="9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rgbClr val="FFA461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4233;p48">
                <a:extLst>
                  <a:ext uri="{FF2B5EF4-FFF2-40B4-BE49-F238E27FC236}">
                    <a16:creationId xmlns:a16="http://schemas.microsoft.com/office/drawing/2014/main" id="{84F57B68-8349-A72B-9FFD-4BFD26D41ED2}"/>
                  </a:ext>
                </a:extLst>
              </p:cNvPr>
              <p:cNvSpPr/>
              <p:nvPr/>
            </p:nvSpPr>
            <p:spPr>
              <a:xfrm>
                <a:off x="7865619" y="2291340"/>
                <a:ext cx="257657" cy="698348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5952" extrusionOk="0">
                    <a:moveTo>
                      <a:pt x="224" y="0"/>
                    </a:moveTo>
                    <a:cubicBezTo>
                      <a:pt x="144" y="9"/>
                      <a:pt x="1" y="9"/>
                      <a:pt x="1" y="81"/>
                    </a:cubicBezTo>
                    <a:cubicBezTo>
                      <a:pt x="10" y="286"/>
                      <a:pt x="19" y="491"/>
                      <a:pt x="28" y="696"/>
                    </a:cubicBezTo>
                    <a:lnTo>
                      <a:pt x="45" y="1098"/>
                    </a:lnTo>
                    <a:cubicBezTo>
                      <a:pt x="45" y="1240"/>
                      <a:pt x="54" y="1374"/>
                      <a:pt x="63" y="1517"/>
                    </a:cubicBezTo>
                    <a:cubicBezTo>
                      <a:pt x="81" y="2088"/>
                      <a:pt x="108" y="2668"/>
                      <a:pt x="170" y="3239"/>
                    </a:cubicBezTo>
                    <a:cubicBezTo>
                      <a:pt x="188" y="3382"/>
                      <a:pt x="206" y="3533"/>
                      <a:pt x="269" y="3667"/>
                    </a:cubicBezTo>
                    <a:cubicBezTo>
                      <a:pt x="322" y="3801"/>
                      <a:pt x="429" y="3926"/>
                      <a:pt x="563" y="3970"/>
                    </a:cubicBezTo>
                    <a:cubicBezTo>
                      <a:pt x="581" y="4158"/>
                      <a:pt x="625" y="4309"/>
                      <a:pt x="697" y="4479"/>
                    </a:cubicBezTo>
                    <a:cubicBezTo>
                      <a:pt x="715" y="4523"/>
                      <a:pt x="723" y="4568"/>
                      <a:pt x="750" y="4604"/>
                    </a:cubicBezTo>
                    <a:cubicBezTo>
                      <a:pt x="804" y="4693"/>
                      <a:pt x="884" y="4755"/>
                      <a:pt x="973" y="4791"/>
                    </a:cubicBezTo>
                    <a:cubicBezTo>
                      <a:pt x="1000" y="4987"/>
                      <a:pt x="1116" y="5157"/>
                      <a:pt x="1303" y="5237"/>
                    </a:cubicBezTo>
                    <a:cubicBezTo>
                      <a:pt x="1366" y="5505"/>
                      <a:pt x="1553" y="5737"/>
                      <a:pt x="1776" y="5888"/>
                    </a:cubicBezTo>
                    <a:cubicBezTo>
                      <a:pt x="1817" y="5922"/>
                      <a:pt x="1868" y="5951"/>
                      <a:pt x="1918" y="5951"/>
                    </a:cubicBezTo>
                    <a:cubicBezTo>
                      <a:pt x="1933" y="5951"/>
                      <a:pt x="1949" y="5948"/>
                      <a:pt x="1964" y="5942"/>
                    </a:cubicBezTo>
                    <a:cubicBezTo>
                      <a:pt x="2035" y="5915"/>
                      <a:pt x="2062" y="5826"/>
                      <a:pt x="2071" y="5746"/>
                    </a:cubicBezTo>
                    <a:cubicBezTo>
                      <a:pt x="2106" y="5460"/>
                      <a:pt x="2035" y="5175"/>
                      <a:pt x="1972" y="4889"/>
                    </a:cubicBezTo>
                    <a:cubicBezTo>
                      <a:pt x="2017" y="4871"/>
                      <a:pt x="2062" y="4818"/>
                      <a:pt x="2079" y="4773"/>
                    </a:cubicBezTo>
                    <a:cubicBezTo>
                      <a:pt x="2088" y="4729"/>
                      <a:pt x="2097" y="4675"/>
                      <a:pt x="2097" y="4622"/>
                    </a:cubicBezTo>
                    <a:cubicBezTo>
                      <a:pt x="2088" y="4514"/>
                      <a:pt x="2062" y="4416"/>
                      <a:pt x="2017" y="4318"/>
                    </a:cubicBezTo>
                    <a:cubicBezTo>
                      <a:pt x="2169" y="4211"/>
                      <a:pt x="2195" y="3970"/>
                      <a:pt x="2187" y="3774"/>
                    </a:cubicBezTo>
                    <a:cubicBezTo>
                      <a:pt x="2169" y="3248"/>
                      <a:pt x="2097" y="2721"/>
                      <a:pt x="2017" y="2195"/>
                    </a:cubicBezTo>
                    <a:cubicBezTo>
                      <a:pt x="1990" y="1981"/>
                      <a:pt x="1955" y="1758"/>
                      <a:pt x="1865" y="1553"/>
                    </a:cubicBezTo>
                    <a:cubicBezTo>
                      <a:pt x="1794" y="1383"/>
                      <a:pt x="1678" y="1232"/>
                      <a:pt x="1571" y="1080"/>
                    </a:cubicBezTo>
                    <a:cubicBezTo>
                      <a:pt x="1259" y="670"/>
                      <a:pt x="920" y="250"/>
                      <a:pt x="438" y="54"/>
                    </a:cubicBezTo>
                    <a:cubicBezTo>
                      <a:pt x="367" y="18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4234;p48">
                <a:extLst>
                  <a:ext uri="{FF2B5EF4-FFF2-40B4-BE49-F238E27FC236}">
                    <a16:creationId xmlns:a16="http://schemas.microsoft.com/office/drawing/2014/main" id="{771664DA-B7DE-EFE6-1548-96BDED146AF6}"/>
                  </a:ext>
                </a:extLst>
              </p:cNvPr>
              <p:cNvSpPr/>
              <p:nvPr/>
            </p:nvSpPr>
            <p:spPr>
              <a:xfrm>
                <a:off x="8049825" y="2422162"/>
                <a:ext cx="67113" cy="38531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3284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" y="964"/>
                      <a:pt x="99" y="1919"/>
                      <a:pt x="322" y="2855"/>
                    </a:cubicBezTo>
                    <a:cubicBezTo>
                      <a:pt x="358" y="3007"/>
                      <a:pt x="394" y="3159"/>
                      <a:pt x="474" y="3284"/>
                    </a:cubicBezTo>
                    <a:cubicBezTo>
                      <a:pt x="465" y="3257"/>
                      <a:pt x="456" y="3230"/>
                      <a:pt x="447" y="3203"/>
                    </a:cubicBezTo>
                    <a:cubicBezTo>
                      <a:pt x="501" y="3168"/>
                      <a:pt x="545" y="3105"/>
                      <a:pt x="572" y="3034"/>
                    </a:cubicBezTo>
                    <a:cubicBezTo>
                      <a:pt x="367" y="2632"/>
                      <a:pt x="242" y="2195"/>
                      <a:pt x="162" y="1758"/>
                    </a:cubicBezTo>
                    <a:cubicBezTo>
                      <a:pt x="55" y="1178"/>
                      <a:pt x="28" y="589"/>
                      <a:pt x="28" y="10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4235;p48">
                <a:extLst>
                  <a:ext uri="{FF2B5EF4-FFF2-40B4-BE49-F238E27FC236}">
                    <a16:creationId xmlns:a16="http://schemas.microsoft.com/office/drawing/2014/main" id="{D847A810-1347-F4E8-E686-E172951ABFCE}"/>
                  </a:ext>
                </a:extLst>
              </p:cNvPr>
              <p:cNvSpPr/>
              <p:nvPr/>
            </p:nvSpPr>
            <p:spPr>
              <a:xfrm>
                <a:off x="7908561" y="2350005"/>
                <a:ext cx="22058" cy="40725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471" extrusionOk="0">
                    <a:moveTo>
                      <a:pt x="45" y="0"/>
                    </a:moveTo>
                    <a:cubicBezTo>
                      <a:pt x="1" y="1133"/>
                      <a:pt x="10" y="2275"/>
                      <a:pt x="81" y="3408"/>
                    </a:cubicBezTo>
                    <a:cubicBezTo>
                      <a:pt x="117" y="3435"/>
                      <a:pt x="152" y="3452"/>
                      <a:pt x="188" y="3470"/>
                    </a:cubicBezTo>
                    <a:cubicBezTo>
                      <a:pt x="81" y="2320"/>
                      <a:pt x="18" y="116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4236;p48">
                <a:extLst>
                  <a:ext uri="{FF2B5EF4-FFF2-40B4-BE49-F238E27FC236}">
                    <a16:creationId xmlns:a16="http://schemas.microsoft.com/office/drawing/2014/main" id="{6D2D0BFA-2E64-15F4-F64F-C69CA6E62272}"/>
                  </a:ext>
                </a:extLst>
              </p:cNvPr>
              <p:cNvSpPr/>
              <p:nvPr/>
            </p:nvSpPr>
            <p:spPr>
              <a:xfrm>
                <a:off x="7999609" y="2431548"/>
                <a:ext cx="107944" cy="438697"/>
              </a:xfrm>
              <a:custGeom>
                <a:avLst/>
                <a:gdLst/>
                <a:ahLst/>
                <a:cxnLst/>
                <a:rect l="l" t="t" r="r" b="b"/>
                <a:pathLst>
                  <a:path w="920" h="3739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72" y="63"/>
                      <a:pt x="63" y="135"/>
                      <a:pt x="63" y="206"/>
                    </a:cubicBezTo>
                    <a:cubicBezTo>
                      <a:pt x="1" y="1018"/>
                      <a:pt x="144" y="1830"/>
                      <a:pt x="340" y="2624"/>
                    </a:cubicBezTo>
                    <a:cubicBezTo>
                      <a:pt x="438" y="3025"/>
                      <a:pt x="563" y="3435"/>
                      <a:pt x="839" y="3739"/>
                    </a:cubicBezTo>
                    <a:cubicBezTo>
                      <a:pt x="839" y="3730"/>
                      <a:pt x="830" y="3712"/>
                      <a:pt x="830" y="3694"/>
                    </a:cubicBezTo>
                    <a:cubicBezTo>
                      <a:pt x="866" y="3676"/>
                      <a:pt x="893" y="3650"/>
                      <a:pt x="920" y="3605"/>
                    </a:cubicBezTo>
                    <a:cubicBezTo>
                      <a:pt x="804" y="3462"/>
                      <a:pt x="706" y="3284"/>
                      <a:pt x="625" y="3105"/>
                    </a:cubicBezTo>
                    <a:cubicBezTo>
                      <a:pt x="197" y="2133"/>
                      <a:pt x="72" y="1062"/>
                      <a:pt x="8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4237;p48">
                <a:extLst>
                  <a:ext uri="{FF2B5EF4-FFF2-40B4-BE49-F238E27FC236}">
                    <a16:creationId xmlns:a16="http://schemas.microsoft.com/office/drawing/2014/main" id="{0F7283DF-E352-4730-5339-DD9F4658AC77}"/>
                  </a:ext>
                </a:extLst>
              </p:cNvPr>
              <p:cNvSpPr/>
              <p:nvPr/>
            </p:nvSpPr>
            <p:spPr>
              <a:xfrm>
                <a:off x="7970276" y="2414887"/>
                <a:ext cx="48340" cy="493021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202" extrusionOk="0">
                    <a:moveTo>
                      <a:pt x="162" y="0"/>
                    </a:moveTo>
                    <a:lnTo>
                      <a:pt x="162" y="0"/>
                    </a:lnTo>
                    <a:cubicBezTo>
                      <a:pt x="1" y="857"/>
                      <a:pt x="99" y="1740"/>
                      <a:pt x="188" y="2614"/>
                    </a:cubicBezTo>
                    <a:cubicBezTo>
                      <a:pt x="242" y="3122"/>
                      <a:pt x="295" y="3640"/>
                      <a:pt x="349" y="4157"/>
                    </a:cubicBezTo>
                    <a:cubicBezTo>
                      <a:pt x="367" y="4166"/>
                      <a:pt x="384" y="4175"/>
                      <a:pt x="411" y="4184"/>
                    </a:cubicBezTo>
                    <a:lnTo>
                      <a:pt x="411" y="4184"/>
                    </a:lnTo>
                    <a:cubicBezTo>
                      <a:pt x="355" y="2781"/>
                      <a:pt x="19" y="1395"/>
                      <a:pt x="162" y="0"/>
                    </a:cubicBezTo>
                    <a:close/>
                    <a:moveTo>
                      <a:pt x="411" y="4184"/>
                    </a:moveTo>
                    <a:cubicBezTo>
                      <a:pt x="411" y="4190"/>
                      <a:pt x="411" y="4196"/>
                      <a:pt x="411" y="4202"/>
                    </a:cubicBezTo>
                    <a:cubicBezTo>
                      <a:pt x="411" y="4202"/>
                      <a:pt x="411" y="4193"/>
                      <a:pt x="411" y="4184"/>
                    </a:cubicBezTo>
                    <a:cubicBezTo>
                      <a:pt x="411" y="4184"/>
                      <a:pt x="411" y="4184"/>
                      <a:pt x="411" y="4184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4238;p48">
                <a:extLst>
                  <a:ext uri="{FF2B5EF4-FFF2-40B4-BE49-F238E27FC236}">
                    <a16:creationId xmlns:a16="http://schemas.microsoft.com/office/drawing/2014/main" id="{C76F9AEF-5D0B-E8C8-E40F-75248BE2D767}"/>
                  </a:ext>
                </a:extLst>
              </p:cNvPr>
              <p:cNvSpPr/>
              <p:nvPr/>
            </p:nvSpPr>
            <p:spPr>
              <a:xfrm>
                <a:off x="7940005" y="2392830"/>
                <a:ext cx="43060" cy="47530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051" extrusionOk="0">
                    <a:moveTo>
                      <a:pt x="81" y="1"/>
                    </a:moveTo>
                    <a:cubicBezTo>
                      <a:pt x="0" y="438"/>
                      <a:pt x="18" y="884"/>
                      <a:pt x="45" y="1321"/>
                    </a:cubicBezTo>
                    <a:cubicBezTo>
                      <a:pt x="89" y="2186"/>
                      <a:pt x="143" y="3052"/>
                      <a:pt x="277" y="3899"/>
                    </a:cubicBezTo>
                    <a:cubicBezTo>
                      <a:pt x="295" y="3908"/>
                      <a:pt x="321" y="3917"/>
                      <a:pt x="339" y="3926"/>
                    </a:cubicBezTo>
                    <a:cubicBezTo>
                      <a:pt x="339" y="3971"/>
                      <a:pt x="357" y="4015"/>
                      <a:pt x="366" y="4051"/>
                    </a:cubicBezTo>
                    <a:cubicBezTo>
                      <a:pt x="330" y="3685"/>
                      <a:pt x="304" y="3310"/>
                      <a:pt x="268" y="2945"/>
                    </a:cubicBezTo>
                    <a:cubicBezTo>
                      <a:pt x="170" y="1963"/>
                      <a:pt x="72" y="982"/>
                      <a:pt x="8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4239;p48">
                <a:extLst>
                  <a:ext uri="{FF2B5EF4-FFF2-40B4-BE49-F238E27FC236}">
                    <a16:creationId xmlns:a16="http://schemas.microsoft.com/office/drawing/2014/main" id="{1BB479B6-ED71-0DA7-1B8C-5CF562EF5732}"/>
                  </a:ext>
                </a:extLst>
              </p:cNvPr>
              <p:cNvSpPr/>
              <p:nvPr/>
            </p:nvSpPr>
            <p:spPr>
              <a:xfrm>
                <a:off x="7865619" y="2291340"/>
                <a:ext cx="235716" cy="25237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2151" extrusionOk="0">
                    <a:moveTo>
                      <a:pt x="224" y="0"/>
                    </a:moveTo>
                    <a:cubicBezTo>
                      <a:pt x="144" y="9"/>
                      <a:pt x="1" y="9"/>
                      <a:pt x="1" y="81"/>
                    </a:cubicBezTo>
                    <a:cubicBezTo>
                      <a:pt x="10" y="259"/>
                      <a:pt x="19" y="447"/>
                      <a:pt x="19" y="625"/>
                    </a:cubicBezTo>
                    <a:cubicBezTo>
                      <a:pt x="269" y="928"/>
                      <a:pt x="554" y="1196"/>
                      <a:pt x="884" y="1410"/>
                    </a:cubicBezTo>
                    <a:cubicBezTo>
                      <a:pt x="993" y="1486"/>
                      <a:pt x="1127" y="1553"/>
                      <a:pt x="1261" y="1553"/>
                    </a:cubicBezTo>
                    <a:cubicBezTo>
                      <a:pt x="1269" y="1553"/>
                      <a:pt x="1277" y="1553"/>
                      <a:pt x="1286" y="1553"/>
                    </a:cubicBezTo>
                    <a:cubicBezTo>
                      <a:pt x="1303" y="1553"/>
                      <a:pt x="1321" y="1553"/>
                      <a:pt x="1339" y="1562"/>
                    </a:cubicBezTo>
                    <a:cubicBezTo>
                      <a:pt x="1366" y="1571"/>
                      <a:pt x="1384" y="1588"/>
                      <a:pt x="1393" y="1606"/>
                    </a:cubicBezTo>
                    <a:cubicBezTo>
                      <a:pt x="1553" y="1838"/>
                      <a:pt x="1767" y="2017"/>
                      <a:pt x="2008" y="2150"/>
                    </a:cubicBezTo>
                    <a:cubicBezTo>
                      <a:pt x="1981" y="1945"/>
                      <a:pt x="1946" y="1740"/>
                      <a:pt x="1865" y="1553"/>
                    </a:cubicBezTo>
                    <a:cubicBezTo>
                      <a:pt x="1794" y="1383"/>
                      <a:pt x="1678" y="1232"/>
                      <a:pt x="1571" y="1080"/>
                    </a:cubicBezTo>
                    <a:cubicBezTo>
                      <a:pt x="1259" y="670"/>
                      <a:pt x="920" y="250"/>
                      <a:pt x="438" y="54"/>
                    </a:cubicBezTo>
                    <a:cubicBezTo>
                      <a:pt x="367" y="18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4240;p48">
                <a:extLst>
                  <a:ext uri="{FF2B5EF4-FFF2-40B4-BE49-F238E27FC236}">
                    <a16:creationId xmlns:a16="http://schemas.microsoft.com/office/drawing/2014/main" id="{378FEEC8-8209-E9B5-1121-C7FA68316306}"/>
                  </a:ext>
                </a:extLst>
              </p:cNvPr>
              <p:cNvSpPr/>
              <p:nvPr/>
            </p:nvSpPr>
            <p:spPr>
              <a:xfrm>
                <a:off x="7740076" y="1843027"/>
                <a:ext cx="270094" cy="422271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599" extrusionOk="0">
                    <a:moveTo>
                      <a:pt x="354" y="1"/>
                    </a:moveTo>
                    <a:cubicBezTo>
                      <a:pt x="228" y="1"/>
                      <a:pt x="102" y="21"/>
                      <a:pt x="0" y="101"/>
                    </a:cubicBezTo>
                    <a:cubicBezTo>
                      <a:pt x="286" y="949"/>
                      <a:pt x="643" y="1770"/>
                      <a:pt x="1089" y="2546"/>
                    </a:cubicBezTo>
                    <a:cubicBezTo>
                      <a:pt x="1249" y="2813"/>
                      <a:pt x="1410" y="3081"/>
                      <a:pt x="1624" y="3295"/>
                    </a:cubicBezTo>
                    <a:cubicBezTo>
                      <a:pt x="1749" y="3420"/>
                      <a:pt x="1883" y="3527"/>
                      <a:pt x="2034" y="3598"/>
                    </a:cubicBezTo>
                    <a:cubicBezTo>
                      <a:pt x="2052" y="3581"/>
                      <a:pt x="2097" y="3554"/>
                      <a:pt x="2115" y="3536"/>
                    </a:cubicBezTo>
                    <a:cubicBezTo>
                      <a:pt x="2117" y="3537"/>
                      <a:pt x="2119" y="3537"/>
                      <a:pt x="2121" y="3537"/>
                    </a:cubicBezTo>
                    <a:cubicBezTo>
                      <a:pt x="2138" y="3537"/>
                      <a:pt x="2159" y="3506"/>
                      <a:pt x="2159" y="3482"/>
                    </a:cubicBezTo>
                    <a:cubicBezTo>
                      <a:pt x="2266" y="3045"/>
                      <a:pt x="2302" y="2599"/>
                      <a:pt x="2266" y="2144"/>
                    </a:cubicBezTo>
                    <a:cubicBezTo>
                      <a:pt x="2240" y="1716"/>
                      <a:pt x="2141" y="1288"/>
                      <a:pt x="1936" y="913"/>
                    </a:cubicBezTo>
                    <a:cubicBezTo>
                      <a:pt x="1731" y="539"/>
                      <a:pt x="1401" y="226"/>
                      <a:pt x="1000" y="92"/>
                    </a:cubicBezTo>
                    <a:cubicBezTo>
                      <a:pt x="821" y="30"/>
                      <a:pt x="625" y="3"/>
                      <a:pt x="437" y="3"/>
                    </a:cubicBezTo>
                    <a:cubicBezTo>
                      <a:pt x="410" y="2"/>
                      <a:pt x="382" y="1"/>
                      <a:pt x="3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4241;p48">
                <a:extLst>
                  <a:ext uri="{FF2B5EF4-FFF2-40B4-BE49-F238E27FC236}">
                    <a16:creationId xmlns:a16="http://schemas.microsoft.com/office/drawing/2014/main" id="{C9A5C860-5D9D-7C55-140B-8029C20EB413}"/>
                  </a:ext>
                </a:extLst>
              </p:cNvPr>
              <p:cNvSpPr/>
              <p:nvPr/>
            </p:nvSpPr>
            <p:spPr>
              <a:xfrm>
                <a:off x="7847902" y="1855933"/>
                <a:ext cx="116274" cy="163206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391" extrusionOk="0">
                    <a:moveTo>
                      <a:pt x="18" y="0"/>
                    </a:moveTo>
                    <a:lnTo>
                      <a:pt x="18" y="0"/>
                    </a:lnTo>
                    <a:cubicBezTo>
                      <a:pt x="98" y="98"/>
                      <a:pt x="205" y="179"/>
                      <a:pt x="304" y="268"/>
                    </a:cubicBezTo>
                    <a:cubicBezTo>
                      <a:pt x="482" y="429"/>
                      <a:pt x="634" y="625"/>
                      <a:pt x="750" y="839"/>
                    </a:cubicBezTo>
                    <a:cubicBezTo>
                      <a:pt x="803" y="946"/>
                      <a:pt x="848" y="1053"/>
                      <a:pt x="857" y="1169"/>
                    </a:cubicBezTo>
                    <a:cubicBezTo>
                      <a:pt x="866" y="1196"/>
                      <a:pt x="866" y="1223"/>
                      <a:pt x="848" y="1240"/>
                    </a:cubicBezTo>
                    <a:cubicBezTo>
                      <a:pt x="836" y="1255"/>
                      <a:pt x="820" y="1261"/>
                      <a:pt x="803" y="1261"/>
                    </a:cubicBezTo>
                    <a:cubicBezTo>
                      <a:pt x="768" y="1261"/>
                      <a:pt x="729" y="1237"/>
                      <a:pt x="705" y="1214"/>
                    </a:cubicBezTo>
                    <a:cubicBezTo>
                      <a:pt x="544" y="1062"/>
                      <a:pt x="393" y="901"/>
                      <a:pt x="277" y="714"/>
                    </a:cubicBezTo>
                    <a:cubicBezTo>
                      <a:pt x="188" y="580"/>
                      <a:pt x="107" y="446"/>
                      <a:pt x="0" y="330"/>
                    </a:cubicBezTo>
                    <a:lnTo>
                      <a:pt x="0" y="330"/>
                    </a:lnTo>
                    <a:cubicBezTo>
                      <a:pt x="152" y="643"/>
                      <a:pt x="304" y="919"/>
                      <a:pt x="527" y="1187"/>
                    </a:cubicBezTo>
                    <a:cubicBezTo>
                      <a:pt x="580" y="1249"/>
                      <a:pt x="643" y="1312"/>
                      <a:pt x="714" y="1356"/>
                    </a:cubicBezTo>
                    <a:cubicBezTo>
                      <a:pt x="748" y="1376"/>
                      <a:pt x="793" y="1390"/>
                      <a:pt x="837" y="1390"/>
                    </a:cubicBezTo>
                    <a:cubicBezTo>
                      <a:pt x="873" y="1390"/>
                      <a:pt x="909" y="1380"/>
                      <a:pt x="937" y="1356"/>
                    </a:cubicBezTo>
                    <a:cubicBezTo>
                      <a:pt x="990" y="1303"/>
                      <a:pt x="973" y="1214"/>
                      <a:pt x="955" y="1142"/>
                    </a:cubicBezTo>
                    <a:cubicBezTo>
                      <a:pt x="830" y="741"/>
                      <a:pt x="571" y="375"/>
                      <a:pt x="232" y="134"/>
                    </a:cubicBezTo>
                    <a:cubicBezTo>
                      <a:pt x="161" y="81"/>
                      <a:pt x="81" y="72"/>
                      <a:pt x="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4242;p48">
                <a:extLst>
                  <a:ext uri="{FF2B5EF4-FFF2-40B4-BE49-F238E27FC236}">
                    <a16:creationId xmlns:a16="http://schemas.microsoft.com/office/drawing/2014/main" id="{42538A65-322D-36DE-447D-6E3C8F554D09}"/>
                  </a:ext>
                </a:extLst>
              </p:cNvPr>
              <p:cNvSpPr/>
              <p:nvPr/>
            </p:nvSpPr>
            <p:spPr>
              <a:xfrm>
                <a:off x="7740076" y="1844435"/>
                <a:ext cx="265987" cy="420863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587" extrusionOk="0">
                    <a:moveTo>
                      <a:pt x="250" y="0"/>
                    </a:moveTo>
                    <a:cubicBezTo>
                      <a:pt x="161" y="9"/>
                      <a:pt x="72" y="36"/>
                      <a:pt x="0" y="89"/>
                    </a:cubicBezTo>
                    <a:cubicBezTo>
                      <a:pt x="286" y="937"/>
                      <a:pt x="643" y="1758"/>
                      <a:pt x="1089" y="2534"/>
                    </a:cubicBezTo>
                    <a:cubicBezTo>
                      <a:pt x="1249" y="2801"/>
                      <a:pt x="1410" y="3069"/>
                      <a:pt x="1624" y="3283"/>
                    </a:cubicBezTo>
                    <a:cubicBezTo>
                      <a:pt x="1749" y="3408"/>
                      <a:pt x="1883" y="3515"/>
                      <a:pt x="2034" y="3586"/>
                    </a:cubicBezTo>
                    <a:cubicBezTo>
                      <a:pt x="2052" y="3569"/>
                      <a:pt x="2097" y="3542"/>
                      <a:pt x="2115" y="3524"/>
                    </a:cubicBezTo>
                    <a:cubicBezTo>
                      <a:pt x="2117" y="3525"/>
                      <a:pt x="2119" y="3525"/>
                      <a:pt x="2121" y="3525"/>
                    </a:cubicBezTo>
                    <a:cubicBezTo>
                      <a:pt x="2138" y="3525"/>
                      <a:pt x="2159" y="3494"/>
                      <a:pt x="2159" y="3470"/>
                    </a:cubicBezTo>
                    <a:cubicBezTo>
                      <a:pt x="2213" y="3239"/>
                      <a:pt x="2248" y="2998"/>
                      <a:pt x="2266" y="2766"/>
                    </a:cubicBezTo>
                    <a:cubicBezTo>
                      <a:pt x="2186" y="2552"/>
                      <a:pt x="2079" y="2355"/>
                      <a:pt x="1945" y="2168"/>
                    </a:cubicBezTo>
                    <a:cubicBezTo>
                      <a:pt x="1883" y="2079"/>
                      <a:pt x="1811" y="1990"/>
                      <a:pt x="1793" y="1891"/>
                    </a:cubicBezTo>
                    <a:cubicBezTo>
                      <a:pt x="1785" y="1802"/>
                      <a:pt x="1811" y="1722"/>
                      <a:pt x="1820" y="1642"/>
                    </a:cubicBezTo>
                    <a:cubicBezTo>
                      <a:pt x="1829" y="1436"/>
                      <a:pt x="1740" y="1240"/>
                      <a:pt x="1633" y="1071"/>
                    </a:cubicBezTo>
                    <a:cubicBezTo>
                      <a:pt x="1312" y="571"/>
                      <a:pt x="812" y="179"/>
                      <a:pt x="25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4243;p48">
                <a:extLst>
                  <a:ext uri="{FF2B5EF4-FFF2-40B4-BE49-F238E27FC236}">
                    <a16:creationId xmlns:a16="http://schemas.microsoft.com/office/drawing/2014/main" id="{F19B638E-BD54-5F46-FC85-DA93AF8E5854}"/>
                  </a:ext>
                </a:extLst>
              </p:cNvPr>
              <p:cNvSpPr/>
              <p:nvPr/>
            </p:nvSpPr>
            <p:spPr>
              <a:xfrm>
                <a:off x="7947280" y="2029697"/>
                <a:ext cx="45172" cy="14478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34" extrusionOk="0">
                    <a:moveTo>
                      <a:pt x="197" y="0"/>
                    </a:moveTo>
                    <a:lnTo>
                      <a:pt x="197" y="0"/>
                    </a:lnTo>
                    <a:cubicBezTo>
                      <a:pt x="242" y="196"/>
                      <a:pt x="277" y="428"/>
                      <a:pt x="313" y="634"/>
                    </a:cubicBezTo>
                    <a:cubicBezTo>
                      <a:pt x="313" y="651"/>
                      <a:pt x="313" y="669"/>
                      <a:pt x="313" y="687"/>
                    </a:cubicBezTo>
                    <a:cubicBezTo>
                      <a:pt x="304" y="705"/>
                      <a:pt x="295" y="714"/>
                      <a:pt x="277" y="723"/>
                    </a:cubicBezTo>
                    <a:cubicBezTo>
                      <a:pt x="251" y="723"/>
                      <a:pt x="233" y="696"/>
                      <a:pt x="215" y="669"/>
                    </a:cubicBezTo>
                    <a:cubicBezTo>
                      <a:pt x="161" y="571"/>
                      <a:pt x="108" y="473"/>
                      <a:pt x="54" y="366"/>
                    </a:cubicBezTo>
                    <a:cubicBezTo>
                      <a:pt x="45" y="357"/>
                      <a:pt x="36" y="339"/>
                      <a:pt x="27" y="339"/>
                    </a:cubicBezTo>
                    <a:cubicBezTo>
                      <a:pt x="22" y="337"/>
                      <a:pt x="18" y="336"/>
                      <a:pt x="14" y="336"/>
                    </a:cubicBezTo>
                    <a:cubicBezTo>
                      <a:pt x="6" y="336"/>
                      <a:pt x="3" y="342"/>
                      <a:pt x="10" y="348"/>
                    </a:cubicBezTo>
                    <a:cubicBezTo>
                      <a:pt x="72" y="571"/>
                      <a:pt x="126" y="803"/>
                      <a:pt x="161" y="1035"/>
                    </a:cubicBezTo>
                    <a:cubicBezTo>
                      <a:pt x="169" y="1051"/>
                      <a:pt x="163" y="1081"/>
                      <a:pt x="149" y="1081"/>
                    </a:cubicBezTo>
                    <a:cubicBezTo>
                      <a:pt x="147" y="1081"/>
                      <a:pt x="145" y="1081"/>
                      <a:pt x="143" y="1080"/>
                    </a:cubicBezTo>
                    <a:cubicBezTo>
                      <a:pt x="135" y="1080"/>
                      <a:pt x="126" y="1071"/>
                      <a:pt x="126" y="1071"/>
                    </a:cubicBezTo>
                    <a:cubicBezTo>
                      <a:pt x="81" y="1008"/>
                      <a:pt x="36" y="928"/>
                      <a:pt x="1" y="857"/>
                    </a:cubicBezTo>
                    <a:lnTo>
                      <a:pt x="1" y="857"/>
                    </a:lnTo>
                    <a:cubicBezTo>
                      <a:pt x="36" y="982"/>
                      <a:pt x="90" y="1098"/>
                      <a:pt x="161" y="1196"/>
                    </a:cubicBezTo>
                    <a:cubicBezTo>
                      <a:pt x="176" y="1218"/>
                      <a:pt x="191" y="1234"/>
                      <a:pt x="210" y="1234"/>
                    </a:cubicBezTo>
                    <a:cubicBezTo>
                      <a:pt x="215" y="1234"/>
                      <a:pt x="219" y="1233"/>
                      <a:pt x="224" y="1231"/>
                    </a:cubicBezTo>
                    <a:cubicBezTo>
                      <a:pt x="251" y="1231"/>
                      <a:pt x="259" y="1196"/>
                      <a:pt x="259" y="1169"/>
                    </a:cubicBezTo>
                    <a:cubicBezTo>
                      <a:pt x="259" y="946"/>
                      <a:pt x="179" y="723"/>
                      <a:pt x="99" y="518"/>
                    </a:cubicBezTo>
                    <a:lnTo>
                      <a:pt x="99" y="518"/>
                    </a:lnTo>
                    <a:cubicBezTo>
                      <a:pt x="143" y="625"/>
                      <a:pt x="206" y="723"/>
                      <a:pt x="277" y="812"/>
                    </a:cubicBezTo>
                    <a:cubicBezTo>
                      <a:pt x="295" y="830"/>
                      <a:pt x="304" y="839"/>
                      <a:pt x="322" y="848"/>
                    </a:cubicBezTo>
                    <a:cubicBezTo>
                      <a:pt x="340" y="848"/>
                      <a:pt x="375" y="830"/>
                      <a:pt x="384" y="803"/>
                    </a:cubicBezTo>
                    <a:cubicBezTo>
                      <a:pt x="384" y="776"/>
                      <a:pt x="384" y="750"/>
                      <a:pt x="375" y="723"/>
                    </a:cubicBezTo>
                    <a:cubicBezTo>
                      <a:pt x="331" y="473"/>
                      <a:pt x="268" y="232"/>
                      <a:pt x="19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4244;p48">
                <a:extLst>
                  <a:ext uri="{FF2B5EF4-FFF2-40B4-BE49-F238E27FC236}">
                    <a16:creationId xmlns:a16="http://schemas.microsoft.com/office/drawing/2014/main" id="{62A88CE8-F670-1DCF-721A-16D359038EA7}"/>
                  </a:ext>
                </a:extLst>
              </p:cNvPr>
              <p:cNvSpPr/>
              <p:nvPr/>
            </p:nvSpPr>
            <p:spPr>
              <a:xfrm>
                <a:off x="7619697" y="1826366"/>
                <a:ext cx="487271" cy="678167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5780" extrusionOk="0">
                    <a:moveTo>
                      <a:pt x="604" y="0"/>
                    </a:moveTo>
                    <a:cubicBezTo>
                      <a:pt x="499" y="0"/>
                      <a:pt x="398" y="21"/>
                      <a:pt x="304" y="74"/>
                    </a:cubicBezTo>
                    <a:cubicBezTo>
                      <a:pt x="152" y="324"/>
                      <a:pt x="63" y="618"/>
                      <a:pt x="36" y="921"/>
                    </a:cubicBezTo>
                    <a:cubicBezTo>
                      <a:pt x="0" y="1466"/>
                      <a:pt x="197" y="2001"/>
                      <a:pt x="491" y="2465"/>
                    </a:cubicBezTo>
                    <a:cubicBezTo>
                      <a:pt x="785" y="2920"/>
                      <a:pt x="1169" y="3312"/>
                      <a:pt x="1544" y="3705"/>
                    </a:cubicBezTo>
                    <a:cubicBezTo>
                      <a:pt x="1660" y="3812"/>
                      <a:pt x="1767" y="3928"/>
                      <a:pt x="1874" y="4035"/>
                    </a:cubicBezTo>
                    <a:cubicBezTo>
                      <a:pt x="2249" y="4418"/>
                      <a:pt x="2632" y="4793"/>
                      <a:pt x="3060" y="5123"/>
                    </a:cubicBezTo>
                    <a:cubicBezTo>
                      <a:pt x="3194" y="5221"/>
                      <a:pt x="3337" y="5328"/>
                      <a:pt x="3497" y="5328"/>
                    </a:cubicBezTo>
                    <a:cubicBezTo>
                      <a:pt x="3578" y="5391"/>
                      <a:pt x="3649" y="5462"/>
                      <a:pt x="3729" y="5525"/>
                    </a:cubicBezTo>
                    <a:cubicBezTo>
                      <a:pt x="3836" y="5623"/>
                      <a:pt x="3961" y="5712"/>
                      <a:pt x="4095" y="5774"/>
                    </a:cubicBezTo>
                    <a:cubicBezTo>
                      <a:pt x="4100" y="5778"/>
                      <a:pt x="4105" y="5779"/>
                      <a:pt x="4110" y="5779"/>
                    </a:cubicBezTo>
                    <a:cubicBezTo>
                      <a:pt x="4133" y="5779"/>
                      <a:pt x="4153" y="5750"/>
                      <a:pt x="4131" y="5721"/>
                    </a:cubicBezTo>
                    <a:cubicBezTo>
                      <a:pt x="4113" y="5694"/>
                      <a:pt x="4086" y="5667"/>
                      <a:pt x="4060" y="5650"/>
                    </a:cubicBezTo>
                    <a:cubicBezTo>
                      <a:pt x="4077" y="5560"/>
                      <a:pt x="4033" y="5489"/>
                      <a:pt x="3997" y="5418"/>
                    </a:cubicBezTo>
                    <a:cubicBezTo>
                      <a:pt x="3729" y="4945"/>
                      <a:pt x="3444" y="4481"/>
                      <a:pt x="3150" y="4026"/>
                    </a:cubicBezTo>
                    <a:cubicBezTo>
                      <a:pt x="3230" y="3981"/>
                      <a:pt x="3248" y="3874"/>
                      <a:pt x="3248" y="3776"/>
                    </a:cubicBezTo>
                    <a:cubicBezTo>
                      <a:pt x="3257" y="3687"/>
                      <a:pt x="3230" y="3598"/>
                      <a:pt x="3203" y="3509"/>
                    </a:cubicBezTo>
                    <a:cubicBezTo>
                      <a:pt x="3051" y="3027"/>
                      <a:pt x="2891" y="2554"/>
                      <a:pt x="2641" y="2117"/>
                    </a:cubicBezTo>
                    <a:cubicBezTo>
                      <a:pt x="2695" y="2001"/>
                      <a:pt x="2704" y="1867"/>
                      <a:pt x="2677" y="1742"/>
                    </a:cubicBezTo>
                    <a:cubicBezTo>
                      <a:pt x="2650" y="1608"/>
                      <a:pt x="2596" y="1492"/>
                      <a:pt x="2534" y="1376"/>
                    </a:cubicBezTo>
                    <a:cubicBezTo>
                      <a:pt x="2213" y="788"/>
                      <a:pt x="1669" y="324"/>
                      <a:pt x="1035" y="92"/>
                    </a:cubicBezTo>
                    <a:cubicBezTo>
                      <a:pt x="896" y="40"/>
                      <a:pt x="747" y="0"/>
                      <a:pt x="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4245;p48">
                <a:extLst>
                  <a:ext uri="{FF2B5EF4-FFF2-40B4-BE49-F238E27FC236}">
                    <a16:creationId xmlns:a16="http://schemas.microsoft.com/office/drawing/2014/main" id="{54D9D88E-F619-4522-CB1B-8E84A01D4770}"/>
                  </a:ext>
                </a:extLst>
              </p:cNvPr>
              <p:cNvSpPr/>
              <p:nvPr/>
            </p:nvSpPr>
            <p:spPr>
              <a:xfrm>
                <a:off x="7642693" y="1858045"/>
                <a:ext cx="211546" cy="203568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735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16" y="16"/>
                      <a:pt x="107" y="32"/>
                      <a:pt x="99" y="49"/>
                    </a:cubicBezTo>
                    <a:lnTo>
                      <a:pt x="99" y="49"/>
                    </a:lnTo>
                    <a:cubicBezTo>
                      <a:pt x="108" y="33"/>
                      <a:pt x="117" y="16"/>
                      <a:pt x="126" y="0"/>
                    </a:cubicBezTo>
                    <a:close/>
                    <a:moveTo>
                      <a:pt x="911" y="500"/>
                    </a:moveTo>
                    <a:lnTo>
                      <a:pt x="911" y="500"/>
                    </a:lnTo>
                    <a:cubicBezTo>
                      <a:pt x="919" y="551"/>
                      <a:pt x="930" y="601"/>
                      <a:pt x="941" y="652"/>
                    </a:cubicBezTo>
                    <a:lnTo>
                      <a:pt x="941" y="652"/>
                    </a:lnTo>
                    <a:cubicBezTo>
                      <a:pt x="933" y="601"/>
                      <a:pt x="923" y="550"/>
                      <a:pt x="911" y="500"/>
                    </a:cubicBezTo>
                    <a:close/>
                    <a:moveTo>
                      <a:pt x="99" y="49"/>
                    </a:moveTo>
                    <a:cubicBezTo>
                      <a:pt x="67" y="105"/>
                      <a:pt x="32" y="161"/>
                      <a:pt x="19" y="223"/>
                    </a:cubicBezTo>
                    <a:cubicBezTo>
                      <a:pt x="10" y="277"/>
                      <a:pt x="1" y="339"/>
                      <a:pt x="19" y="402"/>
                    </a:cubicBezTo>
                    <a:cubicBezTo>
                      <a:pt x="27" y="464"/>
                      <a:pt x="72" y="518"/>
                      <a:pt x="126" y="535"/>
                    </a:cubicBezTo>
                    <a:cubicBezTo>
                      <a:pt x="137" y="539"/>
                      <a:pt x="149" y="541"/>
                      <a:pt x="162" y="541"/>
                    </a:cubicBezTo>
                    <a:cubicBezTo>
                      <a:pt x="210" y="541"/>
                      <a:pt x="263" y="515"/>
                      <a:pt x="277" y="473"/>
                    </a:cubicBezTo>
                    <a:lnTo>
                      <a:pt x="277" y="473"/>
                    </a:lnTo>
                    <a:cubicBezTo>
                      <a:pt x="259" y="634"/>
                      <a:pt x="286" y="803"/>
                      <a:pt x="358" y="946"/>
                    </a:cubicBezTo>
                    <a:cubicBezTo>
                      <a:pt x="375" y="981"/>
                      <a:pt x="402" y="1017"/>
                      <a:pt x="438" y="1035"/>
                    </a:cubicBezTo>
                    <a:cubicBezTo>
                      <a:pt x="444" y="1036"/>
                      <a:pt x="450" y="1037"/>
                      <a:pt x="456" y="1037"/>
                    </a:cubicBezTo>
                    <a:cubicBezTo>
                      <a:pt x="496" y="1037"/>
                      <a:pt x="541" y="1012"/>
                      <a:pt x="572" y="981"/>
                    </a:cubicBezTo>
                    <a:cubicBezTo>
                      <a:pt x="598" y="937"/>
                      <a:pt x="607" y="883"/>
                      <a:pt x="616" y="839"/>
                    </a:cubicBezTo>
                    <a:cubicBezTo>
                      <a:pt x="625" y="999"/>
                      <a:pt x="670" y="1160"/>
                      <a:pt x="741" y="1312"/>
                    </a:cubicBezTo>
                    <a:cubicBezTo>
                      <a:pt x="759" y="1347"/>
                      <a:pt x="777" y="1383"/>
                      <a:pt x="813" y="1410"/>
                    </a:cubicBezTo>
                    <a:cubicBezTo>
                      <a:pt x="836" y="1427"/>
                      <a:pt x="862" y="1437"/>
                      <a:pt x="888" y="1437"/>
                    </a:cubicBezTo>
                    <a:cubicBezTo>
                      <a:pt x="902" y="1437"/>
                      <a:pt x="916" y="1434"/>
                      <a:pt x="928" y="1428"/>
                    </a:cubicBezTo>
                    <a:cubicBezTo>
                      <a:pt x="973" y="1410"/>
                      <a:pt x="991" y="1365"/>
                      <a:pt x="1009" y="1320"/>
                    </a:cubicBezTo>
                    <a:cubicBezTo>
                      <a:pt x="1027" y="1249"/>
                      <a:pt x="1036" y="1178"/>
                      <a:pt x="1027" y="1097"/>
                    </a:cubicBezTo>
                    <a:lnTo>
                      <a:pt x="1027" y="1097"/>
                    </a:lnTo>
                    <a:cubicBezTo>
                      <a:pt x="1062" y="1285"/>
                      <a:pt x="1134" y="1454"/>
                      <a:pt x="1241" y="1615"/>
                    </a:cubicBezTo>
                    <a:cubicBezTo>
                      <a:pt x="1267" y="1659"/>
                      <a:pt x="1303" y="1713"/>
                      <a:pt x="1357" y="1731"/>
                    </a:cubicBezTo>
                    <a:cubicBezTo>
                      <a:pt x="1367" y="1733"/>
                      <a:pt x="1378" y="1734"/>
                      <a:pt x="1388" y="1734"/>
                    </a:cubicBezTo>
                    <a:cubicBezTo>
                      <a:pt x="1457" y="1734"/>
                      <a:pt x="1522" y="1686"/>
                      <a:pt x="1553" y="1624"/>
                    </a:cubicBezTo>
                    <a:cubicBezTo>
                      <a:pt x="1580" y="1552"/>
                      <a:pt x="1580" y="1472"/>
                      <a:pt x="1571" y="1392"/>
                    </a:cubicBezTo>
                    <a:cubicBezTo>
                      <a:pt x="1562" y="1303"/>
                      <a:pt x="1544" y="1222"/>
                      <a:pt x="1526" y="1133"/>
                    </a:cubicBezTo>
                    <a:lnTo>
                      <a:pt x="1526" y="1133"/>
                    </a:lnTo>
                    <a:cubicBezTo>
                      <a:pt x="1544" y="1169"/>
                      <a:pt x="1580" y="1196"/>
                      <a:pt x="1615" y="1231"/>
                    </a:cubicBezTo>
                    <a:cubicBezTo>
                      <a:pt x="1637" y="1253"/>
                      <a:pt x="1672" y="1269"/>
                      <a:pt x="1703" y="1269"/>
                    </a:cubicBezTo>
                    <a:cubicBezTo>
                      <a:pt x="1710" y="1269"/>
                      <a:pt x="1716" y="1269"/>
                      <a:pt x="1722" y="1267"/>
                    </a:cubicBezTo>
                    <a:cubicBezTo>
                      <a:pt x="1776" y="1258"/>
                      <a:pt x="1794" y="1187"/>
                      <a:pt x="1803" y="1133"/>
                    </a:cubicBezTo>
                    <a:cubicBezTo>
                      <a:pt x="1803" y="1017"/>
                      <a:pt x="1749" y="901"/>
                      <a:pt x="1696" y="785"/>
                    </a:cubicBezTo>
                    <a:cubicBezTo>
                      <a:pt x="1615" y="634"/>
                      <a:pt x="1499" y="473"/>
                      <a:pt x="1401" y="330"/>
                    </a:cubicBezTo>
                    <a:lnTo>
                      <a:pt x="1401" y="330"/>
                    </a:lnTo>
                    <a:cubicBezTo>
                      <a:pt x="1499" y="509"/>
                      <a:pt x="1589" y="696"/>
                      <a:pt x="1651" y="892"/>
                    </a:cubicBezTo>
                    <a:cubicBezTo>
                      <a:pt x="1678" y="973"/>
                      <a:pt x="1696" y="1044"/>
                      <a:pt x="1678" y="1124"/>
                    </a:cubicBezTo>
                    <a:cubicBezTo>
                      <a:pt x="1678" y="1142"/>
                      <a:pt x="1669" y="1169"/>
                      <a:pt x="1642" y="1169"/>
                    </a:cubicBezTo>
                    <a:cubicBezTo>
                      <a:pt x="1633" y="1169"/>
                      <a:pt x="1624" y="1169"/>
                      <a:pt x="1615" y="1160"/>
                    </a:cubicBezTo>
                    <a:cubicBezTo>
                      <a:pt x="1589" y="1142"/>
                      <a:pt x="1562" y="1106"/>
                      <a:pt x="1544" y="1071"/>
                    </a:cubicBezTo>
                    <a:cubicBezTo>
                      <a:pt x="1455" y="928"/>
                      <a:pt x="1375" y="785"/>
                      <a:pt x="1303" y="634"/>
                    </a:cubicBezTo>
                    <a:lnTo>
                      <a:pt x="1303" y="634"/>
                    </a:lnTo>
                    <a:cubicBezTo>
                      <a:pt x="1366" y="812"/>
                      <a:pt x="1419" y="999"/>
                      <a:pt x="1455" y="1187"/>
                    </a:cubicBezTo>
                    <a:cubicBezTo>
                      <a:pt x="1482" y="1320"/>
                      <a:pt x="1499" y="1463"/>
                      <a:pt x="1446" y="1588"/>
                    </a:cubicBezTo>
                    <a:cubicBezTo>
                      <a:pt x="1446" y="1606"/>
                      <a:pt x="1437" y="1615"/>
                      <a:pt x="1419" y="1624"/>
                    </a:cubicBezTo>
                    <a:cubicBezTo>
                      <a:pt x="1415" y="1628"/>
                      <a:pt x="1408" y="1630"/>
                      <a:pt x="1400" y="1630"/>
                    </a:cubicBezTo>
                    <a:cubicBezTo>
                      <a:pt x="1392" y="1630"/>
                      <a:pt x="1383" y="1628"/>
                      <a:pt x="1375" y="1624"/>
                    </a:cubicBezTo>
                    <a:cubicBezTo>
                      <a:pt x="1285" y="1579"/>
                      <a:pt x="1232" y="1490"/>
                      <a:pt x="1196" y="1392"/>
                    </a:cubicBezTo>
                    <a:cubicBezTo>
                      <a:pt x="1092" y="1153"/>
                      <a:pt x="1000" y="908"/>
                      <a:pt x="941" y="652"/>
                    </a:cubicBezTo>
                    <a:lnTo>
                      <a:pt x="941" y="652"/>
                    </a:lnTo>
                    <a:cubicBezTo>
                      <a:pt x="971" y="851"/>
                      <a:pt x="964" y="1050"/>
                      <a:pt x="928" y="1249"/>
                    </a:cubicBezTo>
                    <a:cubicBezTo>
                      <a:pt x="920" y="1276"/>
                      <a:pt x="911" y="1320"/>
                      <a:pt x="875" y="1320"/>
                    </a:cubicBezTo>
                    <a:cubicBezTo>
                      <a:pt x="872" y="1322"/>
                      <a:pt x="868" y="1323"/>
                      <a:pt x="865" y="1323"/>
                    </a:cubicBezTo>
                    <a:cubicBezTo>
                      <a:pt x="851" y="1323"/>
                      <a:pt x="836" y="1308"/>
                      <a:pt x="821" y="1294"/>
                    </a:cubicBezTo>
                    <a:cubicBezTo>
                      <a:pt x="795" y="1276"/>
                      <a:pt x="786" y="1240"/>
                      <a:pt x="768" y="1205"/>
                    </a:cubicBezTo>
                    <a:cubicBezTo>
                      <a:pt x="670" y="964"/>
                      <a:pt x="652" y="678"/>
                      <a:pt x="643" y="411"/>
                    </a:cubicBezTo>
                    <a:cubicBezTo>
                      <a:pt x="643" y="544"/>
                      <a:pt x="616" y="669"/>
                      <a:pt x="563" y="785"/>
                    </a:cubicBezTo>
                    <a:cubicBezTo>
                      <a:pt x="545" y="821"/>
                      <a:pt x="518" y="866"/>
                      <a:pt x="474" y="866"/>
                    </a:cubicBezTo>
                    <a:cubicBezTo>
                      <a:pt x="438" y="866"/>
                      <a:pt x="411" y="830"/>
                      <a:pt x="402" y="794"/>
                    </a:cubicBezTo>
                    <a:cubicBezTo>
                      <a:pt x="331" y="634"/>
                      <a:pt x="358" y="428"/>
                      <a:pt x="358" y="250"/>
                    </a:cubicBezTo>
                    <a:lnTo>
                      <a:pt x="358" y="250"/>
                    </a:lnTo>
                    <a:cubicBezTo>
                      <a:pt x="322" y="312"/>
                      <a:pt x="286" y="375"/>
                      <a:pt x="233" y="419"/>
                    </a:cubicBezTo>
                    <a:cubicBezTo>
                      <a:pt x="215" y="437"/>
                      <a:pt x="197" y="455"/>
                      <a:pt x="179" y="455"/>
                    </a:cubicBezTo>
                    <a:cubicBezTo>
                      <a:pt x="171" y="457"/>
                      <a:pt x="164" y="457"/>
                      <a:pt x="157" y="457"/>
                    </a:cubicBezTo>
                    <a:cubicBezTo>
                      <a:pt x="123" y="457"/>
                      <a:pt x="96" y="440"/>
                      <a:pt x="81" y="411"/>
                    </a:cubicBezTo>
                    <a:cubicBezTo>
                      <a:pt x="63" y="384"/>
                      <a:pt x="54" y="348"/>
                      <a:pt x="45" y="312"/>
                    </a:cubicBezTo>
                    <a:cubicBezTo>
                      <a:pt x="38" y="217"/>
                      <a:pt x="61" y="128"/>
                      <a:pt x="99" y="49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4246;p48">
                <a:extLst>
                  <a:ext uri="{FF2B5EF4-FFF2-40B4-BE49-F238E27FC236}">
                    <a16:creationId xmlns:a16="http://schemas.microsoft.com/office/drawing/2014/main" id="{FF79A355-2556-300C-B995-D7FDF2B6002F}"/>
                  </a:ext>
                </a:extLst>
              </p:cNvPr>
              <p:cNvSpPr/>
              <p:nvPr/>
            </p:nvSpPr>
            <p:spPr>
              <a:xfrm>
                <a:off x="7630139" y="1877873"/>
                <a:ext cx="303650" cy="319372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722" extrusionOk="0">
                    <a:moveTo>
                      <a:pt x="340" y="482"/>
                    </a:moveTo>
                    <a:cubicBezTo>
                      <a:pt x="336" y="617"/>
                      <a:pt x="342" y="751"/>
                      <a:pt x="358" y="883"/>
                    </a:cubicBezTo>
                    <a:lnTo>
                      <a:pt x="358" y="883"/>
                    </a:lnTo>
                    <a:cubicBezTo>
                      <a:pt x="367" y="750"/>
                      <a:pt x="363" y="614"/>
                      <a:pt x="340" y="482"/>
                    </a:cubicBezTo>
                    <a:close/>
                    <a:moveTo>
                      <a:pt x="2026" y="589"/>
                    </a:moveTo>
                    <a:cubicBezTo>
                      <a:pt x="2096" y="742"/>
                      <a:pt x="2169" y="884"/>
                      <a:pt x="2240" y="1028"/>
                    </a:cubicBezTo>
                    <a:lnTo>
                      <a:pt x="2240" y="1028"/>
                    </a:lnTo>
                    <a:cubicBezTo>
                      <a:pt x="2177" y="877"/>
                      <a:pt x="2105" y="730"/>
                      <a:pt x="2026" y="589"/>
                    </a:cubicBezTo>
                    <a:close/>
                    <a:moveTo>
                      <a:pt x="1383" y="1401"/>
                    </a:moveTo>
                    <a:cubicBezTo>
                      <a:pt x="1394" y="1422"/>
                      <a:pt x="1405" y="1443"/>
                      <a:pt x="1415" y="1464"/>
                    </a:cubicBezTo>
                    <a:lnTo>
                      <a:pt x="1415" y="1464"/>
                    </a:lnTo>
                    <a:cubicBezTo>
                      <a:pt x="1405" y="1443"/>
                      <a:pt x="1394" y="1422"/>
                      <a:pt x="1383" y="1401"/>
                    </a:cubicBezTo>
                    <a:close/>
                    <a:moveTo>
                      <a:pt x="1803" y="1517"/>
                    </a:moveTo>
                    <a:lnTo>
                      <a:pt x="1803" y="1517"/>
                    </a:lnTo>
                    <a:cubicBezTo>
                      <a:pt x="1831" y="1570"/>
                      <a:pt x="1859" y="1622"/>
                      <a:pt x="1889" y="1675"/>
                    </a:cubicBezTo>
                    <a:lnTo>
                      <a:pt x="1889" y="1675"/>
                    </a:lnTo>
                    <a:cubicBezTo>
                      <a:pt x="1861" y="1622"/>
                      <a:pt x="1832" y="1569"/>
                      <a:pt x="1803" y="1517"/>
                    </a:cubicBezTo>
                    <a:close/>
                    <a:moveTo>
                      <a:pt x="1945" y="1205"/>
                    </a:moveTo>
                    <a:lnTo>
                      <a:pt x="1945" y="1205"/>
                    </a:lnTo>
                    <a:cubicBezTo>
                      <a:pt x="2025" y="1377"/>
                      <a:pt x="2109" y="1545"/>
                      <a:pt x="2195" y="1711"/>
                    </a:cubicBezTo>
                    <a:lnTo>
                      <a:pt x="2195" y="1711"/>
                    </a:lnTo>
                    <a:cubicBezTo>
                      <a:pt x="2123" y="1536"/>
                      <a:pt x="2040" y="1367"/>
                      <a:pt x="1945" y="1205"/>
                    </a:cubicBezTo>
                    <a:close/>
                    <a:moveTo>
                      <a:pt x="72" y="1"/>
                    </a:moveTo>
                    <a:cubicBezTo>
                      <a:pt x="1" y="366"/>
                      <a:pt x="18" y="750"/>
                      <a:pt x="143" y="1116"/>
                    </a:cubicBezTo>
                    <a:cubicBezTo>
                      <a:pt x="161" y="1169"/>
                      <a:pt x="188" y="1223"/>
                      <a:pt x="233" y="1250"/>
                    </a:cubicBezTo>
                    <a:cubicBezTo>
                      <a:pt x="242" y="1253"/>
                      <a:pt x="252" y="1254"/>
                      <a:pt x="263" y="1254"/>
                    </a:cubicBezTo>
                    <a:cubicBezTo>
                      <a:pt x="308" y="1254"/>
                      <a:pt x="355" y="1227"/>
                      <a:pt x="351" y="1188"/>
                    </a:cubicBezTo>
                    <a:lnTo>
                      <a:pt x="351" y="1188"/>
                    </a:lnTo>
                    <a:cubicBezTo>
                      <a:pt x="422" y="1506"/>
                      <a:pt x="538" y="1806"/>
                      <a:pt x="714" y="2088"/>
                    </a:cubicBezTo>
                    <a:cubicBezTo>
                      <a:pt x="812" y="2267"/>
                      <a:pt x="955" y="2445"/>
                      <a:pt x="1151" y="2490"/>
                    </a:cubicBezTo>
                    <a:cubicBezTo>
                      <a:pt x="1169" y="2499"/>
                      <a:pt x="1196" y="2499"/>
                      <a:pt x="1214" y="2499"/>
                    </a:cubicBezTo>
                    <a:cubicBezTo>
                      <a:pt x="1259" y="2490"/>
                      <a:pt x="1285" y="2445"/>
                      <a:pt x="1294" y="2400"/>
                    </a:cubicBezTo>
                    <a:cubicBezTo>
                      <a:pt x="1312" y="2329"/>
                      <a:pt x="1285" y="2240"/>
                      <a:pt x="1259" y="2168"/>
                    </a:cubicBezTo>
                    <a:cubicBezTo>
                      <a:pt x="1223" y="2044"/>
                      <a:pt x="1178" y="1928"/>
                      <a:pt x="1134" y="1812"/>
                    </a:cubicBezTo>
                    <a:lnTo>
                      <a:pt x="1134" y="1812"/>
                    </a:lnTo>
                    <a:cubicBezTo>
                      <a:pt x="1196" y="1972"/>
                      <a:pt x="1303" y="2133"/>
                      <a:pt x="1410" y="2276"/>
                    </a:cubicBezTo>
                    <a:cubicBezTo>
                      <a:pt x="1508" y="2400"/>
                      <a:pt x="1624" y="2516"/>
                      <a:pt x="1776" y="2579"/>
                    </a:cubicBezTo>
                    <a:cubicBezTo>
                      <a:pt x="1794" y="2583"/>
                      <a:pt x="1814" y="2588"/>
                      <a:pt x="1833" y="2588"/>
                    </a:cubicBezTo>
                    <a:cubicBezTo>
                      <a:pt x="1852" y="2588"/>
                      <a:pt x="1870" y="2583"/>
                      <a:pt x="1883" y="2570"/>
                    </a:cubicBezTo>
                    <a:cubicBezTo>
                      <a:pt x="1910" y="2534"/>
                      <a:pt x="1901" y="2490"/>
                      <a:pt x="1892" y="2454"/>
                    </a:cubicBezTo>
                    <a:cubicBezTo>
                      <a:pt x="1865" y="2383"/>
                      <a:pt x="1829" y="2311"/>
                      <a:pt x="1794" y="2240"/>
                    </a:cubicBezTo>
                    <a:lnTo>
                      <a:pt x="1794" y="2240"/>
                    </a:lnTo>
                    <a:cubicBezTo>
                      <a:pt x="1874" y="2392"/>
                      <a:pt x="1981" y="2525"/>
                      <a:pt x="2106" y="2641"/>
                    </a:cubicBezTo>
                    <a:cubicBezTo>
                      <a:pt x="2151" y="2686"/>
                      <a:pt x="2195" y="2722"/>
                      <a:pt x="2249" y="2722"/>
                    </a:cubicBezTo>
                    <a:cubicBezTo>
                      <a:pt x="2258" y="2722"/>
                      <a:pt x="2267" y="2713"/>
                      <a:pt x="2276" y="2713"/>
                    </a:cubicBezTo>
                    <a:cubicBezTo>
                      <a:pt x="2284" y="2704"/>
                      <a:pt x="2293" y="2686"/>
                      <a:pt x="2293" y="2668"/>
                    </a:cubicBezTo>
                    <a:cubicBezTo>
                      <a:pt x="2293" y="2606"/>
                      <a:pt x="2284" y="2543"/>
                      <a:pt x="2267" y="2481"/>
                    </a:cubicBezTo>
                    <a:lnTo>
                      <a:pt x="2267" y="2481"/>
                    </a:lnTo>
                    <a:cubicBezTo>
                      <a:pt x="2293" y="2525"/>
                      <a:pt x="2347" y="2561"/>
                      <a:pt x="2400" y="2570"/>
                    </a:cubicBezTo>
                    <a:cubicBezTo>
                      <a:pt x="2418" y="2570"/>
                      <a:pt x="2445" y="2570"/>
                      <a:pt x="2454" y="2561"/>
                    </a:cubicBezTo>
                    <a:cubicBezTo>
                      <a:pt x="2463" y="2552"/>
                      <a:pt x="2463" y="2543"/>
                      <a:pt x="2472" y="2534"/>
                    </a:cubicBezTo>
                    <a:cubicBezTo>
                      <a:pt x="2490" y="2481"/>
                      <a:pt x="2490" y="2418"/>
                      <a:pt x="2481" y="2356"/>
                    </a:cubicBezTo>
                    <a:cubicBezTo>
                      <a:pt x="2472" y="2298"/>
                      <a:pt x="2449" y="2249"/>
                      <a:pt x="2432" y="2192"/>
                    </a:cubicBezTo>
                    <a:lnTo>
                      <a:pt x="2432" y="2192"/>
                    </a:lnTo>
                    <a:cubicBezTo>
                      <a:pt x="2445" y="2223"/>
                      <a:pt x="2482" y="2245"/>
                      <a:pt x="2514" y="2245"/>
                    </a:cubicBezTo>
                    <a:cubicBezTo>
                      <a:pt x="2529" y="2245"/>
                      <a:pt x="2542" y="2241"/>
                      <a:pt x="2552" y="2231"/>
                    </a:cubicBezTo>
                    <a:cubicBezTo>
                      <a:pt x="2579" y="2204"/>
                      <a:pt x="2588" y="2160"/>
                      <a:pt x="2579" y="2124"/>
                    </a:cubicBezTo>
                    <a:cubicBezTo>
                      <a:pt x="2579" y="1928"/>
                      <a:pt x="2525" y="1740"/>
                      <a:pt x="2463" y="1553"/>
                    </a:cubicBezTo>
                    <a:cubicBezTo>
                      <a:pt x="2400" y="1365"/>
                      <a:pt x="2322" y="1196"/>
                      <a:pt x="2240" y="1028"/>
                    </a:cubicBezTo>
                    <a:lnTo>
                      <a:pt x="2240" y="1028"/>
                    </a:lnTo>
                    <a:cubicBezTo>
                      <a:pt x="2368" y="1335"/>
                      <a:pt x="2463" y="1658"/>
                      <a:pt x="2516" y="1981"/>
                    </a:cubicBezTo>
                    <a:cubicBezTo>
                      <a:pt x="2516" y="2035"/>
                      <a:pt x="2525" y="2088"/>
                      <a:pt x="2507" y="2133"/>
                    </a:cubicBezTo>
                    <a:cubicBezTo>
                      <a:pt x="2507" y="2142"/>
                      <a:pt x="2507" y="2151"/>
                      <a:pt x="2499" y="2160"/>
                    </a:cubicBezTo>
                    <a:cubicBezTo>
                      <a:pt x="2494" y="2164"/>
                      <a:pt x="2489" y="2165"/>
                      <a:pt x="2484" y="2165"/>
                    </a:cubicBezTo>
                    <a:cubicBezTo>
                      <a:pt x="2466" y="2165"/>
                      <a:pt x="2443" y="2146"/>
                      <a:pt x="2436" y="2133"/>
                    </a:cubicBezTo>
                    <a:cubicBezTo>
                      <a:pt x="2374" y="2061"/>
                      <a:pt x="2329" y="1972"/>
                      <a:pt x="2284" y="1883"/>
                    </a:cubicBezTo>
                    <a:cubicBezTo>
                      <a:pt x="2255" y="1826"/>
                      <a:pt x="2225" y="1768"/>
                      <a:pt x="2195" y="1711"/>
                    </a:cubicBezTo>
                    <a:lnTo>
                      <a:pt x="2195" y="1711"/>
                    </a:lnTo>
                    <a:cubicBezTo>
                      <a:pt x="2265" y="1882"/>
                      <a:pt x="2325" y="2059"/>
                      <a:pt x="2374" y="2240"/>
                    </a:cubicBezTo>
                    <a:cubicBezTo>
                      <a:pt x="2391" y="2311"/>
                      <a:pt x="2409" y="2383"/>
                      <a:pt x="2391" y="2454"/>
                    </a:cubicBezTo>
                    <a:cubicBezTo>
                      <a:pt x="2320" y="2445"/>
                      <a:pt x="2284" y="2383"/>
                      <a:pt x="2249" y="2320"/>
                    </a:cubicBezTo>
                    <a:cubicBezTo>
                      <a:pt x="2134" y="2105"/>
                      <a:pt x="2008" y="1890"/>
                      <a:pt x="1889" y="1675"/>
                    </a:cubicBezTo>
                    <a:lnTo>
                      <a:pt x="1889" y="1675"/>
                    </a:lnTo>
                    <a:cubicBezTo>
                      <a:pt x="2027" y="1942"/>
                      <a:pt x="2140" y="2226"/>
                      <a:pt x="2222" y="2516"/>
                    </a:cubicBezTo>
                    <a:cubicBezTo>
                      <a:pt x="2231" y="2543"/>
                      <a:pt x="2231" y="2588"/>
                      <a:pt x="2204" y="2606"/>
                    </a:cubicBezTo>
                    <a:cubicBezTo>
                      <a:pt x="2199" y="2607"/>
                      <a:pt x="2194" y="2608"/>
                      <a:pt x="2189" y="2608"/>
                    </a:cubicBezTo>
                    <a:cubicBezTo>
                      <a:pt x="2168" y="2608"/>
                      <a:pt x="2147" y="2593"/>
                      <a:pt x="2133" y="2579"/>
                    </a:cubicBezTo>
                    <a:cubicBezTo>
                      <a:pt x="2070" y="2516"/>
                      <a:pt x="2026" y="2445"/>
                      <a:pt x="1972" y="2374"/>
                    </a:cubicBezTo>
                    <a:cubicBezTo>
                      <a:pt x="1763" y="2081"/>
                      <a:pt x="1577" y="1780"/>
                      <a:pt x="1415" y="1464"/>
                    </a:cubicBezTo>
                    <a:lnTo>
                      <a:pt x="1415" y="1464"/>
                    </a:lnTo>
                    <a:cubicBezTo>
                      <a:pt x="1553" y="1740"/>
                      <a:pt x="1667" y="2031"/>
                      <a:pt x="1758" y="2329"/>
                    </a:cubicBezTo>
                    <a:cubicBezTo>
                      <a:pt x="1776" y="2365"/>
                      <a:pt x="1785" y="2409"/>
                      <a:pt x="1758" y="2436"/>
                    </a:cubicBezTo>
                    <a:cubicBezTo>
                      <a:pt x="1753" y="2437"/>
                      <a:pt x="1749" y="2437"/>
                      <a:pt x="1744" y="2437"/>
                    </a:cubicBezTo>
                    <a:cubicBezTo>
                      <a:pt x="1686" y="2437"/>
                      <a:pt x="1630" y="2388"/>
                      <a:pt x="1589" y="2347"/>
                    </a:cubicBezTo>
                    <a:cubicBezTo>
                      <a:pt x="1276" y="2017"/>
                      <a:pt x="1062" y="1606"/>
                      <a:pt x="866" y="1196"/>
                    </a:cubicBezTo>
                    <a:lnTo>
                      <a:pt x="866" y="1196"/>
                    </a:lnTo>
                    <a:cubicBezTo>
                      <a:pt x="964" y="1482"/>
                      <a:pt x="1053" y="1776"/>
                      <a:pt x="1143" y="2070"/>
                    </a:cubicBezTo>
                    <a:cubicBezTo>
                      <a:pt x="1169" y="2142"/>
                      <a:pt x="1187" y="2222"/>
                      <a:pt x="1187" y="2293"/>
                    </a:cubicBezTo>
                    <a:cubicBezTo>
                      <a:pt x="1178" y="2329"/>
                      <a:pt x="1169" y="2356"/>
                      <a:pt x="1143" y="2365"/>
                    </a:cubicBezTo>
                    <a:cubicBezTo>
                      <a:pt x="1137" y="2367"/>
                      <a:pt x="1131" y="2368"/>
                      <a:pt x="1125" y="2368"/>
                    </a:cubicBezTo>
                    <a:cubicBezTo>
                      <a:pt x="1109" y="2368"/>
                      <a:pt x="1090" y="2362"/>
                      <a:pt x="1071" y="2356"/>
                    </a:cubicBezTo>
                    <a:cubicBezTo>
                      <a:pt x="982" y="2302"/>
                      <a:pt x="911" y="2213"/>
                      <a:pt x="848" y="2124"/>
                    </a:cubicBezTo>
                    <a:cubicBezTo>
                      <a:pt x="580" y="1752"/>
                      <a:pt x="412" y="1328"/>
                      <a:pt x="358" y="883"/>
                    </a:cubicBezTo>
                    <a:lnTo>
                      <a:pt x="358" y="883"/>
                    </a:lnTo>
                    <a:cubicBezTo>
                      <a:pt x="353" y="956"/>
                      <a:pt x="343" y="1028"/>
                      <a:pt x="331" y="1098"/>
                    </a:cubicBezTo>
                    <a:cubicBezTo>
                      <a:pt x="331" y="1116"/>
                      <a:pt x="322" y="1125"/>
                      <a:pt x="322" y="1134"/>
                    </a:cubicBezTo>
                    <a:cubicBezTo>
                      <a:pt x="314" y="1139"/>
                      <a:pt x="305" y="1141"/>
                      <a:pt x="297" y="1141"/>
                    </a:cubicBezTo>
                    <a:cubicBezTo>
                      <a:pt x="276" y="1141"/>
                      <a:pt x="254" y="1128"/>
                      <a:pt x="242" y="1116"/>
                    </a:cubicBezTo>
                    <a:cubicBezTo>
                      <a:pt x="197" y="1071"/>
                      <a:pt x="179" y="1000"/>
                      <a:pt x="152" y="937"/>
                    </a:cubicBezTo>
                    <a:cubicBezTo>
                      <a:pt x="63" y="634"/>
                      <a:pt x="36" y="313"/>
                      <a:pt x="7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4247;p48">
                <a:extLst>
                  <a:ext uri="{FF2B5EF4-FFF2-40B4-BE49-F238E27FC236}">
                    <a16:creationId xmlns:a16="http://schemas.microsoft.com/office/drawing/2014/main" id="{8C6DBBA1-DC90-CF70-AB53-03491A8A0BF6}"/>
                  </a:ext>
                </a:extLst>
              </p:cNvPr>
              <p:cNvSpPr/>
              <p:nvPr/>
            </p:nvSpPr>
            <p:spPr>
              <a:xfrm>
                <a:off x="7897063" y="2159462"/>
                <a:ext cx="30506" cy="5866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00" extrusionOk="0">
                    <a:moveTo>
                      <a:pt x="1" y="0"/>
                    </a:moveTo>
                    <a:cubicBezTo>
                      <a:pt x="81" y="170"/>
                      <a:pt x="170" y="339"/>
                      <a:pt x="259" y="500"/>
                    </a:cubicBezTo>
                    <a:cubicBezTo>
                      <a:pt x="179" y="331"/>
                      <a:pt x="90" y="170"/>
                      <a:pt x="1" y="0"/>
                    </a:cubicBezTo>
                    <a:close/>
                  </a:path>
                </a:pathLst>
              </a:custGeom>
              <a:solidFill>
                <a:srgbClr val="EB7E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4248;p48">
                <a:extLst>
                  <a:ext uri="{FF2B5EF4-FFF2-40B4-BE49-F238E27FC236}">
                    <a16:creationId xmlns:a16="http://schemas.microsoft.com/office/drawing/2014/main" id="{9B341497-071D-2802-2E34-F9CAA36F8B0A}"/>
                  </a:ext>
                </a:extLst>
              </p:cNvPr>
              <p:cNvSpPr/>
              <p:nvPr/>
            </p:nvSpPr>
            <p:spPr>
              <a:xfrm>
                <a:off x="7774571" y="2149020"/>
                <a:ext cx="219994" cy="150769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2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7" y="330"/>
                      <a:pt x="438" y="669"/>
                      <a:pt x="723" y="928"/>
                    </a:cubicBezTo>
                    <a:cubicBezTo>
                      <a:pt x="821" y="1008"/>
                      <a:pt x="929" y="1097"/>
                      <a:pt x="1045" y="1151"/>
                    </a:cubicBezTo>
                    <a:cubicBezTo>
                      <a:pt x="1057" y="1157"/>
                      <a:pt x="1074" y="1164"/>
                      <a:pt x="1089" y="1164"/>
                    </a:cubicBezTo>
                    <a:cubicBezTo>
                      <a:pt x="1096" y="1164"/>
                      <a:pt x="1102" y="1163"/>
                      <a:pt x="1107" y="1160"/>
                    </a:cubicBezTo>
                    <a:cubicBezTo>
                      <a:pt x="1143" y="1142"/>
                      <a:pt x="1143" y="1097"/>
                      <a:pt x="1134" y="1062"/>
                    </a:cubicBezTo>
                    <a:cubicBezTo>
                      <a:pt x="1116" y="964"/>
                      <a:pt x="1080" y="874"/>
                      <a:pt x="1036" y="785"/>
                    </a:cubicBezTo>
                    <a:lnTo>
                      <a:pt x="1036" y="785"/>
                    </a:lnTo>
                    <a:cubicBezTo>
                      <a:pt x="1107" y="874"/>
                      <a:pt x="1169" y="964"/>
                      <a:pt x="1241" y="1053"/>
                    </a:cubicBezTo>
                    <a:cubicBezTo>
                      <a:pt x="1312" y="1151"/>
                      <a:pt x="1401" y="1258"/>
                      <a:pt x="1517" y="1267"/>
                    </a:cubicBezTo>
                    <a:cubicBezTo>
                      <a:pt x="1535" y="1267"/>
                      <a:pt x="1544" y="1267"/>
                      <a:pt x="1553" y="1258"/>
                    </a:cubicBezTo>
                    <a:cubicBezTo>
                      <a:pt x="1571" y="1249"/>
                      <a:pt x="1571" y="1231"/>
                      <a:pt x="1571" y="1222"/>
                    </a:cubicBezTo>
                    <a:cubicBezTo>
                      <a:pt x="1571" y="1160"/>
                      <a:pt x="1562" y="1106"/>
                      <a:pt x="1544" y="1053"/>
                    </a:cubicBezTo>
                    <a:lnTo>
                      <a:pt x="1544" y="1053"/>
                    </a:lnTo>
                    <a:cubicBezTo>
                      <a:pt x="1607" y="1160"/>
                      <a:pt x="1714" y="1240"/>
                      <a:pt x="1830" y="1285"/>
                    </a:cubicBezTo>
                    <a:cubicBezTo>
                      <a:pt x="1830" y="1285"/>
                      <a:pt x="1830" y="1276"/>
                      <a:pt x="1830" y="1276"/>
                    </a:cubicBezTo>
                    <a:cubicBezTo>
                      <a:pt x="1847" y="1267"/>
                      <a:pt x="1856" y="1249"/>
                      <a:pt x="1874" y="1231"/>
                    </a:cubicBezTo>
                    <a:cubicBezTo>
                      <a:pt x="1803" y="1205"/>
                      <a:pt x="1731" y="1160"/>
                      <a:pt x="1669" y="1106"/>
                    </a:cubicBezTo>
                    <a:cubicBezTo>
                      <a:pt x="1553" y="999"/>
                      <a:pt x="1464" y="866"/>
                      <a:pt x="1384" y="723"/>
                    </a:cubicBezTo>
                    <a:cubicBezTo>
                      <a:pt x="1357" y="678"/>
                      <a:pt x="1330" y="634"/>
                      <a:pt x="1303" y="589"/>
                    </a:cubicBezTo>
                    <a:lnTo>
                      <a:pt x="1303" y="589"/>
                    </a:lnTo>
                    <a:cubicBezTo>
                      <a:pt x="1366" y="714"/>
                      <a:pt x="1419" y="839"/>
                      <a:pt x="1473" y="973"/>
                    </a:cubicBezTo>
                    <a:cubicBezTo>
                      <a:pt x="1499" y="1026"/>
                      <a:pt x="1517" y="1080"/>
                      <a:pt x="1526" y="1133"/>
                    </a:cubicBezTo>
                    <a:cubicBezTo>
                      <a:pt x="1526" y="1142"/>
                      <a:pt x="1526" y="1160"/>
                      <a:pt x="1517" y="1169"/>
                    </a:cubicBezTo>
                    <a:cubicBezTo>
                      <a:pt x="1513" y="1173"/>
                      <a:pt x="1508" y="1176"/>
                      <a:pt x="1503" y="1176"/>
                    </a:cubicBezTo>
                    <a:cubicBezTo>
                      <a:pt x="1497" y="1176"/>
                      <a:pt x="1491" y="1173"/>
                      <a:pt x="1482" y="1169"/>
                    </a:cubicBezTo>
                    <a:cubicBezTo>
                      <a:pt x="1401" y="1151"/>
                      <a:pt x="1339" y="1097"/>
                      <a:pt x="1276" y="1035"/>
                    </a:cubicBezTo>
                    <a:cubicBezTo>
                      <a:pt x="1196" y="955"/>
                      <a:pt x="1134" y="866"/>
                      <a:pt x="1062" y="767"/>
                    </a:cubicBezTo>
                    <a:cubicBezTo>
                      <a:pt x="937" y="598"/>
                      <a:pt x="786" y="402"/>
                      <a:pt x="661" y="223"/>
                    </a:cubicBezTo>
                    <a:lnTo>
                      <a:pt x="661" y="223"/>
                    </a:lnTo>
                    <a:cubicBezTo>
                      <a:pt x="813" y="482"/>
                      <a:pt x="955" y="750"/>
                      <a:pt x="1071" y="1026"/>
                    </a:cubicBezTo>
                    <a:cubicBezTo>
                      <a:pt x="1064" y="1033"/>
                      <a:pt x="1056" y="1036"/>
                      <a:pt x="1048" y="1036"/>
                    </a:cubicBezTo>
                    <a:cubicBezTo>
                      <a:pt x="1034" y="1036"/>
                      <a:pt x="1020" y="1028"/>
                      <a:pt x="1009" y="1017"/>
                    </a:cubicBezTo>
                    <a:cubicBezTo>
                      <a:pt x="607" y="741"/>
                      <a:pt x="268" y="393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4249;p48">
                <a:extLst>
                  <a:ext uri="{FF2B5EF4-FFF2-40B4-BE49-F238E27FC236}">
                    <a16:creationId xmlns:a16="http://schemas.microsoft.com/office/drawing/2014/main" id="{451E8F13-B4B0-48BF-69B0-252CEE7F9C04}"/>
                  </a:ext>
                </a:extLst>
              </p:cNvPr>
              <p:cNvSpPr/>
              <p:nvPr/>
            </p:nvSpPr>
            <p:spPr>
              <a:xfrm>
                <a:off x="7942117" y="2276674"/>
                <a:ext cx="154993" cy="209434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785" extrusionOk="0">
                    <a:moveTo>
                      <a:pt x="0" y="1"/>
                    </a:moveTo>
                    <a:cubicBezTo>
                      <a:pt x="295" y="679"/>
                      <a:pt x="776" y="1267"/>
                      <a:pt x="1312" y="1785"/>
                    </a:cubicBezTo>
                    <a:cubicBezTo>
                      <a:pt x="1320" y="1713"/>
                      <a:pt x="1285" y="1642"/>
                      <a:pt x="1249" y="1580"/>
                    </a:cubicBezTo>
                    <a:cubicBezTo>
                      <a:pt x="1222" y="1526"/>
                      <a:pt x="1187" y="1473"/>
                      <a:pt x="1160" y="1419"/>
                    </a:cubicBezTo>
                    <a:cubicBezTo>
                      <a:pt x="1008" y="1285"/>
                      <a:pt x="857" y="1142"/>
                      <a:pt x="714" y="991"/>
                    </a:cubicBezTo>
                    <a:cubicBezTo>
                      <a:pt x="437" y="696"/>
                      <a:pt x="179" y="366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4250;p48">
                <a:extLst>
                  <a:ext uri="{FF2B5EF4-FFF2-40B4-BE49-F238E27FC236}">
                    <a16:creationId xmlns:a16="http://schemas.microsoft.com/office/drawing/2014/main" id="{D13D74A8-51EF-CE8E-A4D8-F4FBFC7A6E69}"/>
                  </a:ext>
                </a:extLst>
              </p:cNvPr>
              <p:cNvSpPr/>
              <p:nvPr/>
            </p:nvSpPr>
            <p:spPr>
              <a:xfrm>
                <a:off x="7884509" y="2271394"/>
                <a:ext cx="144551" cy="180219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5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" y="224"/>
                      <a:pt x="197" y="429"/>
                      <a:pt x="331" y="617"/>
                    </a:cubicBezTo>
                    <a:cubicBezTo>
                      <a:pt x="545" y="920"/>
                      <a:pt x="777" y="1205"/>
                      <a:pt x="1026" y="1482"/>
                    </a:cubicBezTo>
                    <a:cubicBezTo>
                      <a:pt x="1089" y="1509"/>
                      <a:pt x="1160" y="1535"/>
                      <a:pt x="1232" y="1535"/>
                    </a:cubicBezTo>
                    <a:cubicBezTo>
                      <a:pt x="812" y="1063"/>
                      <a:pt x="295" y="536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4251;p48">
                <a:extLst>
                  <a:ext uri="{FF2B5EF4-FFF2-40B4-BE49-F238E27FC236}">
                    <a16:creationId xmlns:a16="http://schemas.microsoft.com/office/drawing/2014/main" id="{3FBB36B9-7A5B-E4E3-95B2-37CBF023E04B}"/>
                  </a:ext>
                </a:extLst>
              </p:cNvPr>
              <p:cNvSpPr/>
              <p:nvPr/>
            </p:nvSpPr>
            <p:spPr>
              <a:xfrm>
                <a:off x="7693966" y="2015031"/>
                <a:ext cx="58782" cy="10688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9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295"/>
                      <a:pt x="188" y="571"/>
                      <a:pt x="349" y="821"/>
                    </a:cubicBezTo>
                    <a:cubicBezTo>
                      <a:pt x="376" y="857"/>
                      <a:pt x="393" y="892"/>
                      <a:pt x="438" y="901"/>
                    </a:cubicBezTo>
                    <a:cubicBezTo>
                      <a:pt x="447" y="910"/>
                      <a:pt x="456" y="910"/>
                      <a:pt x="474" y="910"/>
                    </a:cubicBezTo>
                    <a:cubicBezTo>
                      <a:pt x="500" y="901"/>
                      <a:pt x="500" y="857"/>
                      <a:pt x="491" y="830"/>
                    </a:cubicBezTo>
                    <a:cubicBezTo>
                      <a:pt x="429" y="598"/>
                      <a:pt x="340" y="384"/>
                      <a:pt x="215" y="179"/>
                    </a:cubicBezTo>
                    <a:lnTo>
                      <a:pt x="215" y="179"/>
                    </a:lnTo>
                    <a:cubicBezTo>
                      <a:pt x="268" y="313"/>
                      <a:pt x="322" y="446"/>
                      <a:pt x="367" y="580"/>
                    </a:cubicBezTo>
                    <a:cubicBezTo>
                      <a:pt x="384" y="634"/>
                      <a:pt x="402" y="687"/>
                      <a:pt x="393" y="750"/>
                    </a:cubicBezTo>
                    <a:cubicBezTo>
                      <a:pt x="367" y="750"/>
                      <a:pt x="358" y="732"/>
                      <a:pt x="340" y="714"/>
                    </a:cubicBezTo>
                    <a:cubicBezTo>
                      <a:pt x="197" y="491"/>
                      <a:pt x="81" y="259"/>
                      <a:pt x="1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4252;p48">
                <a:extLst>
                  <a:ext uri="{FF2B5EF4-FFF2-40B4-BE49-F238E27FC236}">
                    <a16:creationId xmlns:a16="http://schemas.microsoft.com/office/drawing/2014/main" id="{5C751EC5-EABB-976A-5DD5-D253FB132E8B}"/>
                  </a:ext>
                </a:extLst>
              </p:cNvPr>
              <p:cNvSpPr/>
              <p:nvPr/>
            </p:nvSpPr>
            <p:spPr>
              <a:xfrm>
                <a:off x="7756855" y="1876817"/>
                <a:ext cx="4505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030" extrusionOk="0">
                    <a:moveTo>
                      <a:pt x="63" y="1"/>
                    </a:moveTo>
                    <a:cubicBezTo>
                      <a:pt x="116" y="161"/>
                      <a:pt x="187" y="313"/>
                      <a:pt x="232" y="465"/>
                    </a:cubicBezTo>
                    <a:cubicBezTo>
                      <a:pt x="250" y="518"/>
                      <a:pt x="259" y="563"/>
                      <a:pt x="268" y="607"/>
                    </a:cubicBezTo>
                    <a:cubicBezTo>
                      <a:pt x="286" y="670"/>
                      <a:pt x="286" y="741"/>
                      <a:pt x="277" y="804"/>
                    </a:cubicBezTo>
                    <a:cubicBezTo>
                      <a:pt x="241" y="795"/>
                      <a:pt x="223" y="759"/>
                      <a:pt x="205" y="732"/>
                    </a:cubicBezTo>
                    <a:cubicBezTo>
                      <a:pt x="134" y="536"/>
                      <a:pt x="54" y="367"/>
                      <a:pt x="0" y="170"/>
                    </a:cubicBezTo>
                    <a:lnTo>
                      <a:pt x="0" y="170"/>
                    </a:lnTo>
                    <a:cubicBezTo>
                      <a:pt x="54" y="393"/>
                      <a:pt x="125" y="616"/>
                      <a:pt x="205" y="839"/>
                    </a:cubicBezTo>
                    <a:cubicBezTo>
                      <a:pt x="232" y="893"/>
                      <a:pt x="250" y="955"/>
                      <a:pt x="286" y="1000"/>
                    </a:cubicBezTo>
                    <a:cubicBezTo>
                      <a:pt x="300" y="1014"/>
                      <a:pt x="315" y="1029"/>
                      <a:pt x="329" y="1029"/>
                    </a:cubicBezTo>
                    <a:cubicBezTo>
                      <a:pt x="333" y="1029"/>
                      <a:pt x="336" y="1028"/>
                      <a:pt x="339" y="1027"/>
                    </a:cubicBezTo>
                    <a:cubicBezTo>
                      <a:pt x="375" y="1027"/>
                      <a:pt x="384" y="973"/>
                      <a:pt x="384" y="937"/>
                    </a:cubicBezTo>
                    <a:cubicBezTo>
                      <a:pt x="348" y="607"/>
                      <a:pt x="205" y="304"/>
                      <a:pt x="63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4253;p48">
                <a:extLst>
                  <a:ext uri="{FF2B5EF4-FFF2-40B4-BE49-F238E27FC236}">
                    <a16:creationId xmlns:a16="http://schemas.microsoft.com/office/drawing/2014/main" id="{1A53A2DA-BE20-C61A-A8BC-08982E3E4DDC}"/>
                  </a:ext>
                </a:extLst>
              </p:cNvPr>
              <p:cNvSpPr/>
              <p:nvPr/>
            </p:nvSpPr>
            <p:spPr>
              <a:xfrm>
                <a:off x="7725410" y="1882097"/>
                <a:ext cx="21002" cy="7966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79" extrusionOk="0">
                    <a:moveTo>
                      <a:pt x="108" y="0"/>
                    </a:moveTo>
                    <a:lnTo>
                      <a:pt x="108" y="0"/>
                    </a:lnTo>
                    <a:cubicBezTo>
                      <a:pt x="125" y="161"/>
                      <a:pt x="125" y="330"/>
                      <a:pt x="116" y="482"/>
                    </a:cubicBezTo>
                    <a:cubicBezTo>
                      <a:pt x="116" y="491"/>
                      <a:pt x="108" y="509"/>
                      <a:pt x="99" y="509"/>
                    </a:cubicBezTo>
                    <a:cubicBezTo>
                      <a:pt x="90" y="509"/>
                      <a:pt x="81" y="509"/>
                      <a:pt x="72" y="500"/>
                    </a:cubicBezTo>
                    <a:cubicBezTo>
                      <a:pt x="54" y="473"/>
                      <a:pt x="45" y="429"/>
                      <a:pt x="36" y="393"/>
                    </a:cubicBezTo>
                    <a:cubicBezTo>
                      <a:pt x="27" y="286"/>
                      <a:pt x="9" y="179"/>
                      <a:pt x="18" y="63"/>
                    </a:cubicBezTo>
                    <a:lnTo>
                      <a:pt x="18" y="63"/>
                    </a:lnTo>
                    <a:cubicBezTo>
                      <a:pt x="0" y="259"/>
                      <a:pt x="18" y="446"/>
                      <a:pt x="72" y="634"/>
                    </a:cubicBezTo>
                    <a:cubicBezTo>
                      <a:pt x="81" y="652"/>
                      <a:pt x="90" y="678"/>
                      <a:pt x="116" y="678"/>
                    </a:cubicBezTo>
                    <a:cubicBezTo>
                      <a:pt x="134" y="678"/>
                      <a:pt x="152" y="652"/>
                      <a:pt x="152" y="625"/>
                    </a:cubicBezTo>
                    <a:cubicBezTo>
                      <a:pt x="179" y="420"/>
                      <a:pt x="143" y="214"/>
                      <a:pt x="108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4254;p48">
                <a:extLst>
                  <a:ext uri="{FF2B5EF4-FFF2-40B4-BE49-F238E27FC236}">
                    <a16:creationId xmlns:a16="http://schemas.microsoft.com/office/drawing/2014/main" id="{C1A5C1BA-E8AA-5336-2609-6C8C76ECF75E}"/>
                  </a:ext>
                </a:extLst>
              </p:cNvPr>
              <p:cNvSpPr/>
              <p:nvPr/>
            </p:nvSpPr>
            <p:spPr>
              <a:xfrm>
                <a:off x="7687748" y="1853821"/>
                <a:ext cx="25226" cy="7579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46" extrusionOk="0">
                    <a:moveTo>
                      <a:pt x="188" y="0"/>
                    </a:moveTo>
                    <a:cubicBezTo>
                      <a:pt x="197" y="161"/>
                      <a:pt x="161" y="331"/>
                      <a:pt x="98" y="482"/>
                    </a:cubicBezTo>
                    <a:cubicBezTo>
                      <a:pt x="91" y="497"/>
                      <a:pt x="84" y="511"/>
                      <a:pt x="72" y="511"/>
                    </a:cubicBezTo>
                    <a:cubicBezTo>
                      <a:pt x="69" y="511"/>
                      <a:pt x="66" y="511"/>
                      <a:pt x="63" y="509"/>
                    </a:cubicBezTo>
                    <a:cubicBezTo>
                      <a:pt x="54" y="509"/>
                      <a:pt x="45" y="500"/>
                      <a:pt x="45" y="491"/>
                    </a:cubicBezTo>
                    <a:cubicBezTo>
                      <a:pt x="27" y="438"/>
                      <a:pt x="27" y="393"/>
                      <a:pt x="36" y="339"/>
                    </a:cubicBezTo>
                    <a:cubicBezTo>
                      <a:pt x="45" y="259"/>
                      <a:pt x="54" y="161"/>
                      <a:pt x="72" y="72"/>
                    </a:cubicBezTo>
                    <a:lnTo>
                      <a:pt x="72" y="72"/>
                    </a:lnTo>
                    <a:cubicBezTo>
                      <a:pt x="18" y="232"/>
                      <a:pt x="0" y="402"/>
                      <a:pt x="18" y="563"/>
                    </a:cubicBezTo>
                    <a:cubicBezTo>
                      <a:pt x="27" y="580"/>
                      <a:pt x="27" y="598"/>
                      <a:pt x="36" y="616"/>
                    </a:cubicBezTo>
                    <a:cubicBezTo>
                      <a:pt x="43" y="631"/>
                      <a:pt x="62" y="645"/>
                      <a:pt x="79" y="645"/>
                    </a:cubicBezTo>
                    <a:cubicBezTo>
                      <a:pt x="83" y="645"/>
                      <a:pt x="86" y="644"/>
                      <a:pt x="90" y="643"/>
                    </a:cubicBezTo>
                    <a:cubicBezTo>
                      <a:pt x="107" y="643"/>
                      <a:pt x="116" y="616"/>
                      <a:pt x="125" y="598"/>
                    </a:cubicBezTo>
                    <a:cubicBezTo>
                      <a:pt x="214" y="420"/>
                      <a:pt x="205" y="206"/>
                      <a:pt x="188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4255;p48">
                <a:extLst>
                  <a:ext uri="{FF2B5EF4-FFF2-40B4-BE49-F238E27FC236}">
                    <a16:creationId xmlns:a16="http://schemas.microsoft.com/office/drawing/2014/main" id="{CDD666E9-8A68-EDE4-F842-7589E62A54F3}"/>
                  </a:ext>
                </a:extLst>
              </p:cNvPr>
              <p:cNvSpPr/>
              <p:nvPr/>
            </p:nvSpPr>
            <p:spPr>
              <a:xfrm>
                <a:off x="7762017" y="2047413"/>
                <a:ext cx="46228" cy="692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90" extrusionOk="0">
                    <a:moveTo>
                      <a:pt x="1" y="1"/>
                    </a:moveTo>
                    <a:cubicBezTo>
                      <a:pt x="10" y="35"/>
                      <a:pt x="22" y="70"/>
                      <a:pt x="37" y="105"/>
                    </a:cubicBezTo>
                    <a:lnTo>
                      <a:pt x="37" y="105"/>
                    </a:lnTo>
                    <a:cubicBezTo>
                      <a:pt x="24" y="71"/>
                      <a:pt x="12" y="36"/>
                      <a:pt x="1" y="1"/>
                    </a:cubicBezTo>
                    <a:close/>
                    <a:moveTo>
                      <a:pt x="179" y="90"/>
                    </a:moveTo>
                    <a:lnTo>
                      <a:pt x="179" y="90"/>
                    </a:lnTo>
                    <a:cubicBezTo>
                      <a:pt x="224" y="188"/>
                      <a:pt x="268" y="331"/>
                      <a:pt x="304" y="438"/>
                    </a:cubicBezTo>
                    <a:cubicBezTo>
                      <a:pt x="313" y="447"/>
                      <a:pt x="313" y="474"/>
                      <a:pt x="304" y="483"/>
                    </a:cubicBezTo>
                    <a:cubicBezTo>
                      <a:pt x="301" y="484"/>
                      <a:pt x="297" y="485"/>
                      <a:pt x="294" y="485"/>
                    </a:cubicBezTo>
                    <a:cubicBezTo>
                      <a:pt x="280" y="485"/>
                      <a:pt x="267" y="472"/>
                      <a:pt x="259" y="465"/>
                    </a:cubicBezTo>
                    <a:cubicBezTo>
                      <a:pt x="168" y="360"/>
                      <a:pt x="88" y="233"/>
                      <a:pt x="37" y="105"/>
                    </a:cubicBezTo>
                    <a:lnTo>
                      <a:pt x="37" y="105"/>
                    </a:lnTo>
                    <a:cubicBezTo>
                      <a:pt x="77" y="213"/>
                      <a:pt x="127" y="319"/>
                      <a:pt x="188" y="420"/>
                    </a:cubicBezTo>
                    <a:cubicBezTo>
                      <a:pt x="224" y="474"/>
                      <a:pt x="268" y="527"/>
                      <a:pt x="322" y="572"/>
                    </a:cubicBezTo>
                    <a:cubicBezTo>
                      <a:pt x="331" y="581"/>
                      <a:pt x="349" y="590"/>
                      <a:pt x="358" y="590"/>
                    </a:cubicBezTo>
                    <a:cubicBezTo>
                      <a:pt x="384" y="581"/>
                      <a:pt x="393" y="563"/>
                      <a:pt x="393" y="545"/>
                    </a:cubicBezTo>
                    <a:cubicBezTo>
                      <a:pt x="393" y="518"/>
                      <a:pt x="384" y="500"/>
                      <a:pt x="375" y="483"/>
                    </a:cubicBezTo>
                    <a:lnTo>
                      <a:pt x="179" y="90"/>
                    </a:ln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4256;p48">
                <a:extLst>
                  <a:ext uri="{FF2B5EF4-FFF2-40B4-BE49-F238E27FC236}">
                    <a16:creationId xmlns:a16="http://schemas.microsoft.com/office/drawing/2014/main" id="{A31974F9-3402-E040-F0F9-396D02EC77E1}"/>
                  </a:ext>
                </a:extLst>
              </p:cNvPr>
              <p:cNvSpPr/>
              <p:nvPr/>
            </p:nvSpPr>
            <p:spPr>
              <a:xfrm>
                <a:off x="7824788" y="2074634"/>
                <a:ext cx="47284" cy="66057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63" extrusionOk="0">
                    <a:moveTo>
                      <a:pt x="135" y="1"/>
                    </a:moveTo>
                    <a:lnTo>
                      <a:pt x="135" y="1"/>
                    </a:lnTo>
                    <a:cubicBezTo>
                      <a:pt x="179" y="117"/>
                      <a:pt x="242" y="251"/>
                      <a:pt x="295" y="367"/>
                    </a:cubicBezTo>
                    <a:cubicBezTo>
                      <a:pt x="304" y="393"/>
                      <a:pt x="313" y="420"/>
                      <a:pt x="295" y="438"/>
                    </a:cubicBezTo>
                    <a:cubicBezTo>
                      <a:pt x="251" y="420"/>
                      <a:pt x="224" y="376"/>
                      <a:pt x="197" y="331"/>
                    </a:cubicBezTo>
                    <a:cubicBezTo>
                      <a:pt x="135" y="233"/>
                      <a:pt x="54" y="108"/>
                      <a:pt x="1" y="1"/>
                    </a:cubicBezTo>
                    <a:lnTo>
                      <a:pt x="1" y="1"/>
                    </a:lnTo>
                    <a:cubicBezTo>
                      <a:pt x="72" y="161"/>
                      <a:pt x="153" y="313"/>
                      <a:pt x="251" y="456"/>
                    </a:cubicBezTo>
                    <a:cubicBezTo>
                      <a:pt x="286" y="500"/>
                      <a:pt x="322" y="554"/>
                      <a:pt x="376" y="563"/>
                    </a:cubicBezTo>
                    <a:cubicBezTo>
                      <a:pt x="402" y="536"/>
                      <a:pt x="385" y="500"/>
                      <a:pt x="376" y="465"/>
                    </a:cubicBezTo>
                    <a:cubicBezTo>
                      <a:pt x="313" y="304"/>
                      <a:pt x="233" y="152"/>
                      <a:pt x="135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4257;p48">
                <a:extLst>
                  <a:ext uri="{FF2B5EF4-FFF2-40B4-BE49-F238E27FC236}">
                    <a16:creationId xmlns:a16="http://schemas.microsoft.com/office/drawing/2014/main" id="{B1D7E752-597D-7DE1-00FC-31245A47DEB8}"/>
                  </a:ext>
                </a:extLst>
              </p:cNvPr>
              <p:cNvSpPr/>
              <p:nvPr/>
            </p:nvSpPr>
            <p:spPr>
              <a:xfrm>
                <a:off x="7850014" y="2047413"/>
                <a:ext cx="37780" cy="64883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5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" y="22"/>
                      <a:pt x="11" y="43"/>
                      <a:pt x="19" y="63"/>
                    </a:cubicBezTo>
                    <a:lnTo>
                      <a:pt x="19" y="63"/>
                    </a:lnTo>
                    <a:cubicBezTo>
                      <a:pt x="12" y="42"/>
                      <a:pt x="6" y="22"/>
                      <a:pt x="0" y="1"/>
                    </a:cubicBezTo>
                    <a:close/>
                    <a:moveTo>
                      <a:pt x="116" y="10"/>
                    </a:moveTo>
                    <a:lnTo>
                      <a:pt x="116" y="10"/>
                    </a:lnTo>
                    <a:cubicBezTo>
                      <a:pt x="143" y="108"/>
                      <a:pt x="178" y="161"/>
                      <a:pt x="205" y="260"/>
                    </a:cubicBezTo>
                    <a:cubicBezTo>
                      <a:pt x="214" y="295"/>
                      <a:pt x="223" y="331"/>
                      <a:pt x="223" y="367"/>
                    </a:cubicBezTo>
                    <a:cubicBezTo>
                      <a:pt x="196" y="367"/>
                      <a:pt x="187" y="340"/>
                      <a:pt x="170" y="322"/>
                    </a:cubicBezTo>
                    <a:cubicBezTo>
                      <a:pt x="118" y="242"/>
                      <a:pt x="55" y="155"/>
                      <a:pt x="19" y="63"/>
                    </a:cubicBezTo>
                    <a:lnTo>
                      <a:pt x="19" y="63"/>
                    </a:lnTo>
                    <a:cubicBezTo>
                      <a:pt x="76" y="229"/>
                      <a:pt x="166" y="392"/>
                      <a:pt x="277" y="527"/>
                    </a:cubicBezTo>
                    <a:cubicBezTo>
                      <a:pt x="283" y="540"/>
                      <a:pt x="294" y="552"/>
                      <a:pt x="306" y="552"/>
                    </a:cubicBezTo>
                    <a:cubicBezTo>
                      <a:pt x="311" y="552"/>
                      <a:pt x="316" y="550"/>
                      <a:pt x="321" y="545"/>
                    </a:cubicBezTo>
                    <a:cubicBezTo>
                      <a:pt x="303" y="358"/>
                      <a:pt x="205" y="179"/>
                      <a:pt x="116" y="1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4258;p48">
                <a:extLst>
                  <a:ext uri="{FF2B5EF4-FFF2-40B4-BE49-F238E27FC236}">
                    <a16:creationId xmlns:a16="http://schemas.microsoft.com/office/drawing/2014/main" id="{DEA93113-AA6C-AD42-9C8B-F70264BC6291}"/>
                  </a:ext>
                </a:extLst>
              </p:cNvPr>
              <p:cNvSpPr/>
              <p:nvPr/>
            </p:nvSpPr>
            <p:spPr>
              <a:xfrm>
                <a:off x="7868787" y="1997197"/>
                <a:ext cx="33674" cy="73449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26" extrusionOk="0">
                    <a:moveTo>
                      <a:pt x="1" y="72"/>
                    </a:moveTo>
                    <a:cubicBezTo>
                      <a:pt x="4" y="87"/>
                      <a:pt x="8" y="102"/>
                      <a:pt x="12" y="117"/>
                    </a:cubicBezTo>
                    <a:lnTo>
                      <a:pt x="12" y="117"/>
                    </a:lnTo>
                    <a:cubicBezTo>
                      <a:pt x="8" y="102"/>
                      <a:pt x="4" y="87"/>
                      <a:pt x="1" y="72"/>
                    </a:cubicBezTo>
                    <a:close/>
                    <a:moveTo>
                      <a:pt x="99" y="1"/>
                    </a:moveTo>
                    <a:cubicBezTo>
                      <a:pt x="118" y="41"/>
                      <a:pt x="137" y="82"/>
                      <a:pt x="155" y="123"/>
                    </a:cubicBezTo>
                    <a:lnTo>
                      <a:pt x="155" y="123"/>
                    </a:lnTo>
                    <a:cubicBezTo>
                      <a:pt x="140" y="83"/>
                      <a:pt x="121" y="42"/>
                      <a:pt x="99" y="1"/>
                    </a:cubicBezTo>
                    <a:close/>
                    <a:moveTo>
                      <a:pt x="12" y="117"/>
                    </a:moveTo>
                    <a:cubicBezTo>
                      <a:pt x="48" y="244"/>
                      <a:pt x="97" y="371"/>
                      <a:pt x="161" y="482"/>
                    </a:cubicBezTo>
                    <a:cubicBezTo>
                      <a:pt x="179" y="536"/>
                      <a:pt x="206" y="581"/>
                      <a:pt x="250" y="625"/>
                    </a:cubicBezTo>
                    <a:lnTo>
                      <a:pt x="268" y="625"/>
                    </a:lnTo>
                    <a:cubicBezTo>
                      <a:pt x="277" y="625"/>
                      <a:pt x="286" y="607"/>
                      <a:pt x="286" y="598"/>
                    </a:cubicBezTo>
                    <a:cubicBezTo>
                      <a:pt x="279" y="430"/>
                      <a:pt x="223" y="273"/>
                      <a:pt x="155" y="123"/>
                    </a:cubicBezTo>
                    <a:lnTo>
                      <a:pt x="155" y="123"/>
                    </a:lnTo>
                    <a:cubicBezTo>
                      <a:pt x="190" y="211"/>
                      <a:pt x="209" y="301"/>
                      <a:pt x="215" y="411"/>
                    </a:cubicBezTo>
                    <a:cubicBezTo>
                      <a:pt x="215" y="420"/>
                      <a:pt x="215" y="429"/>
                      <a:pt x="206" y="438"/>
                    </a:cubicBezTo>
                    <a:cubicBezTo>
                      <a:pt x="201" y="442"/>
                      <a:pt x="195" y="444"/>
                      <a:pt x="188" y="444"/>
                    </a:cubicBezTo>
                    <a:cubicBezTo>
                      <a:pt x="181" y="444"/>
                      <a:pt x="175" y="442"/>
                      <a:pt x="170" y="438"/>
                    </a:cubicBezTo>
                    <a:cubicBezTo>
                      <a:pt x="161" y="438"/>
                      <a:pt x="152" y="420"/>
                      <a:pt x="143" y="411"/>
                    </a:cubicBezTo>
                    <a:cubicBezTo>
                      <a:pt x="97" y="333"/>
                      <a:pt x="43" y="221"/>
                      <a:pt x="12" y="117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4259;p48">
                <a:extLst>
                  <a:ext uri="{FF2B5EF4-FFF2-40B4-BE49-F238E27FC236}">
                    <a16:creationId xmlns:a16="http://schemas.microsoft.com/office/drawing/2014/main" id="{FC41A753-ACE1-0756-BE31-DA7D428B8CC3}"/>
                  </a:ext>
                </a:extLst>
              </p:cNvPr>
              <p:cNvSpPr/>
              <p:nvPr/>
            </p:nvSpPr>
            <p:spPr>
              <a:xfrm>
                <a:off x="7771403" y="2202405"/>
                <a:ext cx="94333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7" y="295"/>
                      <a:pt x="447" y="562"/>
                      <a:pt x="715" y="785"/>
                    </a:cubicBezTo>
                    <a:cubicBezTo>
                      <a:pt x="733" y="803"/>
                      <a:pt x="750" y="812"/>
                      <a:pt x="768" y="812"/>
                    </a:cubicBezTo>
                    <a:cubicBezTo>
                      <a:pt x="786" y="803"/>
                      <a:pt x="804" y="785"/>
                      <a:pt x="804" y="758"/>
                    </a:cubicBezTo>
                    <a:cubicBezTo>
                      <a:pt x="795" y="741"/>
                      <a:pt x="786" y="723"/>
                      <a:pt x="777" y="705"/>
                    </a:cubicBezTo>
                    <a:cubicBezTo>
                      <a:pt x="652" y="509"/>
                      <a:pt x="501" y="321"/>
                      <a:pt x="331" y="152"/>
                    </a:cubicBezTo>
                    <a:lnTo>
                      <a:pt x="331" y="152"/>
                    </a:lnTo>
                    <a:cubicBezTo>
                      <a:pt x="447" y="312"/>
                      <a:pt x="554" y="473"/>
                      <a:pt x="661" y="634"/>
                    </a:cubicBezTo>
                    <a:cubicBezTo>
                      <a:pt x="656" y="639"/>
                      <a:pt x="649" y="641"/>
                      <a:pt x="642" y="641"/>
                    </a:cubicBezTo>
                    <a:cubicBezTo>
                      <a:pt x="623" y="641"/>
                      <a:pt x="600" y="628"/>
                      <a:pt x="581" y="616"/>
                    </a:cubicBezTo>
                    <a:cubicBezTo>
                      <a:pt x="376" y="428"/>
                      <a:pt x="170" y="214"/>
                      <a:pt x="1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4260;p48">
                <a:extLst>
                  <a:ext uri="{FF2B5EF4-FFF2-40B4-BE49-F238E27FC236}">
                    <a16:creationId xmlns:a16="http://schemas.microsoft.com/office/drawing/2014/main" id="{7002E0B2-FD32-104F-F26E-C8991B67A201}"/>
                  </a:ext>
                </a:extLst>
              </p:cNvPr>
              <p:cNvSpPr/>
              <p:nvPr/>
            </p:nvSpPr>
            <p:spPr>
              <a:xfrm>
                <a:off x="7929563" y="2157351"/>
                <a:ext cx="51391" cy="9820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837" extrusionOk="0">
                    <a:moveTo>
                      <a:pt x="152" y="1"/>
                    </a:moveTo>
                    <a:cubicBezTo>
                      <a:pt x="214" y="161"/>
                      <a:pt x="303" y="402"/>
                      <a:pt x="330" y="572"/>
                    </a:cubicBezTo>
                    <a:cubicBezTo>
                      <a:pt x="339" y="598"/>
                      <a:pt x="339" y="625"/>
                      <a:pt x="330" y="652"/>
                    </a:cubicBezTo>
                    <a:cubicBezTo>
                      <a:pt x="330" y="661"/>
                      <a:pt x="330" y="661"/>
                      <a:pt x="321" y="670"/>
                    </a:cubicBezTo>
                    <a:cubicBezTo>
                      <a:pt x="319" y="672"/>
                      <a:pt x="316" y="673"/>
                      <a:pt x="312" y="673"/>
                    </a:cubicBezTo>
                    <a:cubicBezTo>
                      <a:pt x="303" y="673"/>
                      <a:pt x="290" y="665"/>
                      <a:pt x="277" y="652"/>
                    </a:cubicBezTo>
                    <a:cubicBezTo>
                      <a:pt x="232" y="616"/>
                      <a:pt x="196" y="554"/>
                      <a:pt x="170" y="500"/>
                    </a:cubicBezTo>
                    <a:cubicBezTo>
                      <a:pt x="107" y="393"/>
                      <a:pt x="45" y="286"/>
                      <a:pt x="0" y="170"/>
                    </a:cubicBezTo>
                    <a:lnTo>
                      <a:pt x="0" y="170"/>
                    </a:lnTo>
                    <a:cubicBezTo>
                      <a:pt x="45" y="331"/>
                      <a:pt x="107" y="491"/>
                      <a:pt x="196" y="643"/>
                    </a:cubicBezTo>
                    <a:cubicBezTo>
                      <a:pt x="241" y="714"/>
                      <a:pt x="286" y="786"/>
                      <a:pt x="366" y="830"/>
                    </a:cubicBezTo>
                    <a:cubicBezTo>
                      <a:pt x="375" y="835"/>
                      <a:pt x="384" y="837"/>
                      <a:pt x="393" y="837"/>
                    </a:cubicBezTo>
                    <a:cubicBezTo>
                      <a:pt x="402" y="837"/>
                      <a:pt x="410" y="835"/>
                      <a:pt x="419" y="830"/>
                    </a:cubicBezTo>
                    <a:cubicBezTo>
                      <a:pt x="437" y="821"/>
                      <a:pt x="437" y="795"/>
                      <a:pt x="428" y="768"/>
                    </a:cubicBezTo>
                    <a:cubicBezTo>
                      <a:pt x="384" y="500"/>
                      <a:pt x="286" y="233"/>
                      <a:pt x="152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4261;p48">
                <a:extLst>
                  <a:ext uri="{FF2B5EF4-FFF2-40B4-BE49-F238E27FC236}">
                    <a16:creationId xmlns:a16="http://schemas.microsoft.com/office/drawing/2014/main" id="{E6FDDDA7-167D-BF89-88FA-F3E2018BF03D}"/>
                  </a:ext>
                </a:extLst>
              </p:cNvPr>
              <p:cNvSpPr/>
              <p:nvPr/>
            </p:nvSpPr>
            <p:spPr>
              <a:xfrm>
                <a:off x="7837460" y="2198181"/>
                <a:ext cx="36724" cy="42004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58" extrusionOk="0">
                    <a:moveTo>
                      <a:pt x="0" y="27"/>
                    </a:moveTo>
                    <a:lnTo>
                      <a:pt x="0" y="27"/>
                    </a:lnTo>
                    <a:cubicBezTo>
                      <a:pt x="1" y="29"/>
                      <a:pt x="1" y="30"/>
                      <a:pt x="2" y="32"/>
                    </a:cubicBezTo>
                    <a:lnTo>
                      <a:pt x="2" y="32"/>
                    </a:lnTo>
                    <a:cubicBezTo>
                      <a:pt x="1" y="30"/>
                      <a:pt x="1" y="29"/>
                      <a:pt x="0" y="27"/>
                    </a:cubicBezTo>
                    <a:close/>
                    <a:moveTo>
                      <a:pt x="125" y="1"/>
                    </a:moveTo>
                    <a:lnTo>
                      <a:pt x="125" y="1"/>
                    </a:lnTo>
                    <a:cubicBezTo>
                      <a:pt x="152" y="63"/>
                      <a:pt x="178" y="108"/>
                      <a:pt x="205" y="170"/>
                    </a:cubicBezTo>
                    <a:cubicBezTo>
                      <a:pt x="205" y="188"/>
                      <a:pt x="205" y="206"/>
                      <a:pt x="196" y="215"/>
                    </a:cubicBezTo>
                    <a:cubicBezTo>
                      <a:pt x="187" y="215"/>
                      <a:pt x="178" y="206"/>
                      <a:pt x="178" y="206"/>
                    </a:cubicBezTo>
                    <a:cubicBezTo>
                      <a:pt x="108" y="144"/>
                      <a:pt x="39" y="109"/>
                      <a:pt x="2" y="32"/>
                    </a:cubicBezTo>
                    <a:lnTo>
                      <a:pt x="2" y="32"/>
                    </a:lnTo>
                    <a:cubicBezTo>
                      <a:pt x="47" y="128"/>
                      <a:pt x="108" y="216"/>
                      <a:pt x="170" y="286"/>
                    </a:cubicBezTo>
                    <a:cubicBezTo>
                      <a:pt x="205" y="322"/>
                      <a:pt x="241" y="357"/>
                      <a:pt x="285" y="357"/>
                    </a:cubicBezTo>
                    <a:cubicBezTo>
                      <a:pt x="294" y="357"/>
                      <a:pt x="303" y="357"/>
                      <a:pt x="303" y="348"/>
                    </a:cubicBezTo>
                    <a:cubicBezTo>
                      <a:pt x="303" y="348"/>
                      <a:pt x="303" y="340"/>
                      <a:pt x="303" y="340"/>
                    </a:cubicBezTo>
                    <a:cubicBezTo>
                      <a:pt x="312" y="295"/>
                      <a:pt x="285" y="259"/>
                      <a:pt x="268" y="232"/>
                    </a:cubicBezTo>
                    <a:cubicBezTo>
                      <a:pt x="223" y="152"/>
                      <a:pt x="178" y="72"/>
                      <a:pt x="125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4262;p48">
                <a:extLst>
                  <a:ext uri="{FF2B5EF4-FFF2-40B4-BE49-F238E27FC236}">
                    <a16:creationId xmlns:a16="http://schemas.microsoft.com/office/drawing/2014/main" id="{82365384-3684-B9C4-3FD9-735AE969AF52}"/>
                  </a:ext>
                </a:extLst>
              </p:cNvPr>
              <p:cNvSpPr/>
              <p:nvPr/>
            </p:nvSpPr>
            <p:spPr>
              <a:xfrm>
                <a:off x="7654191" y="1826366"/>
                <a:ext cx="281709" cy="225391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921" extrusionOk="0">
                    <a:moveTo>
                      <a:pt x="310" y="0"/>
                    </a:moveTo>
                    <a:cubicBezTo>
                      <a:pt x="205" y="0"/>
                      <a:pt x="104" y="21"/>
                      <a:pt x="10" y="74"/>
                    </a:cubicBezTo>
                    <a:cubicBezTo>
                      <a:pt x="1" y="74"/>
                      <a:pt x="1" y="74"/>
                      <a:pt x="1" y="83"/>
                    </a:cubicBezTo>
                    <a:cubicBezTo>
                      <a:pt x="55" y="77"/>
                      <a:pt x="110" y="75"/>
                      <a:pt x="164" y="75"/>
                    </a:cubicBezTo>
                    <a:cubicBezTo>
                      <a:pt x="461" y="75"/>
                      <a:pt x="763" y="155"/>
                      <a:pt x="1027" y="306"/>
                    </a:cubicBezTo>
                    <a:cubicBezTo>
                      <a:pt x="1134" y="368"/>
                      <a:pt x="1241" y="440"/>
                      <a:pt x="1339" y="520"/>
                    </a:cubicBezTo>
                    <a:cubicBezTo>
                      <a:pt x="1678" y="788"/>
                      <a:pt x="1999" y="1100"/>
                      <a:pt x="2195" y="1475"/>
                    </a:cubicBezTo>
                    <a:cubicBezTo>
                      <a:pt x="2267" y="1617"/>
                      <a:pt x="2329" y="1751"/>
                      <a:pt x="2383" y="1894"/>
                    </a:cubicBezTo>
                    <a:cubicBezTo>
                      <a:pt x="2383" y="1903"/>
                      <a:pt x="2392" y="1912"/>
                      <a:pt x="2392" y="1921"/>
                    </a:cubicBezTo>
                    <a:cubicBezTo>
                      <a:pt x="2401" y="1858"/>
                      <a:pt x="2392" y="1796"/>
                      <a:pt x="2383" y="1742"/>
                    </a:cubicBezTo>
                    <a:cubicBezTo>
                      <a:pt x="2356" y="1608"/>
                      <a:pt x="2302" y="1492"/>
                      <a:pt x="2240" y="1385"/>
                    </a:cubicBezTo>
                    <a:cubicBezTo>
                      <a:pt x="1919" y="788"/>
                      <a:pt x="1375" y="324"/>
                      <a:pt x="741" y="92"/>
                    </a:cubicBezTo>
                    <a:cubicBezTo>
                      <a:pt x="602" y="40"/>
                      <a:pt x="453" y="0"/>
                      <a:pt x="310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组合 5">
            <a:extLst>
              <a:ext uri="{FF2B5EF4-FFF2-40B4-BE49-F238E27FC236}">
                <a16:creationId xmlns:a16="http://schemas.microsoft.com/office/drawing/2014/main" id="{05743488-9735-E077-BDC7-A30367D8A0FA}"/>
              </a:ext>
            </a:extLst>
          </p:cNvPr>
          <p:cNvGrpSpPr>
            <a:grpSpLocks/>
          </p:cNvGrpSpPr>
          <p:nvPr/>
        </p:nvGrpSpPr>
        <p:grpSpPr bwMode="auto">
          <a:xfrm>
            <a:off x="5313584" y="1109935"/>
            <a:ext cx="3083442" cy="2551814"/>
            <a:chOff x="5664" y="1974"/>
            <a:chExt cx="8641" cy="685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CDF1D03-E13E-50F1-AC19-FA27F2E9F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" y="1974"/>
              <a:ext cx="8641" cy="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C4BE748-CFAA-E818-32CE-6FC745EA585B}"/>
                </a:ext>
              </a:extLst>
            </p:cNvPr>
            <p:cNvSpPr txBox="1"/>
            <p:nvPr/>
          </p:nvSpPr>
          <p:spPr>
            <a:xfrm>
              <a:off x="6305" y="4108"/>
              <a:ext cx="7359" cy="25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spcAft>
                  <a:spcPts val="80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Hs đọc</a:t>
              </a:r>
              <a:r>
                <a:rPr lang="vi-VN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phù hợp với tốc độ đọc</a:t>
              </a:r>
              <a:endPara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DCF90F1-D683-2716-A0D7-F8A62A1D019E}"/>
              </a:ext>
            </a:extLst>
          </p:cNvPr>
          <p:cNvSpPr/>
          <p:nvPr/>
        </p:nvSpPr>
        <p:spPr>
          <a:xfrm>
            <a:off x="789180" y="2381693"/>
            <a:ext cx="3368150" cy="2729954"/>
          </a:xfrm>
          <a:custGeom>
            <a:avLst/>
            <a:gdLst/>
            <a:ahLst/>
            <a:cxnLst/>
            <a:rect l="l" t="t" r="r" b="b"/>
            <a:pathLst>
              <a:path w="3391023" h="2614170">
                <a:moveTo>
                  <a:pt x="0" y="0"/>
                </a:moveTo>
                <a:lnTo>
                  <a:pt x="3391023" y="0"/>
                </a:lnTo>
                <a:lnTo>
                  <a:pt x="3391023" y="2614170"/>
                </a:lnTo>
                <a:lnTo>
                  <a:pt x="0" y="2614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185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34"/>
          <p:cNvSpPr txBox="1">
            <a:spLocks noGrp="1"/>
          </p:cNvSpPr>
          <p:nvPr>
            <p:ph type="title"/>
          </p:nvPr>
        </p:nvSpPr>
        <p:spPr>
          <a:xfrm>
            <a:off x="719999" y="3333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ác phẩm</a:t>
            </a:r>
            <a:endParaRPr sz="3200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045;p65">
            <a:extLst>
              <a:ext uri="{FF2B5EF4-FFF2-40B4-BE49-F238E27FC236}">
                <a16:creationId xmlns:a16="http://schemas.microsoft.com/office/drawing/2014/main" id="{749BB41A-A2B7-A9F3-B902-22CE53821466}"/>
              </a:ext>
            </a:extLst>
          </p:cNvPr>
          <p:cNvSpPr/>
          <p:nvPr/>
        </p:nvSpPr>
        <p:spPr>
          <a:xfrm>
            <a:off x="1931017" y="397186"/>
            <a:ext cx="5281965" cy="572700"/>
          </a:xfrm>
          <a:prstGeom prst="roundRect">
            <a:avLst>
              <a:gd name="adj" fmla="val 9575"/>
            </a:avLst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" name="Google Shape;4218;p48">
            <a:extLst>
              <a:ext uri="{FF2B5EF4-FFF2-40B4-BE49-F238E27FC236}">
                <a16:creationId xmlns:a16="http://schemas.microsoft.com/office/drawing/2014/main" id="{25FACE53-B539-FDF2-84EC-3AFEBADB432F}"/>
              </a:ext>
            </a:extLst>
          </p:cNvPr>
          <p:cNvGrpSpPr/>
          <p:nvPr/>
        </p:nvGrpSpPr>
        <p:grpSpPr>
          <a:xfrm>
            <a:off x="200307" y="-148824"/>
            <a:ext cx="2036232" cy="1597979"/>
            <a:chOff x="-2383858" y="1019046"/>
            <a:chExt cx="4705170" cy="3555621"/>
          </a:xfrm>
        </p:grpSpPr>
        <p:grpSp>
          <p:nvGrpSpPr>
            <p:cNvPr id="58" name="Google Shape;4219;p48">
              <a:extLst>
                <a:ext uri="{FF2B5EF4-FFF2-40B4-BE49-F238E27FC236}">
                  <a16:creationId xmlns:a16="http://schemas.microsoft.com/office/drawing/2014/main" id="{D010D605-0033-55C1-510E-85E7E2E177E6}"/>
                </a:ext>
              </a:extLst>
            </p:cNvPr>
            <p:cNvGrpSpPr/>
            <p:nvPr/>
          </p:nvGrpSpPr>
          <p:grpSpPr>
            <a:xfrm flipH="1">
              <a:off x="-2383858" y="1019046"/>
              <a:ext cx="4705170" cy="2153045"/>
              <a:chOff x="3285211" y="551700"/>
              <a:chExt cx="1180809" cy="543355"/>
            </a:xfrm>
          </p:grpSpPr>
          <p:sp>
            <p:nvSpPr>
              <p:cNvPr id="3428" name="Google Shape;4220;p48">
                <a:extLst>
                  <a:ext uri="{FF2B5EF4-FFF2-40B4-BE49-F238E27FC236}">
                    <a16:creationId xmlns:a16="http://schemas.microsoft.com/office/drawing/2014/main" id="{FF8D0ADA-BD28-5637-E5EB-846996EC20D3}"/>
                  </a:ext>
                </a:extLst>
              </p:cNvPr>
              <p:cNvSpPr/>
              <p:nvPr/>
            </p:nvSpPr>
            <p:spPr>
              <a:xfrm>
                <a:off x="3285211" y="551700"/>
                <a:ext cx="1180809" cy="543355"/>
              </a:xfrm>
              <a:custGeom>
                <a:avLst/>
                <a:gdLst/>
                <a:ahLst/>
                <a:cxnLst/>
                <a:rect l="l" t="t" r="r" b="b"/>
                <a:pathLst>
                  <a:path w="10064" h="4631" extrusionOk="0">
                    <a:moveTo>
                      <a:pt x="9974" y="0"/>
                    </a:moveTo>
                    <a:lnTo>
                      <a:pt x="6237" y="2926"/>
                    </a:lnTo>
                    <a:lnTo>
                      <a:pt x="3123" y="3783"/>
                    </a:lnTo>
                    <a:cubicBezTo>
                      <a:pt x="3123" y="3783"/>
                      <a:pt x="821" y="4175"/>
                      <a:pt x="545" y="4274"/>
                    </a:cubicBezTo>
                    <a:cubicBezTo>
                      <a:pt x="268" y="4381"/>
                      <a:pt x="1" y="4630"/>
                      <a:pt x="1" y="4630"/>
                    </a:cubicBezTo>
                    <a:cubicBezTo>
                      <a:pt x="1" y="4630"/>
                      <a:pt x="1447" y="4207"/>
                      <a:pt x="2063" y="4207"/>
                    </a:cubicBezTo>
                    <a:cubicBezTo>
                      <a:pt x="2098" y="4207"/>
                      <a:pt x="2130" y="4208"/>
                      <a:pt x="2160" y="4211"/>
                    </a:cubicBezTo>
                    <a:cubicBezTo>
                      <a:pt x="2199" y="4214"/>
                      <a:pt x="2242" y="4216"/>
                      <a:pt x="2288" y="4216"/>
                    </a:cubicBezTo>
                    <a:cubicBezTo>
                      <a:pt x="2865" y="4216"/>
                      <a:pt x="3904" y="3973"/>
                      <a:pt x="4194" y="3890"/>
                    </a:cubicBezTo>
                    <a:cubicBezTo>
                      <a:pt x="4506" y="3810"/>
                      <a:pt x="6540" y="3390"/>
                      <a:pt x="6540" y="3390"/>
                    </a:cubicBezTo>
                    <a:lnTo>
                      <a:pt x="10064" y="696"/>
                    </a:lnTo>
                    <a:lnTo>
                      <a:pt x="997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4221;p48">
                <a:extLst>
                  <a:ext uri="{FF2B5EF4-FFF2-40B4-BE49-F238E27FC236}">
                    <a16:creationId xmlns:a16="http://schemas.microsoft.com/office/drawing/2014/main" id="{EC6ED734-7039-4776-E1C4-1921F1395072}"/>
                  </a:ext>
                </a:extLst>
              </p:cNvPr>
              <p:cNvSpPr/>
              <p:nvPr/>
            </p:nvSpPr>
            <p:spPr>
              <a:xfrm>
                <a:off x="3290491" y="579976"/>
                <a:ext cx="1175529" cy="512967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4372" extrusionOk="0">
                    <a:moveTo>
                      <a:pt x="9965" y="0"/>
                    </a:moveTo>
                    <a:cubicBezTo>
                      <a:pt x="8547" y="1303"/>
                      <a:pt x="7048" y="2543"/>
                      <a:pt x="5246" y="3176"/>
                    </a:cubicBezTo>
                    <a:cubicBezTo>
                      <a:pt x="3854" y="3667"/>
                      <a:pt x="2364" y="3756"/>
                      <a:pt x="919" y="4050"/>
                    </a:cubicBezTo>
                    <a:cubicBezTo>
                      <a:pt x="598" y="4122"/>
                      <a:pt x="277" y="4202"/>
                      <a:pt x="0" y="4371"/>
                    </a:cubicBezTo>
                    <a:cubicBezTo>
                      <a:pt x="253" y="4304"/>
                      <a:pt x="1476" y="3966"/>
                      <a:pt x="2025" y="3966"/>
                    </a:cubicBezTo>
                    <a:cubicBezTo>
                      <a:pt x="2057" y="3966"/>
                      <a:pt x="2087" y="3968"/>
                      <a:pt x="2115" y="3970"/>
                    </a:cubicBezTo>
                    <a:cubicBezTo>
                      <a:pt x="2154" y="3973"/>
                      <a:pt x="2197" y="3975"/>
                      <a:pt x="2243" y="3975"/>
                    </a:cubicBezTo>
                    <a:cubicBezTo>
                      <a:pt x="2820" y="3975"/>
                      <a:pt x="3859" y="3732"/>
                      <a:pt x="4149" y="3649"/>
                    </a:cubicBezTo>
                    <a:cubicBezTo>
                      <a:pt x="4461" y="3569"/>
                      <a:pt x="6495" y="3149"/>
                      <a:pt x="6495" y="3149"/>
                    </a:cubicBezTo>
                    <a:lnTo>
                      <a:pt x="10019" y="455"/>
                    </a:lnTo>
                    <a:lnTo>
                      <a:pt x="9965" y="0"/>
                    </a:ln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222;p48">
              <a:extLst>
                <a:ext uri="{FF2B5EF4-FFF2-40B4-BE49-F238E27FC236}">
                  <a16:creationId xmlns:a16="http://schemas.microsoft.com/office/drawing/2014/main" id="{6849FD33-CF9D-D919-B741-BF998E41B4AD}"/>
                </a:ext>
              </a:extLst>
            </p:cNvPr>
            <p:cNvGrpSpPr/>
            <p:nvPr/>
          </p:nvGrpSpPr>
          <p:grpSpPr>
            <a:xfrm>
              <a:off x="547042" y="1518704"/>
              <a:ext cx="1226461" cy="3055963"/>
              <a:chOff x="7593532" y="1669732"/>
              <a:chExt cx="529743" cy="1319956"/>
            </a:xfrm>
          </p:grpSpPr>
          <p:sp>
            <p:nvSpPr>
              <p:cNvPr id="60" name="Google Shape;4223;p48">
                <a:extLst>
                  <a:ext uri="{FF2B5EF4-FFF2-40B4-BE49-F238E27FC236}">
                    <a16:creationId xmlns:a16="http://schemas.microsoft.com/office/drawing/2014/main" id="{E5E79A06-ED52-CE11-35E4-C294DDFCB4CD}"/>
                  </a:ext>
                </a:extLst>
              </p:cNvPr>
              <p:cNvSpPr/>
              <p:nvPr/>
            </p:nvSpPr>
            <p:spPr>
              <a:xfrm>
                <a:off x="7594588" y="1669732"/>
                <a:ext cx="243929" cy="290978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480" extrusionOk="0">
                    <a:moveTo>
                      <a:pt x="440" y="1"/>
                    </a:moveTo>
                    <a:cubicBezTo>
                      <a:pt x="334" y="1"/>
                      <a:pt x="231" y="23"/>
                      <a:pt x="152" y="89"/>
                    </a:cubicBezTo>
                    <a:cubicBezTo>
                      <a:pt x="63" y="169"/>
                      <a:pt x="18" y="294"/>
                      <a:pt x="45" y="410"/>
                    </a:cubicBezTo>
                    <a:cubicBezTo>
                      <a:pt x="98" y="660"/>
                      <a:pt x="134" y="900"/>
                      <a:pt x="232" y="1141"/>
                    </a:cubicBezTo>
                    <a:cubicBezTo>
                      <a:pt x="268" y="1213"/>
                      <a:pt x="304" y="1293"/>
                      <a:pt x="348" y="1355"/>
                    </a:cubicBezTo>
                    <a:cubicBezTo>
                      <a:pt x="134" y="1445"/>
                      <a:pt x="0" y="1685"/>
                      <a:pt x="18" y="1926"/>
                    </a:cubicBezTo>
                    <a:cubicBezTo>
                      <a:pt x="45" y="1855"/>
                      <a:pt x="81" y="1793"/>
                      <a:pt x="134" y="1748"/>
                    </a:cubicBezTo>
                    <a:lnTo>
                      <a:pt x="134" y="1748"/>
                    </a:lnTo>
                    <a:cubicBezTo>
                      <a:pt x="90" y="1998"/>
                      <a:pt x="152" y="2274"/>
                      <a:pt x="304" y="2479"/>
                    </a:cubicBezTo>
                    <a:cubicBezTo>
                      <a:pt x="330" y="2301"/>
                      <a:pt x="491" y="2140"/>
                      <a:pt x="643" y="2042"/>
                    </a:cubicBezTo>
                    <a:cubicBezTo>
                      <a:pt x="953" y="1828"/>
                      <a:pt x="1330" y="1736"/>
                      <a:pt x="1709" y="1736"/>
                    </a:cubicBezTo>
                    <a:cubicBezTo>
                      <a:pt x="1788" y="1736"/>
                      <a:pt x="1867" y="1740"/>
                      <a:pt x="1945" y="1748"/>
                    </a:cubicBezTo>
                    <a:cubicBezTo>
                      <a:pt x="1990" y="1757"/>
                      <a:pt x="2034" y="1775"/>
                      <a:pt x="2079" y="1784"/>
                    </a:cubicBezTo>
                    <a:cubicBezTo>
                      <a:pt x="1954" y="1489"/>
                      <a:pt x="1811" y="1204"/>
                      <a:pt x="1669" y="918"/>
                    </a:cubicBezTo>
                    <a:cubicBezTo>
                      <a:pt x="1517" y="651"/>
                      <a:pt x="1356" y="383"/>
                      <a:pt x="1107" y="214"/>
                    </a:cubicBezTo>
                    <a:cubicBezTo>
                      <a:pt x="946" y="98"/>
                      <a:pt x="750" y="35"/>
                      <a:pt x="553" y="8"/>
                    </a:cubicBezTo>
                    <a:cubicBezTo>
                      <a:pt x="516" y="4"/>
                      <a:pt x="478" y="1"/>
                      <a:pt x="4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24;p48">
                <a:extLst>
                  <a:ext uri="{FF2B5EF4-FFF2-40B4-BE49-F238E27FC236}">
                    <a16:creationId xmlns:a16="http://schemas.microsoft.com/office/drawing/2014/main" id="{22F9E145-13FE-1620-74C9-EC04C538B237}"/>
                  </a:ext>
                </a:extLst>
              </p:cNvPr>
              <p:cNvSpPr/>
              <p:nvPr/>
            </p:nvSpPr>
            <p:spPr>
              <a:xfrm>
                <a:off x="7596700" y="1669732"/>
                <a:ext cx="151825" cy="196293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673" extrusionOk="0">
                    <a:moveTo>
                      <a:pt x="422" y="1"/>
                    </a:moveTo>
                    <a:cubicBezTo>
                      <a:pt x="316" y="1"/>
                      <a:pt x="213" y="23"/>
                      <a:pt x="134" y="89"/>
                    </a:cubicBezTo>
                    <a:cubicBezTo>
                      <a:pt x="45" y="169"/>
                      <a:pt x="0" y="294"/>
                      <a:pt x="27" y="410"/>
                    </a:cubicBezTo>
                    <a:cubicBezTo>
                      <a:pt x="80" y="660"/>
                      <a:pt x="116" y="900"/>
                      <a:pt x="214" y="1141"/>
                    </a:cubicBezTo>
                    <a:cubicBezTo>
                      <a:pt x="250" y="1213"/>
                      <a:pt x="286" y="1293"/>
                      <a:pt x="330" y="1355"/>
                    </a:cubicBezTo>
                    <a:cubicBezTo>
                      <a:pt x="259" y="1382"/>
                      <a:pt x="196" y="1436"/>
                      <a:pt x="143" y="1489"/>
                    </a:cubicBezTo>
                    <a:cubicBezTo>
                      <a:pt x="259" y="1569"/>
                      <a:pt x="384" y="1650"/>
                      <a:pt x="527" y="1668"/>
                    </a:cubicBezTo>
                    <a:cubicBezTo>
                      <a:pt x="551" y="1671"/>
                      <a:pt x="575" y="1673"/>
                      <a:pt x="599" y="1673"/>
                    </a:cubicBezTo>
                    <a:cubicBezTo>
                      <a:pt x="764" y="1673"/>
                      <a:pt x="927" y="1597"/>
                      <a:pt x="1044" y="1480"/>
                    </a:cubicBezTo>
                    <a:cubicBezTo>
                      <a:pt x="1178" y="1346"/>
                      <a:pt x="1249" y="1159"/>
                      <a:pt x="1276" y="972"/>
                    </a:cubicBezTo>
                    <a:cubicBezTo>
                      <a:pt x="1294" y="784"/>
                      <a:pt x="1267" y="588"/>
                      <a:pt x="1222" y="410"/>
                    </a:cubicBezTo>
                    <a:cubicBezTo>
                      <a:pt x="1205" y="365"/>
                      <a:pt x="1196" y="321"/>
                      <a:pt x="1178" y="285"/>
                    </a:cubicBezTo>
                    <a:cubicBezTo>
                      <a:pt x="1151" y="258"/>
                      <a:pt x="1115" y="231"/>
                      <a:pt x="1089" y="214"/>
                    </a:cubicBezTo>
                    <a:cubicBezTo>
                      <a:pt x="928" y="98"/>
                      <a:pt x="732" y="35"/>
                      <a:pt x="535" y="8"/>
                    </a:cubicBezTo>
                    <a:cubicBezTo>
                      <a:pt x="498" y="4"/>
                      <a:pt x="460" y="1"/>
                      <a:pt x="42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225;p48">
                <a:extLst>
                  <a:ext uri="{FF2B5EF4-FFF2-40B4-BE49-F238E27FC236}">
                    <a16:creationId xmlns:a16="http://schemas.microsoft.com/office/drawing/2014/main" id="{F2FAD56E-6619-3CD2-A210-E0788ED7C389}"/>
                  </a:ext>
                </a:extLst>
              </p:cNvPr>
              <p:cNvSpPr/>
              <p:nvPr/>
            </p:nvSpPr>
            <p:spPr>
              <a:xfrm>
                <a:off x="7593532" y="1692376"/>
                <a:ext cx="139271" cy="117917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005" extrusionOk="0">
                    <a:moveTo>
                      <a:pt x="455" y="1"/>
                    </a:moveTo>
                    <a:cubicBezTo>
                      <a:pt x="418" y="1"/>
                      <a:pt x="387" y="22"/>
                      <a:pt x="348" y="29"/>
                    </a:cubicBezTo>
                    <a:cubicBezTo>
                      <a:pt x="325" y="35"/>
                      <a:pt x="300" y="36"/>
                      <a:pt x="275" y="36"/>
                    </a:cubicBezTo>
                    <a:cubicBezTo>
                      <a:pt x="263" y="36"/>
                      <a:pt x="250" y="36"/>
                      <a:pt x="238" y="36"/>
                    </a:cubicBezTo>
                    <a:cubicBezTo>
                      <a:pt x="201" y="36"/>
                      <a:pt x="165" y="38"/>
                      <a:pt x="134" y="56"/>
                    </a:cubicBezTo>
                    <a:cubicBezTo>
                      <a:pt x="0" y="110"/>
                      <a:pt x="9" y="315"/>
                      <a:pt x="72" y="422"/>
                    </a:cubicBezTo>
                    <a:cubicBezTo>
                      <a:pt x="152" y="547"/>
                      <a:pt x="268" y="681"/>
                      <a:pt x="375" y="779"/>
                    </a:cubicBezTo>
                    <a:cubicBezTo>
                      <a:pt x="473" y="877"/>
                      <a:pt x="598" y="957"/>
                      <a:pt x="741" y="993"/>
                    </a:cubicBezTo>
                    <a:cubicBezTo>
                      <a:pt x="775" y="1000"/>
                      <a:pt x="811" y="1004"/>
                      <a:pt x="847" y="1004"/>
                    </a:cubicBezTo>
                    <a:cubicBezTo>
                      <a:pt x="903" y="1004"/>
                      <a:pt x="959" y="993"/>
                      <a:pt x="1008" y="966"/>
                    </a:cubicBezTo>
                    <a:cubicBezTo>
                      <a:pt x="1107" y="895"/>
                      <a:pt x="1151" y="761"/>
                      <a:pt x="1169" y="636"/>
                    </a:cubicBezTo>
                    <a:cubicBezTo>
                      <a:pt x="1187" y="502"/>
                      <a:pt x="1187" y="360"/>
                      <a:pt x="1124" y="235"/>
                    </a:cubicBezTo>
                    <a:cubicBezTo>
                      <a:pt x="1077" y="124"/>
                      <a:pt x="959" y="34"/>
                      <a:pt x="840" y="34"/>
                    </a:cubicBezTo>
                    <a:cubicBezTo>
                      <a:pt x="824" y="34"/>
                      <a:pt x="809" y="35"/>
                      <a:pt x="794" y="38"/>
                    </a:cubicBezTo>
                    <a:cubicBezTo>
                      <a:pt x="744" y="46"/>
                      <a:pt x="694" y="70"/>
                      <a:pt x="644" y="70"/>
                    </a:cubicBezTo>
                    <a:cubicBezTo>
                      <a:pt x="631" y="70"/>
                      <a:pt x="619" y="69"/>
                      <a:pt x="607" y="65"/>
                    </a:cubicBezTo>
                    <a:cubicBezTo>
                      <a:pt x="562" y="56"/>
                      <a:pt x="527" y="12"/>
                      <a:pt x="473" y="3"/>
                    </a:cubicBezTo>
                    <a:cubicBezTo>
                      <a:pt x="467" y="1"/>
                      <a:pt x="461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226;p48">
                <a:extLst>
                  <a:ext uri="{FF2B5EF4-FFF2-40B4-BE49-F238E27FC236}">
                    <a16:creationId xmlns:a16="http://schemas.microsoft.com/office/drawing/2014/main" id="{501A9C75-A4CF-AAF0-00E3-61D5029B57E6}"/>
                  </a:ext>
                </a:extLst>
              </p:cNvPr>
              <p:cNvSpPr/>
              <p:nvPr/>
            </p:nvSpPr>
            <p:spPr>
              <a:xfrm>
                <a:off x="7593532" y="1696835"/>
                <a:ext cx="136220" cy="113458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67" extrusionOk="0">
                    <a:moveTo>
                      <a:pt x="268" y="0"/>
                    </a:moveTo>
                    <a:cubicBezTo>
                      <a:pt x="223" y="0"/>
                      <a:pt x="179" y="0"/>
                      <a:pt x="134" y="18"/>
                    </a:cubicBezTo>
                    <a:cubicBezTo>
                      <a:pt x="0" y="72"/>
                      <a:pt x="9" y="277"/>
                      <a:pt x="72" y="384"/>
                    </a:cubicBezTo>
                    <a:cubicBezTo>
                      <a:pt x="152" y="509"/>
                      <a:pt x="268" y="643"/>
                      <a:pt x="375" y="741"/>
                    </a:cubicBezTo>
                    <a:cubicBezTo>
                      <a:pt x="473" y="839"/>
                      <a:pt x="598" y="919"/>
                      <a:pt x="741" y="955"/>
                    </a:cubicBezTo>
                    <a:cubicBezTo>
                      <a:pt x="775" y="962"/>
                      <a:pt x="811" y="966"/>
                      <a:pt x="847" y="966"/>
                    </a:cubicBezTo>
                    <a:cubicBezTo>
                      <a:pt x="903" y="966"/>
                      <a:pt x="959" y="955"/>
                      <a:pt x="1008" y="928"/>
                    </a:cubicBezTo>
                    <a:cubicBezTo>
                      <a:pt x="1107" y="857"/>
                      <a:pt x="1142" y="732"/>
                      <a:pt x="1160" y="607"/>
                    </a:cubicBezTo>
                    <a:lnTo>
                      <a:pt x="1160" y="607"/>
                    </a:lnTo>
                    <a:cubicBezTo>
                      <a:pt x="1117" y="625"/>
                      <a:pt x="1068" y="634"/>
                      <a:pt x="1019" y="634"/>
                    </a:cubicBezTo>
                    <a:cubicBezTo>
                      <a:pt x="945" y="634"/>
                      <a:pt x="871" y="614"/>
                      <a:pt x="812" y="571"/>
                    </a:cubicBezTo>
                    <a:cubicBezTo>
                      <a:pt x="696" y="491"/>
                      <a:pt x="652" y="330"/>
                      <a:pt x="571" y="206"/>
                    </a:cubicBezTo>
                    <a:cubicBezTo>
                      <a:pt x="500" y="98"/>
                      <a:pt x="393" y="18"/>
                      <a:pt x="268" y="0"/>
                    </a:cubicBezTo>
                    <a:close/>
                  </a:path>
                </a:pathLst>
              </a:custGeom>
              <a:solidFill>
                <a:srgbClr val="FFA461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4227;p48">
                <a:extLst>
                  <a:ext uri="{FF2B5EF4-FFF2-40B4-BE49-F238E27FC236}">
                    <a16:creationId xmlns:a16="http://schemas.microsoft.com/office/drawing/2014/main" id="{D16997B5-8454-7798-B927-6AFBE393FBFB}"/>
                  </a:ext>
                </a:extLst>
              </p:cNvPr>
              <p:cNvSpPr/>
              <p:nvPr/>
            </p:nvSpPr>
            <p:spPr>
              <a:xfrm>
                <a:off x="7594588" y="1805247"/>
                <a:ext cx="243929" cy="155462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325" extrusionOk="0">
                    <a:moveTo>
                      <a:pt x="543" y="0"/>
                    </a:moveTo>
                    <a:cubicBezTo>
                      <a:pt x="446" y="0"/>
                      <a:pt x="348" y="8"/>
                      <a:pt x="250" y="22"/>
                    </a:cubicBezTo>
                    <a:cubicBezTo>
                      <a:pt x="277" y="84"/>
                      <a:pt x="313" y="147"/>
                      <a:pt x="348" y="200"/>
                    </a:cubicBezTo>
                    <a:cubicBezTo>
                      <a:pt x="134" y="290"/>
                      <a:pt x="0" y="530"/>
                      <a:pt x="18" y="771"/>
                    </a:cubicBezTo>
                    <a:cubicBezTo>
                      <a:pt x="45" y="700"/>
                      <a:pt x="81" y="638"/>
                      <a:pt x="134" y="593"/>
                    </a:cubicBezTo>
                    <a:lnTo>
                      <a:pt x="134" y="593"/>
                    </a:lnTo>
                    <a:cubicBezTo>
                      <a:pt x="90" y="843"/>
                      <a:pt x="152" y="1119"/>
                      <a:pt x="304" y="1324"/>
                    </a:cubicBezTo>
                    <a:cubicBezTo>
                      <a:pt x="330" y="1146"/>
                      <a:pt x="491" y="985"/>
                      <a:pt x="643" y="887"/>
                    </a:cubicBezTo>
                    <a:cubicBezTo>
                      <a:pt x="953" y="673"/>
                      <a:pt x="1330" y="581"/>
                      <a:pt x="1709" y="581"/>
                    </a:cubicBezTo>
                    <a:cubicBezTo>
                      <a:pt x="1788" y="581"/>
                      <a:pt x="1867" y="585"/>
                      <a:pt x="1945" y="593"/>
                    </a:cubicBezTo>
                    <a:cubicBezTo>
                      <a:pt x="1990" y="602"/>
                      <a:pt x="2034" y="620"/>
                      <a:pt x="2079" y="629"/>
                    </a:cubicBezTo>
                    <a:cubicBezTo>
                      <a:pt x="2008" y="477"/>
                      <a:pt x="1945" y="325"/>
                      <a:pt x="1874" y="174"/>
                    </a:cubicBezTo>
                    <a:cubicBezTo>
                      <a:pt x="1828" y="170"/>
                      <a:pt x="1784" y="168"/>
                      <a:pt x="1740" y="168"/>
                    </a:cubicBezTo>
                    <a:cubicBezTo>
                      <a:pt x="1664" y="168"/>
                      <a:pt x="1590" y="175"/>
                      <a:pt x="1517" y="191"/>
                    </a:cubicBezTo>
                    <a:cubicBezTo>
                      <a:pt x="1492" y="198"/>
                      <a:pt x="1471" y="204"/>
                      <a:pt x="1448" y="204"/>
                    </a:cubicBezTo>
                    <a:cubicBezTo>
                      <a:pt x="1439" y="204"/>
                      <a:pt x="1429" y="203"/>
                      <a:pt x="1419" y="200"/>
                    </a:cubicBezTo>
                    <a:cubicBezTo>
                      <a:pt x="1383" y="200"/>
                      <a:pt x="1356" y="183"/>
                      <a:pt x="1321" y="174"/>
                    </a:cubicBezTo>
                    <a:cubicBezTo>
                      <a:pt x="1078" y="56"/>
                      <a:pt x="812" y="0"/>
                      <a:pt x="543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4228;p48">
                <a:extLst>
                  <a:ext uri="{FF2B5EF4-FFF2-40B4-BE49-F238E27FC236}">
                    <a16:creationId xmlns:a16="http://schemas.microsoft.com/office/drawing/2014/main" id="{332278E0-EE68-F697-2D68-726CEC61B4BC}"/>
                  </a:ext>
                </a:extLst>
              </p:cNvPr>
              <p:cNvSpPr/>
              <p:nvPr/>
            </p:nvSpPr>
            <p:spPr>
              <a:xfrm>
                <a:off x="7633307" y="1756438"/>
                <a:ext cx="54558" cy="707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603" extrusionOk="0">
                    <a:moveTo>
                      <a:pt x="241" y="1"/>
                    </a:moveTo>
                    <a:cubicBezTo>
                      <a:pt x="125" y="1"/>
                      <a:pt x="36" y="295"/>
                      <a:pt x="9" y="384"/>
                    </a:cubicBezTo>
                    <a:cubicBezTo>
                      <a:pt x="0" y="456"/>
                      <a:pt x="0" y="536"/>
                      <a:pt x="63" y="581"/>
                    </a:cubicBezTo>
                    <a:cubicBezTo>
                      <a:pt x="82" y="594"/>
                      <a:pt x="112" y="602"/>
                      <a:pt x="143" y="602"/>
                    </a:cubicBezTo>
                    <a:cubicBezTo>
                      <a:pt x="155" y="602"/>
                      <a:pt x="167" y="601"/>
                      <a:pt x="179" y="599"/>
                    </a:cubicBezTo>
                    <a:cubicBezTo>
                      <a:pt x="215" y="590"/>
                      <a:pt x="250" y="572"/>
                      <a:pt x="286" y="554"/>
                    </a:cubicBezTo>
                    <a:cubicBezTo>
                      <a:pt x="313" y="545"/>
                      <a:pt x="339" y="536"/>
                      <a:pt x="366" y="518"/>
                    </a:cubicBezTo>
                    <a:cubicBezTo>
                      <a:pt x="384" y="509"/>
                      <a:pt x="402" y="500"/>
                      <a:pt x="420" y="483"/>
                    </a:cubicBezTo>
                    <a:cubicBezTo>
                      <a:pt x="455" y="456"/>
                      <a:pt x="464" y="402"/>
                      <a:pt x="455" y="349"/>
                    </a:cubicBezTo>
                    <a:cubicBezTo>
                      <a:pt x="446" y="251"/>
                      <a:pt x="366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4229;p48">
                <a:extLst>
                  <a:ext uri="{FF2B5EF4-FFF2-40B4-BE49-F238E27FC236}">
                    <a16:creationId xmlns:a16="http://schemas.microsoft.com/office/drawing/2014/main" id="{1B5E6E55-DDB0-217A-D84E-A423BFB2C83B}"/>
                  </a:ext>
                </a:extLst>
              </p:cNvPr>
              <p:cNvSpPr/>
              <p:nvPr/>
            </p:nvSpPr>
            <p:spPr>
              <a:xfrm>
                <a:off x="7633307" y="1756438"/>
                <a:ext cx="54558" cy="7028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99" extrusionOk="0">
                    <a:moveTo>
                      <a:pt x="241" y="1"/>
                    </a:moveTo>
                    <a:cubicBezTo>
                      <a:pt x="125" y="1"/>
                      <a:pt x="36" y="295"/>
                      <a:pt x="9" y="384"/>
                    </a:cubicBezTo>
                    <a:cubicBezTo>
                      <a:pt x="0" y="456"/>
                      <a:pt x="0" y="536"/>
                      <a:pt x="63" y="581"/>
                    </a:cubicBezTo>
                    <a:cubicBezTo>
                      <a:pt x="81" y="590"/>
                      <a:pt x="99" y="599"/>
                      <a:pt x="125" y="599"/>
                    </a:cubicBezTo>
                    <a:cubicBezTo>
                      <a:pt x="143" y="572"/>
                      <a:pt x="170" y="536"/>
                      <a:pt x="188" y="509"/>
                    </a:cubicBezTo>
                    <a:cubicBezTo>
                      <a:pt x="223" y="474"/>
                      <a:pt x="250" y="429"/>
                      <a:pt x="277" y="384"/>
                    </a:cubicBezTo>
                    <a:cubicBezTo>
                      <a:pt x="286" y="367"/>
                      <a:pt x="295" y="349"/>
                      <a:pt x="322" y="349"/>
                    </a:cubicBezTo>
                    <a:cubicBezTo>
                      <a:pt x="326" y="346"/>
                      <a:pt x="331" y="345"/>
                      <a:pt x="336" y="345"/>
                    </a:cubicBezTo>
                    <a:cubicBezTo>
                      <a:pt x="348" y="345"/>
                      <a:pt x="360" y="354"/>
                      <a:pt x="366" y="367"/>
                    </a:cubicBezTo>
                    <a:cubicBezTo>
                      <a:pt x="375" y="384"/>
                      <a:pt x="384" y="402"/>
                      <a:pt x="384" y="420"/>
                    </a:cubicBezTo>
                    <a:cubicBezTo>
                      <a:pt x="384" y="447"/>
                      <a:pt x="384" y="483"/>
                      <a:pt x="384" y="509"/>
                    </a:cubicBezTo>
                    <a:cubicBezTo>
                      <a:pt x="402" y="500"/>
                      <a:pt x="411" y="500"/>
                      <a:pt x="420" y="483"/>
                    </a:cubicBezTo>
                    <a:cubicBezTo>
                      <a:pt x="455" y="456"/>
                      <a:pt x="464" y="402"/>
                      <a:pt x="455" y="349"/>
                    </a:cubicBezTo>
                    <a:cubicBezTo>
                      <a:pt x="446" y="251"/>
                      <a:pt x="366" y="1"/>
                      <a:pt x="241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4230;p48">
                <a:extLst>
                  <a:ext uri="{FF2B5EF4-FFF2-40B4-BE49-F238E27FC236}">
                    <a16:creationId xmlns:a16="http://schemas.microsoft.com/office/drawing/2014/main" id="{BA38911D-5170-B280-CD84-DDA6EF40B7D1}"/>
                  </a:ext>
                </a:extLst>
              </p:cNvPr>
              <p:cNvSpPr/>
              <p:nvPr/>
            </p:nvSpPr>
            <p:spPr>
              <a:xfrm>
                <a:off x="7688804" y="1721122"/>
                <a:ext cx="15840" cy="1537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31" extrusionOk="0">
                    <a:moveTo>
                      <a:pt x="99" y="0"/>
                    </a:moveTo>
                    <a:cubicBezTo>
                      <a:pt x="80" y="0"/>
                      <a:pt x="55" y="17"/>
                      <a:pt x="36" y="43"/>
                    </a:cubicBezTo>
                    <a:cubicBezTo>
                      <a:pt x="9" y="70"/>
                      <a:pt x="0" y="115"/>
                      <a:pt x="18" y="123"/>
                    </a:cubicBezTo>
                    <a:cubicBezTo>
                      <a:pt x="23" y="128"/>
                      <a:pt x="29" y="131"/>
                      <a:pt x="37" y="131"/>
                    </a:cubicBezTo>
                    <a:cubicBezTo>
                      <a:pt x="55" y="131"/>
                      <a:pt x="79" y="116"/>
                      <a:pt x="98" y="97"/>
                    </a:cubicBezTo>
                    <a:cubicBezTo>
                      <a:pt x="125" y="61"/>
                      <a:pt x="134" y="16"/>
                      <a:pt x="116" y="7"/>
                    </a:cubicBezTo>
                    <a:cubicBezTo>
                      <a:pt x="111" y="3"/>
                      <a:pt x="10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4231;p48">
                <a:extLst>
                  <a:ext uri="{FF2B5EF4-FFF2-40B4-BE49-F238E27FC236}">
                    <a16:creationId xmlns:a16="http://schemas.microsoft.com/office/drawing/2014/main" id="{C1F4BDC6-230A-313A-FA78-56343C9DB10A}"/>
                  </a:ext>
                </a:extLst>
              </p:cNvPr>
              <p:cNvSpPr/>
              <p:nvPr/>
            </p:nvSpPr>
            <p:spPr>
              <a:xfrm>
                <a:off x="7596700" y="1718423"/>
                <a:ext cx="74387" cy="13469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48" extrusionOk="0">
                    <a:moveTo>
                      <a:pt x="195" y="0"/>
                    </a:moveTo>
                    <a:cubicBezTo>
                      <a:pt x="168" y="0"/>
                      <a:pt x="141" y="7"/>
                      <a:pt x="116" y="22"/>
                    </a:cubicBezTo>
                    <a:cubicBezTo>
                      <a:pt x="80" y="48"/>
                      <a:pt x="63" y="102"/>
                      <a:pt x="54" y="155"/>
                    </a:cubicBezTo>
                    <a:cubicBezTo>
                      <a:pt x="0" y="485"/>
                      <a:pt x="80" y="842"/>
                      <a:pt x="286" y="1119"/>
                    </a:cubicBezTo>
                    <a:cubicBezTo>
                      <a:pt x="293" y="1133"/>
                      <a:pt x="306" y="1148"/>
                      <a:pt x="320" y="1148"/>
                    </a:cubicBezTo>
                    <a:cubicBezTo>
                      <a:pt x="324" y="1148"/>
                      <a:pt x="327" y="1147"/>
                      <a:pt x="330" y="1146"/>
                    </a:cubicBezTo>
                    <a:cubicBezTo>
                      <a:pt x="339" y="1137"/>
                      <a:pt x="339" y="1128"/>
                      <a:pt x="339" y="1110"/>
                    </a:cubicBezTo>
                    <a:cubicBezTo>
                      <a:pt x="357" y="1021"/>
                      <a:pt x="339" y="905"/>
                      <a:pt x="375" y="815"/>
                    </a:cubicBezTo>
                    <a:cubicBezTo>
                      <a:pt x="419" y="735"/>
                      <a:pt x="518" y="682"/>
                      <a:pt x="571" y="601"/>
                    </a:cubicBezTo>
                    <a:cubicBezTo>
                      <a:pt x="607" y="539"/>
                      <a:pt x="634" y="459"/>
                      <a:pt x="607" y="387"/>
                    </a:cubicBezTo>
                    <a:cubicBezTo>
                      <a:pt x="589" y="325"/>
                      <a:pt x="544" y="280"/>
                      <a:pt x="500" y="236"/>
                    </a:cubicBezTo>
                    <a:cubicBezTo>
                      <a:pt x="455" y="191"/>
                      <a:pt x="411" y="146"/>
                      <a:pt x="366" y="102"/>
                    </a:cubicBezTo>
                    <a:cubicBezTo>
                      <a:pt x="339" y="75"/>
                      <a:pt x="303" y="39"/>
                      <a:pt x="259" y="13"/>
                    </a:cubicBezTo>
                    <a:cubicBezTo>
                      <a:pt x="239" y="5"/>
                      <a:pt x="217" y="0"/>
                      <a:pt x="1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4232;p48">
                <a:extLst>
                  <a:ext uri="{FF2B5EF4-FFF2-40B4-BE49-F238E27FC236}">
                    <a16:creationId xmlns:a16="http://schemas.microsoft.com/office/drawing/2014/main" id="{A7076142-E365-D272-B9A8-FACE397302EF}"/>
                  </a:ext>
                </a:extLst>
              </p:cNvPr>
              <p:cNvSpPr/>
              <p:nvPr/>
            </p:nvSpPr>
            <p:spPr>
              <a:xfrm>
                <a:off x="7611366" y="1720887"/>
                <a:ext cx="18890" cy="11310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64" extrusionOk="0">
                    <a:moveTo>
                      <a:pt x="98" y="1"/>
                    </a:moveTo>
                    <a:cubicBezTo>
                      <a:pt x="89" y="1"/>
                      <a:pt x="80" y="1"/>
                      <a:pt x="80" y="9"/>
                    </a:cubicBezTo>
                    <a:cubicBezTo>
                      <a:pt x="0" y="322"/>
                      <a:pt x="18" y="652"/>
                      <a:pt x="134" y="955"/>
                    </a:cubicBezTo>
                    <a:cubicBezTo>
                      <a:pt x="134" y="964"/>
                      <a:pt x="143" y="964"/>
                      <a:pt x="143" y="964"/>
                    </a:cubicBezTo>
                    <a:lnTo>
                      <a:pt x="152" y="964"/>
                    </a:lnTo>
                    <a:cubicBezTo>
                      <a:pt x="161" y="964"/>
                      <a:pt x="161" y="946"/>
                      <a:pt x="161" y="946"/>
                    </a:cubicBezTo>
                    <a:cubicBezTo>
                      <a:pt x="54" y="652"/>
                      <a:pt x="36" y="322"/>
                      <a:pt x="107" y="18"/>
                    </a:cubicBezTo>
                    <a:cubicBezTo>
                      <a:pt x="116" y="9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rgbClr val="FFA461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4233;p48">
                <a:extLst>
                  <a:ext uri="{FF2B5EF4-FFF2-40B4-BE49-F238E27FC236}">
                    <a16:creationId xmlns:a16="http://schemas.microsoft.com/office/drawing/2014/main" id="{84F57B68-8349-A72B-9FFD-4BFD26D41ED2}"/>
                  </a:ext>
                </a:extLst>
              </p:cNvPr>
              <p:cNvSpPr/>
              <p:nvPr/>
            </p:nvSpPr>
            <p:spPr>
              <a:xfrm>
                <a:off x="7865619" y="2291340"/>
                <a:ext cx="257657" cy="698348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5952" extrusionOk="0">
                    <a:moveTo>
                      <a:pt x="224" y="0"/>
                    </a:moveTo>
                    <a:cubicBezTo>
                      <a:pt x="144" y="9"/>
                      <a:pt x="1" y="9"/>
                      <a:pt x="1" y="81"/>
                    </a:cubicBezTo>
                    <a:cubicBezTo>
                      <a:pt x="10" y="286"/>
                      <a:pt x="19" y="491"/>
                      <a:pt x="28" y="696"/>
                    </a:cubicBezTo>
                    <a:lnTo>
                      <a:pt x="45" y="1098"/>
                    </a:lnTo>
                    <a:cubicBezTo>
                      <a:pt x="45" y="1240"/>
                      <a:pt x="54" y="1374"/>
                      <a:pt x="63" y="1517"/>
                    </a:cubicBezTo>
                    <a:cubicBezTo>
                      <a:pt x="81" y="2088"/>
                      <a:pt x="108" y="2668"/>
                      <a:pt x="170" y="3239"/>
                    </a:cubicBezTo>
                    <a:cubicBezTo>
                      <a:pt x="188" y="3382"/>
                      <a:pt x="206" y="3533"/>
                      <a:pt x="269" y="3667"/>
                    </a:cubicBezTo>
                    <a:cubicBezTo>
                      <a:pt x="322" y="3801"/>
                      <a:pt x="429" y="3926"/>
                      <a:pt x="563" y="3970"/>
                    </a:cubicBezTo>
                    <a:cubicBezTo>
                      <a:pt x="581" y="4158"/>
                      <a:pt x="625" y="4309"/>
                      <a:pt x="697" y="4479"/>
                    </a:cubicBezTo>
                    <a:cubicBezTo>
                      <a:pt x="715" y="4523"/>
                      <a:pt x="723" y="4568"/>
                      <a:pt x="750" y="4604"/>
                    </a:cubicBezTo>
                    <a:cubicBezTo>
                      <a:pt x="804" y="4693"/>
                      <a:pt x="884" y="4755"/>
                      <a:pt x="973" y="4791"/>
                    </a:cubicBezTo>
                    <a:cubicBezTo>
                      <a:pt x="1000" y="4987"/>
                      <a:pt x="1116" y="5157"/>
                      <a:pt x="1303" y="5237"/>
                    </a:cubicBezTo>
                    <a:cubicBezTo>
                      <a:pt x="1366" y="5505"/>
                      <a:pt x="1553" y="5737"/>
                      <a:pt x="1776" y="5888"/>
                    </a:cubicBezTo>
                    <a:cubicBezTo>
                      <a:pt x="1817" y="5922"/>
                      <a:pt x="1868" y="5951"/>
                      <a:pt x="1918" y="5951"/>
                    </a:cubicBezTo>
                    <a:cubicBezTo>
                      <a:pt x="1933" y="5951"/>
                      <a:pt x="1949" y="5948"/>
                      <a:pt x="1964" y="5942"/>
                    </a:cubicBezTo>
                    <a:cubicBezTo>
                      <a:pt x="2035" y="5915"/>
                      <a:pt x="2062" y="5826"/>
                      <a:pt x="2071" y="5746"/>
                    </a:cubicBezTo>
                    <a:cubicBezTo>
                      <a:pt x="2106" y="5460"/>
                      <a:pt x="2035" y="5175"/>
                      <a:pt x="1972" y="4889"/>
                    </a:cubicBezTo>
                    <a:cubicBezTo>
                      <a:pt x="2017" y="4871"/>
                      <a:pt x="2062" y="4818"/>
                      <a:pt x="2079" y="4773"/>
                    </a:cubicBezTo>
                    <a:cubicBezTo>
                      <a:pt x="2088" y="4729"/>
                      <a:pt x="2097" y="4675"/>
                      <a:pt x="2097" y="4622"/>
                    </a:cubicBezTo>
                    <a:cubicBezTo>
                      <a:pt x="2088" y="4514"/>
                      <a:pt x="2062" y="4416"/>
                      <a:pt x="2017" y="4318"/>
                    </a:cubicBezTo>
                    <a:cubicBezTo>
                      <a:pt x="2169" y="4211"/>
                      <a:pt x="2195" y="3970"/>
                      <a:pt x="2187" y="3774"/>
                    </a:cubicBezTo>
                    <a:cubicBezTo>
                      <a:pt x="2169" y="3248"/>
                      <a:pt x="2097" y="2721"/>
                      <a:pt x="2017" y="2195"/>
                    </a:cubicBezTo>
                    <a:cubicBezTo>
                      <a:pt x="1990" y="1981"/>
                      <a:pt x="1955" y="1758"/>
                      <a:pt x="1865" y="1553"/>
                    </a:cubicBezTo>
                    <a:cubicBezTo>
                      <a:pt x="1794" y="1383"/>
                      <a:pt x="1678" y="1232"/>
                      <a:pt x="1571" y="1080"/>
                    </a:cubicBezTo>
                    <a:cubicBezTo>
                      <a:pt x="1259" y="670"/>
                      <a:pt x="920" y="250"/>
                      <a:pt x="438" y="54"/>
                    </a:cubicBezTo>
                    <a:cubicBezTo>
                      <a:pt x="367" y="18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4234;p48">
                <a:extLst>
                  <a:ext uri="{FF2B5EF4-FFF2-40B4-BE49-F238E27FC236}">
                    <a16:creationId xmlns:a16="http://schemas.microsoft.com/office/drawing/2014/main" id="{771664DA-B7DE-EFE6-1548-96BDED146AF6}"/>
                  </a:ext>
                </a:extLst>
              </p:cNvPr>
              <p:cNvSpPr/>
              <p:nvPr/>
            </p:nvSpPr>
            <p:spPr>
              <a:xfrm>
                <a:off x="8049825" y="2422162"/>
                <a:ext cx="67113" cy="385312"/>
              </a:xfrm>
              <a:custGeom>
                <a:avLst/>
                <a:gdLst/>
                <a:ahLst/>
                <a:cxnLst/>
                <a:rect l="l" t="t" r="r" b="b"/>
                <a:pathLst>
                  <a:path w="572" h="3284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" y="964"/>
                      <a:pt x="99" y="1919"/>
                      <a:pt x="322" y="2855"/>
                    </a:cubicBezTo>
                    <a:cubicBezTo>
                      <a:pt x="358" y="3007"/>
                      <a:pt x="394" y="3159"/>
                      <a:pt x="474" y="3284"/>
                    </a:cubicBezTo>
                    <a:cubicBezTo>
                      <a:pt x="465" y="3257"/>
                      <a:pt x="456" y="3230"/>
                      <a:pt x="447" y="3203"/>
                    </a:cubicBezTo>
                    <a:cubicBezTo>
                      <a:pt x="501" y="3168"/>
                      <a:pt x="545" y="3105"/>
                      <a:pt x="572" y="3034"/>
                    </a:cubicBezTo>
                    <a:cubicBezTo>
                      <a:pt x="367" y="2632"/>
                      <a:pt x="242" y="2195"/>
                      <a:pt x="162" y="1758"/>
                    </a:cubicBezTo>
                    <a:cubicBezTo>
                      <a:pt x="55" y="1178"/>
                      <a:pt x="28" y="589"/>
                      <a:pt x="28" y="10"/>
                    </a:cubicBezTo>
                    <a:cubicBezTo>
                      <a:pt x="28" y="1"/>
                      <a:pt x="28" y="1"/>
                      <a:pt x="28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4235;p48">
                <a:extLst>
                  <a:ext uri="{FF2B5EF4-FFF2-40B4-BE49-F238E27FC236}">
                    <a16:creationId xmlns:a16="http://schemas.microsoft.com/office/drawing/2014/main" id="{D847A810-1347-F4E8-E686-E172951ABFCE}"/>
                  </a:ext>
                </a:extLst>
              </p:cNvPr>
              <p:cNvSpPr/>
              <p:nvPr/>
            </p:nvSpPr>
            <p:spPr>
              <a:xfrm>
                <a:off x="7908561" y="2350005"/>
                <a:ext cx="22058" cy="40725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471" extrusionOk="0">
                    <a:moveTo>
                      <a:pt x="45" y="0"/>
                    </a:moveTo>
                    <a:cubicBezTo>
                      <a:pt x="1" y="1133"/>
                      <a:pt x="10" y="2275"/>
                      <a:pt x="81" y="3408"/>
                    </a:cubicBezTo>
                    <a:cubicBezTo>
                      <a:pt x="117" y="3435"/>
                      <a:pt x="152" y="3452"/>
                      <a:pt x="188" y="3470"/>
                    </a:cubicBezTo>
                    <a:cubicBezTo>
                      <a:pt x="81" y="2320"/>
                      <a:pt x="18" y="1160"/>
                      <a:pt x="45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4236;p48">
                <a:extLst>
                  <a:ext uri="{FF2B5EF4-FFF2-40B4-BE49-F238E27FC236}">
                    <a16:creationId xmlns:a16="http://schemas.microsoft.com/office/drawing/2014/main" id="{6D2D0BFA-2E64-15F4-F64F-C69CA6E62272}"/>
                  </a:ext>
                </a:extLst>
              </p:cNvPr>
              <p:cNvSpPr/>
              <p:nvPr/>
            </p:nvSpPr>
            <p:spPr>
              <a:xfrm>
                <a:off x="7999609" y="2431548"/>
                <a:ext cx="107944" cy="438697"/>
              </a:xfrm>
              <a:custGeom>
                <a:avLst/>
                <a:gdLst/>
                <a:ahLst/>
                <a:cxnLst/>
                <a:rect l="l" t="t" r="r" b="b"/>
                <a:pathLst>
                  <a:path w="920" h="3739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72" y="63"/>
                      <a:pt x="63" y="135"/>
                      <a:pt x="63" y="206"/>
                    </a:cubicBezTo>
                    <a:cubicBezTo>
                      <a:pt x="1" y="1018"/>
                      <a:pt x="144" y="1830"/>
                      <a:pt x="340" y="2624"/>
                    </a:cubicBezTo>
                    <a:cubicBezTo>
                      <a:pt x="438" y="3025"/>
                      <a:pt x="563" y="3435"/>
                      <a:pt x="839" y="3739"/>
                    </a:cubicBezTo>
                    <a:cubicBezTo>
                      <a:pt x="839" y="3730"/>
                      <a:pt x="830" y="3712"/>
                      <a:pt x="830" y="3694"/>
                    </a:cubicBezTo>
                    <a:cubicBezTo>
                      <a:pt x="866" y="3676"/>
                      <a:pt x="893" y="3650"/>
                      <a:pt x="920" y="3605"/>
                    </a:cubicBezTo>
                    <a:cubicBezTo>
                      <a:pt x="804" y="3462"/>
                      <a:pt x="706" y="3284"/>
                      <a:pt x="625" y="3105"/>
                    </a:cubicBezTo>
                    <a:cubicBezTo>
                      <a:pt x="197" y="2133"/>
                      <a:pt x="72" y="1062"/>
                      <a:pt x="8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4237;p48">
                <a:extLst>
                  <a:ext uri="{FF2B5EF4-FFF2-40B4-BE49-F238E27FC236}">
                    <a16:creationId xmlns:a16="http://schemas.microsoft.com/office/drawing/2014/main" id="{0F7283DF-E352-4730-5339-DD9F4658AC77}"/>
                  </a:ext>
                </a:extLst>
              </p:cNvPr>
              <p:cNvSpPr/>
              <p:nvPr/>
            </p:nvSpPr>
            <p:spPr>
              <a:xfrm>
                <a:off x="7970276" y="2414887"/>
                <a:ext cx="48340" cy="493021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202" extrusionOk="0">
                    <a:moveTo>
                      <a:pt x="162" y="0"/>
                    </a:moveTo>
                    <a:lnTo>
                      <a:pt x="162" y="0"/>
                    </a:lnTo>
                    <a:cubicBezTo>
                      <a:pt x="1" y="857"/>
                      <a:pt x="99" y="1740"/>
                      <a:pt x="188" y="2614"/>
                    </a:cubicBezTo>
                    <a:cubicBezTo>
                      <a:pt x="242" y="3122"/>
                      <a:pt x="295" y="3640"/>
                      <a:pt x="349" y="4157"/>
                    </a:cubicBezTo>
                    <a:cubicBezTo>
                      <a:pt x="367" y="4166"/>
                      <a:pt x="384" y="4175"/>
                      <a:pt x="411" y="4184"/>
                    </a:cubicBezTo>
                    <a:lnTo>
                      <a:pt x="411" y="4184"/>
                    </a:lnTo>
                    <a:cubicBezTo>
                      <a:pt x="355" y="2781"/>
                      <a:pt x="19" y="1395"/>
                      <a:pt x="162" y="0"/>
                    </a:cubicBezTo>
                    <a:close/>
                    <a:moveTo>
                      <a:pt x="411" y="4184"/>
                    </a:moveTo>
                    <a:cubicBezTo>
                      <a:pt x="411" y="4190"/>
                      <a:pt x="411" y="4196"/>
                      <a:pt x="411" y="4202"/>
                    </a:cubicBezTo>
                    <a:cubicBezTo>
                      <a:pt x="411" y="4202"/>
                      <a:pt x="411" y="4193"/>
                      <a:pt x="411" y="4184"/>
                    </a:cubicBezTo>
                    <a:cubicBezTo>
                      <a:pt x="411" y="4184"/>
                      <a:pt x="411" y="4184"/>
                      <a:pt x="411" y="4184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4238;p48">
                <a:extLst>
                  <a:ext uri="{FF2B5EF4-FFF2-40B4-BE49-F238E27FC236}">
                    <a16:creationId xmlns:a16="http://schemas.microsoft.com/office/drawing/2014/main" id="{C76F9AEF-5D0B-E8C8-E40F-75248BE2D767}"/>
                  </a:ext>
                </a:extLst>
              </p:cNvPr>
              <p:cNvSpPr/>
              <p:nvPr/>
            </p:nvSpPr>
            <p:spPr>
              <a:xfrm>
                <a:off x="7940005" y="2392830"/>
                <a:ext cx="43060" cy="47530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051" extrusionOk="0">
                    <a:moveTo>
                      <a:pt x="81" y="1"/>
                    </a:moveTo>
                    <a:cubicBezTo>
                      <a:pt x="0" y="438"/>
                      <a:pt x="18" y="884"/>
                      <a:pt x="45" y="1321"/>
                    </a:cubicBezTo>
                    <a:cubicBezTo>
                      <a:pt x="89" y="2186"/>
                      <a:pt x="143" y="3052"/>
                      <a:pt x="277" y="3899"/>
                    </a:cubicBezTo>
                    <a:cubicBezTo>
                      <a:pt x="295" y="3908"/>
                      <a:pt x="321" y="3917"/>
                      <a:pt x="339" y="3926"/>
                    </a:cubicBezTo>
                    <a:cubicBezTo>
                      <a:pt x="339" y="3971"/>
                      <a:pt x="357" y="4015"/>
                      <a:pt x="366" y="4051"/>
                    </a:cubicBezTo>
                    <a:cubicBezTo>
                      <a:pt x="330" y="3685"/>
                      <a:pt x="304" y="3310"/>
                      <a:pt x="268" y="2945"/>
                    </a:cubicBezTo>
                    <a:cubicBezTo>
                      <a:pt x="170" y="1963"/>
                      <a:pt x="72" y="982"/>
                      <a:pt x="81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4239;p48">
                <a:extLst>
                  <a:ext uri="{FF2B5EF4-FFF2-40B4-BE49-F238E27FC236}">
                    <a16:creationId xmlns:a16="http://schemas.microsoft.com/office/drawing/2014/main" id="{1BB479B6-ED71-0DA7-1B8C-5CF562EF5732}"/>
                  </a:ext>
                </a:extLst>
              </p:cNvPr>
              <p:cNvSpPr/>
              <p:nvPr/>
            </p:nvSpPr>
            <p:spPr>
              <a:xfrm>
                <a:off x="7865619" y="2291340"/>
                <a:ext cx="235716" cy="25237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2151" extrusionOk="0">
                    <a:moveTo>
                      <a:pt x="224" y="0"/>
                    </a:moveTo>
                    <a:cubicBezTo>
                      <a:pt x="144" y="9"/>
                      <a:pt x="1" y="9"/>
                      <a:pt x="1" y="81"/>
                    </a:cubicBezTo>
                    <a:cubicBezTo>
                      <a:pt x="10" y="259"/>
                      <a:pt x="19" y="447"/>
                      <a:pt x="19" y="625"/>
                    </a:cubicBezTo>
                    <a:cubicBezTo>
                      <a:pt x="269" y="928"/>
                      <a:pt x="554" y="1196"/>
                      <a:pt x="884" y="1410"/>
                    </a:cubicBezTo>
                    <a:cubicBezTo>
                      <a:pt x="993" y="1486"/>
                      <a:pt x="1127" y="1553"/>
                      <a:pt x="1261" y="1553"/>
                    </a:cubicBezTo>
                    <a:cubicBezTo>
                      <a:pt x="1269" y="1553"/>
                      <a:pt x="1277" y="1553"/>
                      <a:pt x="1286" y="1553"/>
                    </a:cubicBezTo>
                    <a:cubicBezTo>
                      <a:pt x="1303" y="1553"/>
                      <a:pt x="1321" y="1553"/>
                      <a:pt x="1339" y="1562"/>
                    </a:cubicBezTo>
                    <a:cubicBezTo>
                      <a:pt x="1366" y="1571"/>
                      <a:pt x="1384" y="1588"/>
                      <a:pt x="1393" y="1606"/>
                    </a:cubicBezTo>
                    <a:cubicBezTo>
                      <a:pt x="1553" y="1838"/>
                      <a:pt x="1767" y="2017"/>
                      <a:pt x="2008" y="2150"/>
                    </a:cubicBezTo>
                    <a:cubicBezTo>
                      <a:pt x="1981" y="1945"/>
                      <a:pt x="1946" y="1740"/>
                      <a:pt x="1865" y="1553"/>
                    </a:cubicBezTo>
                    <a:cubicBezTo>
                      <a:pt x="1794" y="1383"/>
                      <a:pt x="1678" y="1232"/>
                      <a:pt x="1571" y="1080"/>
                    </a:cubicBezTo>
                    <a:cubicBezTo>
                      <a:pt x="1259" y="670"/>
                      <a:pt x="920" y="250"/>
                      <a:pt x="438" y="54"/>
                    </a:cubicBezTo>
                    <a:cubicBezTo>
                      <a:pt x="367" y="18"/>
                      <a:pt x="295" y="0"/>
                      <a:pt x="22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4240;p48">
                <a:extLst>
                  <a:ext uri="{FF2B5EF4-FFF2-40B4-BE49-F238E27FC236}">
                    <a16:creationId xmlns:a16="http://schemas.microsoft.com/office/drawing/2014/main" id="{378FEEC8-8209-E9B5-1121-C7FA68316306}"/>
                  </a:ext>
                </a:extLst>
              </p:cNvPr>
              <p:cNvSpPr/>
              <p:nvPr/>
            </p:nvSpPr>
            <p:spPr>
              <a:xfrm>
                <a:off x="7740076" y="1843027"/>
                <a:ext cx="270094" cy="422271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599" extrusionOk="0">
                    <a:moveTo>
                      <a:pt x="354" y="1"/>
                    </a:moveTo>
                    <a:cubicBezTo>
                      <a:pt x="228" y="1"/>
                      <a:pt x="102" y="21"/>
                      <a:pt x="0" y="101"/>
                    </a:cubicBezTo>
                    <a:cubicBezTo>
                      <a:pt x="286" y="949"/>
                      <a:pt x="643" y="1770"/>
                      <a:pt x="1089" y="2546"/>
                    </a:cubicBezTo>
                    <a:cubicBezTo>
                      <a:pt x="1249" y="2813"/>
                      <a:pt x="1410" y="3081"/>
                      <a:pt x="1624" y="3295"/>
                    </a:cubicBezTo>
                    <a:cubicBezTo>
                      <a:pt x="1749" y="3420"/>
                      <a:pt x="1883" y="3527"/>
                      <a:pt x="2034" y="3598"/>
                    </a:cubicBezTo>
                    <a:cubicBezTo>
                      <a:pt x="2052" y="3581"/>
                      <a:pt x="2097" y="3554"/>
                      <a:pt x="2115" y="3536"/>
                    </a:cubicBezTo>
                    <a:cubicBezTo>
                      <a:pt x="2117" y="3537"/>
                      <a:pt x="2119" y="3537"/>
                      <a:pt x="2121" y="3537"/>
                    </a:cubicBezTo>
                    <a:cubicBezTo>
                      <a:pt x="2138" y="3537"/>
                      <a:pt x="2159" y="3506"/>
                      <a:pt x="2159" y="3482"/>
                    </a:cubicBezTo>
                    <a:cubicBezTo>
                      <a:pt x="2266" y="3045"/>
                      <a:pt x="2302" y="2599"/>
                      <a:pt x="2266" y="2144"/>
                    </a:cubicBezTo>
                    <a:cubicBezTo>
                      <a:pt x="2240" y="1716"/>
                      <a:pt x="2141" y="1288"/>
                      <a:pt x="1936" y="913"/>
                    </a:cubicBezTo>
                    <a:cubicBezTo>
                      <a:pt x="1731" y="539"/>
                      <a:pt x="1401" y="226"/>
                      <a:pt x="1000" y="92"/>
                    </a:cubicBezTo>
                    <a:cubicBezTo>
                      <a:pt x="821" y="30"/>
                      <a:pt x="625" y="3"/>
                      <a:pt x="437" y="3"/>
                    </a:cubicBezTo>
                    <a:cubicBezTo>
                      <a:pt x="410" y="2"/>
                      <a:pt x="382" y="1"/>
                      <a:pt x="3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4241;p48">
                <a:extLst>
                  <a:ext uri="{FF2B5EF4-FFF2-40B4-BE49-F238E27FC236}">
                    <a16:creationId xmlns:a16="http://schemas.microsoft.com/office/drawing/2014/main" id="{C9A5C860-5D9D-7C55-140B-8029C20EB413}"/>
                  </a:ext>
                </a:extLst>
              </p:cNvPr>
              <p:cNvSpPr/>
              <p:nvPr/>
            </p:nvSpPr>
            <p:spPr>
              <a:xfrm>
                <a:off x="7847902" y="1855933"/>
                <a:ext cx="116274" cy="163206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391" extrusionOk="0">
                    <a:moveTo>
                      <a:pt x="18" y="0"/>
                    </a:moveTo>
                    <a:lnTo>
                      <a:pt x="18" y="0"/>
                    </a:lnTo>
                    <a:cubicBezTo>
                      <a:pt x="98" y="98"/>
                      <a:pt x="205" y="179"/>
                      <a:pt x="304" y="268"/>
                    </a:cubicBezTo>
                    <a:cubicBezTo>
                      <a:pt x="482" y="429"/>
                      <a:pt x="634" y="625"/>
                      <a:pt x="750" y="839"/>
                    </a:cubicBezTo>
                    <a:cubicBezTo>
                      <a:pt x="803" y="946"/>
                      <a:pt x="848" y="1053"/>
                      <a:pt x="857" y="1169"/>
                    </a:cubicBezTo>
                    <a:cubicBezTo>
                      <a:pt x="866" y="1196"/>
                      <a:pt x="866" y="1223"/>
                      <a:pt x="848" y="1240"/>
                    </a:cubicBezTo>
                    <a:cubicBezTo>
                      <a:pt x="836" y="1255"/>
                      <a:pt x="820" y="1261"/>
                      <a:pt x="803" y="1261"/>
                    </a:cubicBezTo>
                    <a:cubicBezTo>
                      <a:pt x="768" y="1261"/>
                      <a:pt x="729" y="1237"/>
                      <a:pt x="705" y="1214"/>
                    </a:cubicBezTo>
                    <a:cubicBezTo>
                      <a:pt x="544" y="1062"/>
                      <a:pt x="393" y="901"/>
                      <a:pt x="277" y="714"/>
                    </a:cubicBezTo>
                    <a:cubicBezTo>
                      <a:pt x="188" y="580"/>
                      <a:pt x="107" y="446"/>
                      <a:pt x="0" y="330"/>
                    </a:cubicBezTo>
                    <a:lnTo>
                      <a:pt x="0" y="330"/>
                    </a:lnTo>
                    <a:cubicBezTo>
                      <a:pt x="152" y="643"/>
                      <a:pt x="304" y="919"/>
                      <a:pt x="527" y="1187"/>
                    </a:cubicBezTo>
                    <a:cubicBezTo>
                      <a:pt x="580" y="1249"/>
                      <a:pt x="643" y="1312"/>
                      <a:pt x="714" y="1356"/>
                    </a:cubicBezTo>
                    <a:cubicBezTo>
                      <a:pt x="748" y="1376"/>
                      <a:pt x="793" y="1390"/>
                      <a:pt x="837" y="1390"/>
                    </a:cubicBezTo>
                    <a:cubicBezTo>
                      <a:pt x="873" y="1390"/>
                      <a:pt x="909" y="1380"/>
                      <a:pt x="937" y="1356"/>
                    </a:cubicBezTo>
                    <a:cubicBezTo>
                      <a:pt x="990" y="1303"/>
                      <a:pt x="973" y="1214"/>
                      <a:pt x="955" y="1142"/>
                    </a:cubicBezTo>
                    <a:cubicBezTo>
                      <a:pt x="830" y="741"/>
                      <a:pt x="571" y="375"/>
                      <a:pt x="232" y="134"/>
                    </a:cubicBezTo>
                    <a:cubicBezTo>
                      <a:pt x="161" y="81"/>
                      <a:pt x="81" y="72"/>
                      <a:pt x="18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4242;p48">
                <a:extLst>
                  <a:ext uri="{FF2B5EF4-FFF2-40B4-BE49-F238E27FC236}">
                    <a16:creationId xmlns:a16="http://schemas.microsoft.com/office/drawing/2014/main" id="{42538A65-322D-36DE-447D-6E3C8F554D09}"/>
                  </a:ext>
                </a:extLst>
              </p:cNvPr>
              <p:cNvSpPr/>
              <p:nvPr/>
            </p:nvSpPr>
            <p:spPr>
              <a:xfrm>
                <a:off x="7740076" y="1844435"/>
                <a:ext cx="265987" cy="420863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3587" extrusionOk="0">
                    <a:moveTo>
                      <a:pt x="250" y="0"/>
                    </a:moveTo>
                    <a:cubicBezTo>
                      <a:pt x="161" y="9"/>
                      <a:pt x="72" y="36"/>
                      <a:pt x="0" y="89"/>
                    </a:cubicBezTo>
                    <a:cubicBezTo>
                      <a:pt x="286" y="937"/>
                      <a:pt x="643" y="1758"/>
                      <a:pt x="1089" y="2534"/>
                    </a:cubicBezTo>
                    <a:cubicBezTo>
                      <a:pt x="1249" y="2801"/>
                      <a:pt x="1410" y="3069"/>
                      <a:pt x="1624" y="3283"/>
                    </a:cubicBezTo>
                    <a:cubicBezTo>
                      <a:pt x="1749" y="3408"/>
                      <a:pt x="1883" y="3515"/>
                      <a:pt x="2034" y="3586"/>
                    </a:cubicBezTo>
                    <a:cubicBezTo>
                      <a:pt x="2052" y="3569"/>
                      <a:pt x="2097" y="3542"/>
                      <a:pt x="2115" y="3524"/>
                    </a:cubicBezTo>
                    <a:cubicBezTo>
                      <a:pt x="2117" y="3525"/>
                      <a:pt x="2119" y="3525"/>
                      <a:pt x="2121" y="3525"/>
                    </a:cubicBezTo>
                    <a:cubicBezTo>
                      <a:pt x="2138" y="3525"/>
                      <a:pt x="2159" y="3494"/>
                      <a:pt x="2159" y="3470"/>
                    </a:cubicBezTo>
                    <a:cubicBezTo>
                      <a:pt x="2213" y="3239"/>
                      <a:pt x="2248" y="2998"/>
                      <a:pt x="2266" y="2766"/>
                    </a:cubicBezTo>
                    <a:cubicBezTo>
                      <a:pt x="2186" y="2552"/>
                      <a:pt x="2079" y="2355"/>
                      <a:pt x="1945" y="2168"/>
                    </a:cubicBezTo>
                    <a:cubicBezTo>
                      <a:pt x="1883" y="2079"/>
                      <a:pt x="1811" y="1990"/>
                      <a:pt x="1793" y="1891"/>
                    </a:cubicBezTo>
                    <a:cubicBezTo>
                      <a:pt x="1785" y="1802"/>
                      <a:pt x="1811" y="1722"/>
                      <a:pt x="1820" y="1642"/>
                    </a:cubicBezTo>
                    <a:cubicBezTo>
                      <a:pt x="1829" y="1436"/>
                      <a:pt x="1740" y="1240"/>
                      <a:pt x="1633" y="1071"/>
                    </a:cubicBezTo>
                    <a:cubicBezTo>
                      <a:pt x="1312" y="571"/>
                      <a:pt x="812" y="179"/>
                      <a:pt x="250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4243;p48">
                <a:extLst>
                  <a:ext uri="{FF2B5EF4-FFF2-40B4-BE49-F238E27FC236}">
                    <a16:creationId xmlns:a16="http://schemas.microsoft.com/office/drawing/2014/main" id="{F19B638E-BD54-5F46-FC85-DA93AF8E5854}"/>
                  </a:ext>
                </a:extLst>
              </p:cNvPr>
              <p:cNvSpPr/>
              <p:nvPr/>
            </p:nvSpPr>
            <p:spPr>
              <a:xfrm>
                <a:off x="7947280" y="2029697"/>
                <a:ext cx="45172" cy="14478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34" extrusionOk="0">
                    <a:moveTo>
                      <a:pt x="197" y="0"/>
                    </a:moveTo>
                    <a:lnTo>
                      <a:pt x="197" y="0"/>
                    </a:lnTo>
                    <a:cubicBezTo>
                      <a:pt x="242" y="196"/>
                      <a:pt x="277" y="428"/>
                      <a:pt x="313" y="634"/>
                    </a:cubicBezTo>
                    <a:cubicBezTo>
                      <a:pt x="313" y="651"/>
                      <a:pt x="313" y="669"/>
                      <a:pt x="313" y="687"/>
                    </a:cubicBezTo>
                    <a:cubicBezTo>
                      <a:pt x="304" y="705"/>
                      <a:pt x="295" y="714"/>
                      <a:pt x="277" y="723"/>
                    </a:cubicBezTo>
                    <a:cubicBezTo>
                      <a:pt x="251" y="723"/>
                      <a:pt x="233" y="696"/>
                      <a:pt x="215" y="669"/>
                    </a:cubicBezTo>
                    <a:cubicBezTo>
                      <a:pt x="161" y="571"/>
                      <a:pt x="108" y="473"/>
                      <a:pt x="54" y="366"/>
                    </a:cubicBezTo>
                    <a:cubicBezTo>
                      <a:pt x="45" y="357"/>
                      <a:pt x="36" y="339"/>
                      <a:pt x="27" y="339"/>
                    </a:cubicBezTo>
                    <a:cubicBezTo>
                      <a:pt x="22" y="337"/>
                      <a:pt x="18" y="336"/>
                      <a:pt x="14" y="336"/>
                    </a:cubicBezTo>
                    <a:cubicBezTo>
                      <a:pt x="6" y="336"/>
                      <a:pt x="3" y="342"/>
                      <a:pt x="10" y="348"/>
                    </a:cubicBezTo>
                    <a:cubicBezTo>
                      <a:pt x="72" y="571"/>
                      <a:pt x="126" y="803"/>
                      <a:pt x="161" y="1035"/>
                    </a:cubicBezTo>
                    <a:cubicBezTo>
                      <a:pt x="169" y="1051"/>
                      <a:pt x="163" y="1081"/>
                      <a:pt x="149" y="1081"/>
                    </a:cubicBezTo>
                    <a:cubicBezTo>
                      <a:pt x="147" y="1081"/>
                      <a:pt x="145" y="1081"/>
                      <a:pt x="143" y="1080"/>
                    </a:cubicBezTo>
                    <a:cubicBezTo>
                      <a:pt x="135" y="1080"/>
                      <a:pt x="126" y="1071"/>
                      <a:pt x="126" y="1071"/>
                    </a:cubicBezTo>
                    <a:cubicBezTo>
                      <a:pt x="81" y="1008"/>
                      <a:pt x="36" y="928"/>
                      <a:pt x="1" y="857"/>
                    </a:cubicBezTo>
                    <a:lnTo>
                      <a:pt x="1" y="857"/>
                    </a:lnTo>
                    <a:cubicBezTo>
                      <a:pt x="36" y="982"/>
                      <a:pt x="90" y="1098"/>
                      <a:pt x="161" y="1196"/>
                    </a:cubicBezTo>
                    <a:cubicBezTo>
                      <a:pt x="176" y="1218"/>
                      <a:pt x="191" y="1234"/>
                      <a:pt x="210" y="1234"/>
                    </a:cubicBezTo>
                    <a:cubicBezTo>
                      <a:pt x="215" y="1234"/>
                      <a:pt x="219" y="1233"/>
                      <a:pt x="224" y="1231"/>
                    </a:cubicBezTo>
                    <a:cubicBezTo>
                      <a:pt x="251" y="1231"/>
                      <a:pt x="259" y="1196"/>
                      <a:pt x="259" y="1169"/>
                    </a:cubicBezTo>
                    <a:cubicBezTo>
                      <a:pt x="259" y="946"/>
                      <a:pt x="179" y="723"/>
                      <a:pt x="99" y="518"/>
                    </a:cubicBezTo>
                    <a:lnTo>
                      <a:pt x="99" y="518"/>
                    </a:lnTo>
                    <a:cubicBezTo>
                      <a:pt x="143" y="625"/>
                      <a:pt x="206" y="723"/>
                      <a:pt x="277" y="812"/>
                    </a:cubicBezTo>
                    <a:cubicBezTo>
                      <a:pt x="295" y="830"/>
                      <a:pt x="304" y="839"/>
                      <a:pt x="322" y="848"/>
                    </a:cubicBezTo>
                    <a:cubicBezTo>
                      <a:pt x="340" y="848"/>
                      <a:pt x="375" y="830"/>
                      <a:pt x="384" y="803"/>
                    </a:cubicBezTo>
                    <a:cubicBezTo>
                      <a:pt x="384" y="776"/>
                      <a:pt x="384" y="750"/>
                      <a:pt x="375" y="723"/>
                    </a:cubicBezTo>
                    <a:cubicBezTo>
                      <a:pt x="331" y="473"/>
                      <a:pt x="268" y="232"/>
                      <a:pt x="197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4244;p48">
                <a:extLst>
                  <a:ext uri="{FF2B5EF4-FFF2-40B4-BE49-F238E27FC236}">
                    <a16:creationId xmlns:a16="http://schemas.microsoft.com/office/drawing/2014/main" id="{62A88CE8-F670-1DCF-721A-16D359038EA7}"/>
                  </a:ext>
                </a:extLst>
              </p:cNvPr>
              <p:cNvSpPr/>
              <p:nvPr/>
            </p:nvSpPr>
            <p:spPr>
              <a:xfrm>
                <a:off x="7619697" y="1826366"/>
                <a:ext cx="487271" cy="678167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5780" extrusionOk="0">
                    <a:moveTo>
                      <a:pt x="604" y="0"/>
                    </a:moveTo>
                    <a:cubicBezTo>
                      <a:pt x="499" y="0"/>
                      <a:pt x="398" y="21"/>
                      <a:pt x="304" y="74"/>
                    </a:cubicBezTo>
                    <a:cubicBezTo>
                      <a:pt x="152" y="324"/>
                      <a:pt x="63" y="618"/>
                      <a:pt x="36" y="921"/>
                    </a:cubicBezTo>
                    <a:cubicBezTo>
                      <a:pt x="0" y="1466"/>
                      <a:pt x="197" y="2001"/>
                      <a:pt x="491" y="2465"/>
                    </a:cubicBezTo>
                    <a:cubicBezTo>
                      <a:pt x="785" y="2920"/>
                      <a:pt x="1169" y="3312"/>
                      <a:pt x="1544" y="3705"/>
                    </a:cubicBezTo>
                    <a:cubicBezTo>
                      <a:pt x="1660" y="3812"/>
                      <a:pt x="1767" y="3928"/>
                      <a:pt x="1874" y="4035"/>
                    </a:cubicBezTo>
                    <a:cubicBezTo>
                      <a:pt x="2249" y="4418"/>
                      <a:pt x="2632" y="4793"/>
                      <a:pt x="3060" y="5123"/>
                    </a:cubicBezTo>
                    <a:cubicBezTo>
                      <a:pt x="3194" y="5221"/>
                      <a:pt x="3337" y="5328"/>
                      <a:pt x="3497" y="5328"/>
                    </a:cubicBezTo>
                    <a:cubicBezTo>
                      <a:pt x="3578" y="5391"/>
                      <a:pt x="3649" y="5462"/>
                      <a:pt x="3729" y="5525"/>
                    </a:cubicBezTo>
                    <a:cubicBezTo>
                      <a:pt x="3836" y="5623"/>
                      <a:pt x="3961" y="5712"/>
                      <a:pt x="4095" y="5774"/>
                    </a:cubicBezTo>
                    <a:cubicBezTo>
                      <a:pt x="4100" y="5778"/>
                      <a:pt x="4105" y="5779"/>
                      <a:pt x="4110" y="5779"/>
                    </a:cubicBezTo>
                    <a:cubicBezTo>
                      <a:pt x="4133" y="5779"/>
                      <a:pt x="4153" y="5750"/>
                      <a:pt x="4131" y="5721"/>
                    </a:cubicBezTo>
                    <a:cubicBezTo>
                      <a:pt x="4113" y="5694"/>
                      <a:pt x="4086" y="5667"/>
                      <a:pt x="4060" y="5650"/>
                    </a:cubicBezTo>
                    <a:cubicBezTo>
                      <a:pt x="4077" y="5560"/>
                      <a:pt x="4033" y="5489"/>
                      <a:pt x="3997" y="5418"/>
                    </a:cubicBezTo>
                    <a:cubicBezTo>
                      <a:pt x="3729" y="4945"/>
                      <a:pt x="3444" y="4481"/>
                      <a:pt x="3150" y="4026"/>
                    </a:cubicBezTo>
                    <a:cubicBezTo>
                      <a:pt x="3230" y="3981"/>
                      <a:pt x="3248" y="3874"/>
                      <a:pt x="3248" y="3776"/>
                    </a:cubicBezTo>
                    <a:cubicBezTo>
                      <a:pt x="3257" y="3687"/>
                      <a:pt x="3230" y="3598"/>
                      <a:pt x="3203" y="3509"/>
                    </a:cubicBezTo>
                    <a:cubicBezTo>
                      <a:pt x="3051" y="3027"/>
                      <a:pt x="2891" y="2554"/>
                      <a:pt x="2641" y="2117"/>
                    </a:cubicBezTo>
                    <a:cubicBezTo>
                      <a:pt x="2695" y="2001"/>
                      <a:pt x="2704" y="1867"/>
                      <a:pt x="2677" y="1742"/>
                    </a:cubicBezTo>
                    <a:cubicBezTo>
                      <a:pt x="2650" y="1608"/>
                      <a:pt x="2596" y="1492"/>
                      <a:pt x="2534" y="1376"/>
                    </a:cubicBezTo>
                    <a:cubicBezTo>
                      <a:pt x="2213" y="788"/>
                      <a:pt x="1669" y="324"/>
                      <a:pt x="1035" y="92"/>
                    </a:cubicBezTo>
                    <a:cubicBezTo>
                      <a:pt x="896" y="40"/>
                      <a:pt x="747" y="0"/>
                      <a:pt x="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4245;p48">
                <a:extLst>
                  <a:ext uri="{FF2B5EF4-FFF2-40B4-BE49-F238E27FC236}">
                    <a16:creationId xmlns:a16="http://schemas.microsoft.com/office/drawing/2014/main" id="{54D9D88E-F619-4522-CB1B-8E84A01D4770}"/>
                  </a:ext>
                </a:extLst>
              </p:cNvPr>
              <p:cNvSpPr/>
              <p:nvPr/>
            </p:nvSpPr>
            <p:spPr>
              <a:xfrm>
                <a:off x="7642693" y="1858045"/>
                <a:ext cx="211546" cy="203568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735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16" y="16"/>
                      <a:pt x="107" y="32"/>
                      <a:pt x="99" y="49"/>
                    </a:cubicBezTo>
                    <a:lnTo>
                      <a:pt x="99" y="49"/>
                    </a:lnTo>
                    <a:cubicBezTo>
                      <a:pt x="108" y="33"/>
                      <a:pt x="117" y="16"/>
                      <a:pt x="126" y="0"/>
                    </a:cubicBezTo>
                    <a:close/>
                    <a:moveTo>
                      <a:pt x="911" y="500"/>
                    </a:moveTo>
                    <a:lnTo>
                      <a:pt x="911" y="500"/>
                    </a:lnTo>
                    <a:cubicBezTo>
                      <a:pt x="919" y="551"/>
                      <a:pt x="930" y="601"/>
                      <a:pt x="941" y="652"/>
                    </a:cubicBezTo>
                    <a:lnTo>
                      <a:pt x="941" y="652"/>
                    </a:lnTo>
                    <a:cubicBezTo>
                      <a:pt x="933" y="601"/>
                      <a:pt x="923" y="550"/>
                      <a:pt x="911" y="500"/>
                    </a:cubicBezTo>
                    <a:close/>
                    <a:moveTo>
                      <a:pt x="99" y="49"/>
                    </a:moveTo>
                    <a:cubicBezTo>
                      <a:pt x="67" y="105"/>
                      <a:pt x="32" y="161"/>
                      <a:pt x="19" y="223"/>
                    </a:cubicBezTo>
                    <a:cubicBezTo>
                      <a:pt x="10" y="277"/>
                      <a:pt x="1" y="339"/>
                      <a:pt x="19" y="402"/>
                    </a:cubicBezTo>
                    <a:cubicBezTo>
                      <a:pt x="27" y="464"/>
                      <a:pt x="72" y="518"/>
                      <a:pt x="126" y="535"/>
                    </a:cubicBezTo>
                    <a:cubicBezTo>
                      <a:pt x="137" y="539"/>
                      <a:pt x="149" y="541"/>
                      <a:pt x="162" y="541"/>
                    </a:cubicBezTo>
                    <a:cubicBezTo>
                      <a:pt x="210" y="541"/>
                      <a:pt x="263" y="515"/>
                      <a:pt x="277" y="473"/>
                    </a:cubicBezTo>
                    <a:lnTo>
                      <a:pt x="277" y="473"/>
                    </a:lnTo>
                    <a:cubicBezTo>
                      <a:pt x="259" y="634"/>
                      <a:pt x="286" y="803"/>
                      <a:pt x="358" y="946"/>
                    </a:cubicBezTo>
                    <a:cubicBezTo>
                      <a:pt x="375" y="981"/>
                      <a:pt x="402" y="1017"/>
                      <a:pt x="438" y="1035"/>
                    </a:cubicBezTo>
                    <a:cubicBezTo>
                      <a:pt x="444" y="1036"/>
                      <a:pt x="450" y="1037"/>
                      <a:pt x="456" y="1037"/>
                    </a:cubicBezTo>
                    <a:cubicBezTo>
                      <a:pt x="496" y="1037"/>
                      <a:pt x="541" y="1012"/>
                      <a:pt x="572" y="981"/>
                    </a:cubicBezTo>
                    <a:cubicBezTo>
                      <a:pt x="598" y="937"/>
                      <a:pt x="607" y="883"/>
                      <a:pt x="616" y="839"/>
                    </a:cubicBezTo>
                    <a:cubicBezTo>
                      <a:pt x="625" y="999"/>
                      <a:pt x="670" y="1160"/>
                      <a:pt x="741" y="1312"/>
                    </a:cubicBezTo>
                    <a:cubicBezTo>
                      <a:pt x="759" y="1347"/>
                      <a:pt x="777" y="1383"/>
                      <a:pt x="813" y="1410"/>
                    </a:cubicBezTo>
                    <a:cubicBezTo>
                      <a:pt x="836" y="1427"/>
                      <a:pt x="862" y="1437"/>
                      <a:pt x="888" y="1437"/>
                    </a:cubicBezTo>
                    <a:cubicBezTo>
                      <a:pt x="902" y="1437"/>
                      <a:pt x="916" y="1434"/>
                      <a:pt x="928" y="1428"/>
                    </a:cubicBezTo>
                    <a:cubicBezTo>
                      <a:pt x="973" y="1410"/>
                      <a:pt x="991" y="1365"/>
                      <a:pt x="1009" y="1320"/>
                    </a:cubicBezTo>
                    <a:cubicBezTo>
                      <a:pt x="1027" y="1249"/>
                      <a:pt x="1036" y="1178"/>
                      <a:pt x="1027" y="1097"/>
                    </a:cubicBezTo>
                    <a:lnTo>
                      <a:pt x="1027" y="1097"/>
                    </a:lnTo>
                    <a:cubicBezTo>
                      <a:pt x="1062" y="1285"/>
                      <a:pt x="1134" y="1454"/>
                      <a:pt x="1241" y="1615"/>
                    </a:cubicBezTo>
                    <a:cubicBezTo>
                      <a:pt x="1267" y="1659"/>
                      <a:pt x="1303" y="1713"/>
                      <a:pt x="1357" y="1731"/>
                    </a:cubicBezTo>
                    <a:cubicBezTo>
                      <a:pt x="1367" y="1733"/>
                      <a:pt x="1378" y="1734"/>
                      <a:pt x="1388" y="1734"/>
                    </a:cubicBezTo>
                    <a:cubicBezTo>
                      <a:pt x="1457" y="1734"/>
                      <a:pt x="1522" y="1686"/>
                      <a:pt x="1553" y="1624"/>
                    </a:cubicBezTo>
                    <a:cubicBezTo>
                      <a:pt x="1580" y="1552"/>
                      <a:pt x="1580" y="1472"/>
                      <a:pt x="1571" y="1392"/>
                    </a:cubicBezTo>
                    <a:cubicBezTo>
                      <a:pt x="1562" y="1303"/>
                      <a:pt x="1544" y="1222"/>
                      <a:pt x="1526" y="1133"/>
                    </a:cubicBezTo>
                    <a:lnTo>
                      <a:pt x="1526" y="1133"/>
                    </a:lnTo>
                    <a:cubicBezTo>
                      <a:pt x="1544" y="1169"/>
                      <a:pt x="1580" y="1196"/>
                      <a:pt x="1615" y="1231"/>
                    </a:cubicBezTo>
                    <a:cubicBezTo>
                      <a:pt x="1637" y="1253"/>
                      <a:pt x="1672" y="1269"/>
                      <a:pt x="1703" y="1269"/>
                    </a:cubicBezTo>
                    <a:cubicBezTo>
                      <a:pt x="1710" y="1269"/>
                      <a:pt x="1716" y="1269"/>
                      <a:pt x="1722" y="1267"/>
                    </a:cubicBezTo>
                    <a:cubicBezTo>
                      <a:pt x="1776" y="1258"/>
                      <a:pt x="1794" y="1187"/>
                      <a:pt x="1803" y="1133"/>
                    </a:cubicBezTo>
                    <a:cubicBezTo>
                      <a:pt x="1803" y="1017"/>
                      <a:pt x="1749" y="901"/>
                      <a:pt x="1696" y="785"/>
                    </a:cubicBezTo>
                    <a:cubicBezTo>
                      <a:pt x="1615" y="634"/>
                      <a:pt x="1499" y="473"/>
                      <a:pt x="1401" y="330"/>
                    </a:cubicBezTo>
                    <a:lnTo>
                      <a:pt x="1401" y="330"/>
                    </a:lnTo>
                    <a:cubicBezTo>
                      <a:pt x="1499" y="509"/>
                      <a:pt x="1589" y="696"/>
                      <a:pt x="1651" y="892"/>
                    </a:cubicBezTo>
                    <a:cubicBezTo>
                      <a:pt x="1678" y="973"/>
                      <a:pt x="1696" y="1044"/>
                      <a:pt x="1678" y="1124"/>
                    </a:cubicBezTo>
                    <a:cubicBezTo>
                      <a:pt x="1678" y="1142"/>
                      <a:pt x="1669" y="1169"/>
                      <a:pt x="1642" y="1169"/>
                    </a:cubicBezTo>
                    <a:cubicBezTo>
                      <a:pt x="1633" y="1169"/>
                      <a:pt x="1624" y="1169"/>
                      <a:pt x="1615" y="1160"/>
                    </a:cubicBezTo>
                    <a:cubicBezTo>
                      <a:pt x="1589" y="1142"/>
                      <a:pt x="1562" y="1106"/>
                      <a:pt x="1544" y="1071"/>
                    </a:cubicBezTo>
                    <a:cubicBezTo>
                      <a:pt x="1455" y="928"/>
                      <a:pt x="1375" y="785"/>
                      <a:pt x="1303" y="634"/>
                    </a:cubicBezTo>
                    <a:lnTo>
                      <a:pt x="1303" y="634"/>
                    </a:lnTo>
                    <a:cubicBezTo>
                      <a:pt x="1366" y="812"/>
                      <a:pt x="1419" y="999"/>
                      <a:pt x="1455" y="1187"/>
                    </a:cubicBezTo>
                    <a:cubicBezTo>
                      <a:pt x="1482" y="1320"/>
                      <a:pt x="1499" y="1463"/>
                      <a:pt x="1446" y="1588"/>
                    </a:cubicBezTo>
                    <a:cubicBezTo>
                      <a:pt x="1446" y="1606"/>
                      <a:pt x="1437" y="1615"/>
                      <a:pt x="1419" y="1624"/>
                    </a:cubicBezTo>
                    <a:cubicBezTo>
                      <a:pt x="1415" y="1628"/>
                      <a:pt x="1408" y="1630"/>
                      <a:pt x="1400" y="1630"/>
                    </a:cubicBezTo>
                    <a:cubicBezTo>
                      <a:pt x="1392" y="1630"/>
                      <a:pt x="1383" y="1628"/>
                      <a:pt x="1375" y="1624"/>
                    </a:cubicBezTo>
                    <a:cubicBezTo>
                      <a:pt x="1285" y="1579"/>
                      <a:pt x="1232" y="1490"/>
                      <a:pt x="1196" y="1392"/>
                    </a:cubicBezTo>
                    <a:cubicBezTo>
                      <a:pt x="1092" y="1153"/>
                      <a:pt x="1000" y="908"/>
                      <a:pt x="941" y="652"/>
                    </a:cubicBezTo>
                    <a:lnTo>
                      <a:pt x="941" y="652"/>
                    </a:lnTo>
                    <a:cubicBezTo>
                      <a:pt x="971" y="851"/>
                      <a:pt x="964" y="1050"/>
                      <a:pt x="928" y="1249"/>
                    </a:cubicBezTo>
                    <a:cubicBezTo>
                      <a:pt x="920" y="1276"/>
                      <a:pt x="911" y="1320"/>
                      <a:pt x="875" y="1320"/>
                    </a:cubicBezTo>
                    <a:cubicBezTo>
                      <a:pt x="872" y="1322"/>
                      <a:pt x="868" y="1323"/>
                      <a:pt x="865" y="1323"/>
                    </a:cubicBezTo>
                    <a:cubicBezTo>
                      <a:pt x="851" y="1323"/>
                      <a:pt x="836" y="1308"/>
                      <a:pt x="821" y="1294"/>
                    </a:cubicBezTo>
                    <a:cubicBezTo>
                      <a:pt x="795" y="1276"/>
                      <a:pt x="786" y="1240"/>
                      <a:pt x="768" y="1205"/>
                    </a:cubicBezTo>
                    <a:cubicBezTo>
                      <a:pt x="670" y="964"/>
                      <a:pt x="652" y="678"/>
                      <a:pt x="643" y="411"/>
                    </a:cubicBezTo>
                    <a:cubicBezTo>
                      <a:pt x="643" y="544"/>
                      <a:pt x="616" y="669"/>
                      <a:pt x="563" y="785"/>
                    </a:cubicBezTo>
                    <a:cubicBezTo>
                      <a:pt x="545" y="821"/>
                      <a:pt x="518" y="866"/>
                      <a:pt x="474" y="866"/>
                    </a:cubicBezTo>
                    <a:cubicBezTo>
                      <a:pt x="438" y="866"/>
                      <a:pt x="411" y="830"/>
                      <a:pt x="402" y="794"/>
                    </a:cubicBezTo>
                    <a:cubicBezTo>
                      <a:pt x="331" y="634"/>
                      <a:pt x="358" y="428"/>
                      <a:pt x="358" y="250"/>
                    </a:cubicBezTo>
                    <a:lnTo>
                      <a:pt x="358" y="250"/>
                    </a:lnTo>
                    <a:cubicBezTo>
                      <a:pt x="322" y="312"/>
                      <a:pt x="286" y="375"/>
                      <a:pt x="233" y="419"/>
                    </a:cubicBezTo>
                    <a:cubicBezTo>
                      <a:pt x="215" y="437"/>
                      <a:pt x="197" y="455"/>
                      <a:pt x="179" y="455"/>
                    </a:cubicBezTo>
                    <a:cubicBezTo>
                      <a:pt x="171" y="457"/>
                      <a:pt x="164" y="457"/>
                      <a:pt x="157" y="457"/>
                    </a:cubicBezTo>
                    <a:cubicBezTo>
                      <a:pt x="123" y="457"/>
                      <a:pt x="96" y="440"/>
                      <a:pt x="81" y="411"/>
                    </a:cubicBezTo>
                    <a:cubicBezTo>
                      <a:pt x="63" y="384"/>
                      <a:pt x="54" y="348"/>
                      <a:pt x="45" y="312"/>
                    </a:cubicBezTo>
                    <a:cubicBezTo>
                      <a:pt x="38" y="217"/>
                      <a:pt x="61" y="128"/>
                      <a:pt x="99" y="49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4246;p48">
                <a:extLst>
                  <a:ext uri="{FF2B5EF4-FFF2-40B4-BE49-F238E27FC236}">
                    <a16:creationId xmlns:a16="http://schemas.microsoft.com/office/drawing/2014/main" id="{FF79A355-2556-300C-B995-D7FDF2B6002F}"/>
                  </a:ext>
                </a:extLst>
              </p:cNvPr>
              <p:cNvSpPr/>
              <p:nvPr/>
            </p:nvSpPr>
            <p:spPr>
              <a:xfrm>
                <a:off x="7630139" y="1877873"/>
                <a:ext cx="303650" cy="319372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722" extrusionOk="0">
                    <a:moveTo>
                      <a:pt x="340" y="482"/>
                    </a:moveTo>
                    <a:cubicBezTo>
                      <a:pt x="336" y="617"/>
                      <a:pt x="342" y="751"/>
                      <a:pt x="358" y="883"/>
                    </a:cubicBezTo>
                    <a:lnTo>
                      <a:pt x="358" y="883"/>
                    </a:lnTo>
                    <a:cubicBezTo>
                      <a:pt x="367" y="750"/>
                      <a:pt x="363" y="614"/>
                      <a:pt x="340" y="482"/>
                    </a:cubicBezTo>
                    <a:close/>
                    <a:moveTo>
                      <a:pt x="2026" y="589"/>
                    </a:moveTo>
                    <a:cubicBezTo>
                      <a:pt x="2096" y="742"/>
                      <a:pt x="2169" y="884"/>
                      <a:pt x="2240" y="1028"/>
                    </a:cubicBezTo>
                    <a:lnTo>
                      <a:pt x="2240" y="1028"/>
                    </a:lnTo>
                    <a:cubicBezTo>
                      <a:pt x="2177" y="877"/>
                      <a:pt x="2105" y="730"/>
                      <a:pt x="2026" y="589"/>
                    </a:cubicBezTo>
                    <a:close/>
                    <a:moveTo>
                      <a:pt x="1383" y="1401"/>
                    </a:moveTo>
                    <a:cubicBezTo>
                      <a:pt x="1394" y="1422"/>
                      <a:pt x="1405" y="1443"/>
                      <a:pt x="1415" y="1464"/>
                    </a:cubicBezTo>
                    <a:lnTo>
                      <a:pt x="1415" y="1464"/>
                    </a:lnTo>
                    <a:cubicBezTo>
                      <a:pt x="1405" y="1443"/>
                      <a:pt x="1394" y="1422"/>
                      <a:pt x="1383" y="1401"/>
                    </a:cubicBezTo>
                    <a:close/>
                    <a:moveTo>
                      <a:pt x="1803" y="1517"/>
                    </a:moveTo>
                    <a:lnTo>
                      <a:pt x="1803" y="1517"/>
                    </a:lnTo>
                    <a:cubicBezTo>
                      <a:pt x="1831" y="1570"/>
                      <a:pt x="1859" y="1622"/>
                      <a:pt x="1889" y="1675"/>
                    </a:cubicBezTo>
                    <a:lnTo>
                      <a:pt x="1889" y="1675"/>
                    </a:lnTo>
                    <a:cubicBezTo>
                      <a:pt x="1861" y="1622"/>
                      <a:pt x="1832" y="1569"/>
                      <a:pt x="1803" y="1517"/>
                    </a:cubicBezTo>
                    <a:close/>
                    <a:moveTo>
                      <a:pt x="1945" y="1205"/>
                    </a:moveTo>
                    <a:lnTo>
                      <a:pt x="1945" y="1205"/>
                    </a:lnTo>
                    <a:cubicBezTo>
                      <a:pt x="2025" y="1377"/>
                      <a:pt x="2109" y="1545"/>
                      <a:pt x="2195" y="1711"/>
                    </a:cubicBezTo>
                    <a:lnTo>
                      <a:pt x="2195" y="1711"/>
                    </a:lnTo>
                    <a:cubicBezTo>
                      <a:pt x="2123" y="1536"/>
                      <a:pt x="2040" y="1367"/>
                      <a:pt x="1945" y="1205"/>
                    </a:cubicBezTo>
                    <a:close/>
                    <a:moveTo>
                      <a:pt x="72" y="1"/>
                    </a:moveTo>
                    <a:cubicBezTo>
                      <a:pt x="1" y="366"/>
                      <a:pt x="18" y="750"/>
                      <a:pt x="143" y="1116"/>
                    </a:cubicBezTo>
                    <a:cubicBezTo>
                      <a:pt x="161" y="1169"/>
                      <a:pt x="188" y="1223"/>
                      <a:pt x="233" y="1250"/>
                    </a:cubicBezTo>
                    <a:cubicBezTo>
                      <a:pt x="242" y="1253"/>
                      <a:pt x="252" y="1254"/>
                      <a:pt x="263" y="1254"/>
                    </a:cubicBezTo>
                    <a:cubicBezTo>
                      <a:pt x="308" y="1254"/>
                      <a:pt x="355" y="1227"/>
                      <a:pt x="351" y="1188"/>
                    </a:cubicBezTo>
                    <a:lnTo>
                      <a:pt x="351" y="1188"/>
                    </a:lnTo>
                    <a:cubicBezTo>
                      <a:pt x="422" y="1506"/>
                      <a:pt x="538" y="1806"/>
                      <a:pt x="714" y="2088"/>
                    </a:cubicBezTo>
                    <a:cubicBezTo>
                      <a:pt x="812" y="2267"/>
                      <a:pt x="955" y="2445"/>
                      <a:pt x="1151" y="2490"/>
                    </a:cubicBezTo>
                    <a:cubicBezTo>
                      <a:pt x="1169" y="2499"/>
                      <a:pt x="1196" y="2499"/>
                      <a:pt x="1214" y="2499"/>
                    </a:cubicBezTo>
                    <a:cubicBezTo>
                      <a:pt x="1259" y="2490"/>
                      <a:pt x="1285" y="2445"/>
                      <a:pt x="1294" y="2400"/>
                    </a:cubicBezTo>
                    <a:cubicBezTo>
                      <a:pt x="1312" y="2329"/>
                      <a:pt x="1285" y="2240"/>
                      <a:pt x="1259" y="2168"/>
                    </a:cubicBezTo>
                    <a:cubicBezTo>
                      <a:pt x="1223" y="2044"/>
                      <a:pt x="1178" y="1928"/>
                      <a:pt x="1134" y="1812"/>
                    </a:cubicBezTo>
                    <a:lnTo>
                      <a:pt x="1134" y="1812"/>
                    </a:lnTo>
                    <a:cubicBezTo>
                      <a:pt x="1196" y="1972"/>
                      <a:pt x="1303" y="2133"/>
                      <a:pt x="1410" y="2276"/>
                    </a:cubicBezTo>
                    <a:cubicBezTo>
                      <a:pt x="1508" y="2400"/>
                      <a:pt x="1624" y="2516"/>
                      <a:pt x="1776" y="2579"/>
                    </a:cubicBezTo>
                    <a:cubicBezTo>
                      <a:pt x="1794" y="2583"/>
                      <a:pt x="1814" y="2588"/>
                      <a:pt x="1833" y="2588"/>
                    </a:cubicBezTo>
                    <a:cubicBezTo>
                      <a:pt x="1852" y="2588"/>
                      <a:pt x="1870" y="2583"/>
                      <a:pt x="1883" y="2570"/>
                    </a:cubicBezTo>
                    <a:cubicBezTo>
                      <a:pt x="1910" y="2534"/>
                      <a:pt x="1901" y="2490"/>
                      <a:pt x="1892" y="2454"/>
                    </a:cubicBezTo>
                    <a:cubicBezTo>
                      <a:pt x="1865" y="2383"/>
                      <a:pt x="1829" y="2311"/>
                      <a:pt x="1794" y="2240"/>
                    </a:cubicBezTo>
                    <a:lnTo>
                      <a:pt x="1794" y="2240"/>
                    </a:lnTo>
                    <a:cubicBezTo>
                      <a:pt x="1874" y="2392"/>
                      <a:pt x="1981" y="2525"/>
                      <a:pt x="2106" y="2641"/>
                    </a:cubicBezTo>
                    <a:cubicBezTo>
                      <a:pt x="2151" y="2686"/>
                      <a:pt x="2195" y="2722"/>
                      <a:pt x="2249" y="2722"/>
                    </a:cubicBezTo>
                    <a:cubicBezTo>
                      <a:pt x="2258" y="2722"/>
                      <a:pt x="2267" y="2713"/>
                      <a:pt x="2276" y="2713"/>
                    </a:cubicBezTo>
                    <a:cubicBezTo>
                      <a:pt x="2284" y="2704"/>
                      <a:pt x="2293" y="2686"/>
                      <a:pt x="2293" y="2668"/>
                    </a:cubicBezTo>
                    <a:cubicBezTo>
                      <a:pt x="2293" y="2606"/>
                      <a:pt x="2284" y="2543"/>
                      <a:pt x="2267" y="2481"/>
                    </a:cubicBezTo>
                    <a:lnTo>
                      <a:pt x="2267" y="2481"/>
                    </a:lnTo>
                    <a:cubicBezTo>
                      <a:pt x="2293" y="2525"/>
                      <a:pt x="2347" y="2561"/>
                      <a:pt x="2400" y="2570"/>
                    </a:cubicBezTo>
                    <a:cubicBezTo>
                      <a:pt x="2418" y="2570"/>
                      <a:pt x="2445" y="2570"/>
                      <a:pt x="2454" y="2561"/>
                    </a:cubicBezTo>
                    <a:cubicBezTo>
                      <a:pt x="2463" y="2552"/>
                      <a:pt x="2463" y="2543"/>
                      <a:pt x="2472" y="2534"/>
                    </a:cubicBezTo>
                    <a:cubicBezTo>
                      <a:pt x="2490" y="2481"/>
                      <a:pt x="2490" y="2418"/>
                      <a:pt x="2481" y="2356"/>
                    </a:cubicBezTo>
                    <a:cubicBezTo>
                      <a:pt x="2472" y="2298"/>
                      <a:pt x="2449" y="2249"/>
                      <a:pt x="2432" y="2192"/>
                    </a:cubicBezTo>
                    <a:lnTo>
                      <a:pt x="2432" y="2192"/>
                    </a:lnTo>
                    <a:cubicBezTo>
                      <a:pt x="2445" y="2223"/>
                      <a:pt x="2482" y="2245"/>
                      <a:pt x="2514" y="2245"/>
                    </a:cubicBezTo>
                    <a:cubicBezTo>
                      <a:pt x="2529" y="2245"/>
                      <a:pt x="2542" y="2241"/>
                      <a:pt x="2552" y="2231"/>
                    </a:cubicBezTo>
                    <a:cubicBezTo>
                      <a:pt x="2579" y="2204"/>
                      <a:pt x="2588" y="2160"/>
                      <a:pt x="2579" y="2124"/>
                    </a:cubicBezTo>
                    <a:cubicBezTo>
                      <a:pt x="2579" y="1928"/>
                      <a:pt x="2525" y="1740"/>
                      <a:pt x="2463" y="1553"/>
                    </a:cubicBezTo>
                    <a:cubicBezTo>
                      <a:pt x="2400" y="1365"/>
                      <a:pt x="2322" y="1196"/>
                      <a:pt x="2240" y="1028"/>
                    </a:cubicBezTo>
                    <a:lnTo>
                      <a:pt x="2240" y="1028"/>
                    </a:lnTo>
                    <a:cubicBezTo>
                      <a:pt x="2368" y="1335"/>
                      <a:pt x="2463" y="1658"/>
                      <a:pt x="2516" y="1981"/>
                    </a:cubicBezTo>
                    <a:cubicBezTo>
                      <a:pt x="2516" y="2035"/>
                      <a:pt x="2525" y="2088"/>
                      <a:pt x="2507" y="2133"/>
                    </a:cubicBezTo>
                    <a:cubicBezTo>
                      <a:pt x="2507" y="2142"/>
                      <a:pt x="2507" y="2151"/>
                      <a:pt x="2499" y="2160"/>
                    </a:cubicBezTo>
                    <a:cubicBezTo>
                      <a:pt x="2494" y="2164"/>
                      <a:pt x="2489" y="2165"/>
                      <a:pt x="2484" y="2165"/>
                    </a:cubicBezTo>
                    <a:cubicBezTo>
                      <a:pt x="2466" y="2165"/>
                      <a:pt x="2443" y="2146"/>
                      <a:pt x="2436" y="2133"/>
                    </a:cubicBezTo>
                    <a:cubicBezTo>
                      <a:pt x="2374" y="2061"/>
                      <a:pt x="2329" y="1972"/>
                      <a:pt x="2284" y="1883"/>
                    </a:cubicBezTo>
                    <a:cubicBezTo>
                      <a:pt x="2255" y="1826"/>
                      <a:pt x="2225" y="1768"/>
                      <a:pt x="2195" y="1711"/>
                    </a:cubicBezTo>
                    <a:lnTo>
                      <a:pt x="2195" y="1711"/>
                    </a:lnTo>
                    <a:cubicBezTo>
                      <a:pt x="2265" y="1882"/>
                      <a:pt x="2325" y="2059"/>
                      <a:pt x="2374" y="2240"/>
                    </a:cubicBezTo>
                    <a:cubicBezTo>
                      <a:pt x="2391" y="2311"/>
                      <a:pt x="2409" y="2383"/>
                      <a:pt x="2391" y="2454"/>
                    </a:cubicBezTo>
                    <a:cubicBezTo>
                      <a:pt x="2320" y="2445"/>
                      <a:pt x="2284" y="2383"/>
                      <a:pt x="2249" y="2320"/>
                    </a:cubicBezTo>
                    <a:cubicBezTo>
                      <a:pt x="2134" y="2105"/>
                      <a:pt x="2008" y="1890"/>
                      <a:pt x="1889" y="1675"/>
                    </a:cubicBezTo>
                    <a:lnTo>
                      <a:pt x="1889" y="1675"/>
                    </a:lnTo>
                    <a:cubicBezTo>
                      <a:pt x="2027" y="1942"/>
                      <a:pt x="2140" y="2226"/>
                      <a:pt x="2222" y="2516"/>
                    </a:cubicBezTo>
                    <a:cubicBezTo>
                      <a:pt x="2231" y="2543"/>
                      <a:pt x="2231" y="2588"/>
                      <a:pt x="2204" y="2606"/>
                    </a:cubicBezTo>
                    <a:cubicBezTo>
                      <a:pt x="2199" y="2607"/>
                      <a:pt x="2194" y="2608"/>
                      <a:pt x="2189" y="2608"/>
                    </a:cubicBezTo>
                    <a:cubicBezTo>
                      <a:pt x="2168" y="2608"/>
                      <a:pt x="2147" y="2593"/>
                      <a:pt x="2133" y="2579"/>
                    </a:cubicBezTo>
                    <a:cubicBezTo>
                      <a:pt x="2070" y="2516"/>
                      <a:pt x="2026" y="2445"/>
                      <a:pt x="1972" y="2374"/>
                    </a:cubicBezTo>
                    <a:cubicBezTo>
                      <a:pt x="1763" y="2081"/>
                      <a:pt x="1577" y="1780"/>
                      <a:pt x="1415" y="1464"/>
                    </a:cubicBezTo>
                    <a:lnTo>
                      <a:pt x="1415" y="1464"/>
                    </a:lnTo>
                    <a:cubicBezTo>
                      <a:pt x="1553" y="1740"/>
                      <a:pt x="1667" y="2031"/>
                      <a:pt x="1758" y="2329"/>
                    </a:cubicBezTo>
                    <a:cubicBezTo>
                      <a:pt x="1776" y="2365"/>
                      <a:pt x="1785" y="2409"/>
                      <a:pt x="1758" y="2436"/>
                    </a:cubicBezTo>
                    <a:cubicBezTo>
                      <a:pt x="1753" y="2437"/>
                      <a:pt x="1749" y="2437"/>
                      <a:pt x="1744" y="2437"/>
                    </a:cubicBezTo>
                    <a:cubicBezTo>
                      <a:pt x="1686" y="2437"/>
                      <a:pt x="1630" y="2388"/>
                      <a:pt x="1589" y="2347"/>
                    </a:cubicBezTo>
                    <a:cubicBezTo>
                      <a:pt x="1276" y="2017"/>
                      <a:pt x="1062" y="1606"/>
                      <a:pt x="866" y="1196"/>
                    </a:cubicBezTo>
                    <a:lnTo>
                      <a:pt x="866" y="1196"/>
                    </a:lnTo>
                    <a:cubicBezTo>
                      <a:pt x="964" y="1482"/>
                      <a:pt x="1053" y="1776"/>
                      <a:pt x="1143" y="2070"/>
                    </a:cubicBezTo>
                    <a:cubicBezTo>
                      <a:pt x="1169" y="2142"/>
                      <a:pt x="1187" y="2222"/>
                      <a:pt x="1187" y="2293"/>
                    </a:cubicBezTo>
                    <a:cubicBezTo>
                      <a:pt x="1178" y="2329"/>
                      <a:pt x="1169" y="2356"/>
                      <a:pt x="1143" y="2365"/>
                    </a:cubicBezTo>
                    <a:cubicBezTo>
                      <a:pt x="1137" y="2367"/>
                      <a:pt x="1131" y="2368"/>
                      <a:pt x="1125" y="2368"/>
                    </a:cubicBezTo>
                    <a:cubicBezTo>
                      <a:pt x="1109" y="2368"/>
                      <a:pt x="1090" y="2362"/>
                      <a:pt x="1071" y="2356"/>
                    </a:cubicBezTo>
                    <a:cubicBezTo>
                      <a:pt x="982" y="2302"/>
                      <a:pt x="911" y="2213"/>
                      <a:pt x="848" y="2124"/>
                    </a:cubicBezTo>
                    <a:cubicBezTo>
                      <a:pt x="580" y="1752"/>
                      <a:pt x="412" y="1328"/>
                      <a:pt x="358" y="883"/>
                    </a:cubicBezTo>
                    <a:lnTo>
                      <a:pt x="358" y="883"/>
                    </a:lnTo>
                    <a:cubicBezTo>
                      <a:pt x="353" y="956"/>
                      <a:pt x="343" y="1028"/>
                      <a:pt x="331" y="1098"/>
                    </a:cubicBezTo>
                    <a:cubicBezTo>
                      <a:pt x="331" y="1116"/>
                      <a:pt x="322" y="1125"/>
                      <a:pt x="322" y="1134"/>
                    </a:cubicBezTo>
                    <a:cubicBezTo>
                      <a:pt x="314" y="1139"/>
                      <a:pt x="305" y="1141"/>
                      <a:pt x="297" y="1141"/>
                    </a:cubicBezTo>
                    <a:cubicBezTo>
                      <a:pt x="276" y="1141"/>
                      <a:pt x="254" y="1128"/>
                      <a:pt x="242" y="1116"/>
                    </a:cubicBezTo>
                    <a:cubicBezTo>
                      <a:pt x="197" y="1071"/>
                      <a:pt x="179" y="1000"/>
                      <a:pt x="152" y="937"/>
                    </a:cubicBezTo>
                    <a:cubicBezTo>
                      <a:pt x="63" y="634"/>
                      <a:pt x="36" y="313"/>
                      <a:pt x="72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4247;p48">
                <a:extLst>
                  <a:ext uri="{FF2B5EF4-FFF2-40B4-BE49-F238E27FC236}">
                    <a16:creationId xmlns:a16="http://schemas.microsoft.com/office/drawing/2014/main" id="{8C6DBBA1-DC90-CF70-AB53-03491A8A0BF6}"/>
                  </a:ext>
                </a:extLst>
              </p:cNvPr>
              <p:cNvSpPr/>
              <p:nvPr/>
            </p:nvSpPr>
            <p:spPr>
              <a:xfrm>
                <a:off x="7897063" y="2159462"/>
                <a:ext cx="30506" cy="5866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00" extrusionOk="0">
                    <a:moveTo>
                      <a:pt x="1" y="0"/>
                    </a:moveTo>
                    <a:cubicBezTo>
                      <a:pt x="81" y="170"/>
                      <a:pt x="170" y="339"/>
                      <a:pt x="259" y="500"/>
                    </a:cubicBezTo>
                    <a:cubicBezTo>
                      <a:pt x="179" y="331"/>
                      <a:pt x="90" y="170"/>
                      <a:pt x="1" y="0"/>
                    </a:cubicBezTo>
                    <a:close/>
                  </a:path>
                </a:pathLst>
              </a:custGeom>
              <a:solidFill>
                <a:srgbClr val="EB7E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4248;p48">
                <a:extLst>
                  <a:ext uri="{FF2B5EF4-FFF2-40B4-BE49-F238E27FC236}">
                    <a16:creationId xmlns:a16="http://schemas.microsoft.com/office/drawing/2014/main" id="{9B341497-071D-2802-2E34-F9CAA36F8B0A}"/>
                  </a:ext>
                </a:extLst>
              </p:cNvPr>
              <p:cNvSpPr/>
              <p:nvPr/>
            </p:nvSpPr>
            <p:spPr>
              <a:xfrm>
                <a:off x="7774571" y="2149020"/>
                <a:ext cx="219994" cy="150769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2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7" y="330"/>
                      <a:pt x="438" y="669"/>
                      <a:pt x="723" y="928"/>
                    </a:cubicBezTo>
                    <a:cubicBezTo>
                      <a:pt x="821" y="1008"/>
                      <a:pt x="929" y="1097"/>
                      <a:pt x="1045" y="1151"/>
                    </a:cubicBezTo>
                    <a:cubicBezTo>
                      <a:pt x="1057" y="1157"/>
                      <a:pt x="1074" y="1164"/>
                      <a:pt x="1089" y="1164"/>
                    </a:cubicBezTo>
                    <a:cubicBezTo>
                      <a:pt x="1096" y="1164"/>
                      <a:pt x="1102" y="1163"/>
                      <a:pt x="1107" y="1160"/>
                    </a:cubicBezTo>
                    <a:cubicBezTo>
                      <a:pt x="1143" y="1142"/>
                      <a:pt x="1143" y="1097"/>
                      <a:pt x="1134" y="1062"/>
                    </a:cubicBezTo>
                    <a:cubicBezTo>
                      <a:pt x="1116" y="964"/>
                      <a:pt x="1080" y="874"/>
                      <a:pt x="1036" y="785"/>
                    </a:cubicBezTo>
                    <a:lnTo>
                      <a:pt x="1036" y="785"/>
                    </a:lnTo>
                    <a:cubicBezTo>
                      <a:pt x="1107" y="874"/>
                      <a:pt x="1169" y="964"/>
                      <a:pt x="1241" y="1053"/>
                    </a:cubicBezTo>
                    <a:cubicBezTo>
                      <a:pt x="1312" y="1151"/>
                      <a:pt x="1401" y="1258"/>
                      <a:pt x="1517" y="1267"/>
                    </a:cubicBezTo>
                    <a:cubicBezTo>
                      <a:pt x="1535" y="1267"/>
                      <a:pt x="1544" y="1267"/>
                      <a:pt x="1553" y="1258"/>
                    </a:cubicBezTo>
                    <a:cubicBezTo>
                      <a:pt x="1571" y="1249"/>
                      <a:pt x="1571" y="1231"/>
                      <a:pt x="1571" y="1222"/>
                    </a:cubicBezTo>
                    <a:cubicBezTo>
                      <a:pt x="1571" y="1160"/>
                      <a:pt x="1562" y="1106"/>
                      <a:pt x="1544" y="1053"/>
                    </a:cubicBezTo>
                    <a:lnTo>
                      <a:pt x="1544" y="1053"/>
                    </a:lnTo>
                    <a:cubicBezTo>
                      <a:pt x="1607" y="1160"/>
                      <a:pt x="1714" y="1240"/>
                      <a:pt x="1830" y="1285"/>
                    </a:cubicBezTo>
                    <a:cubicBezTo>
                      <a:pt x="1830" y="1285"/>
                      <a:pt x="1830" y="1276"/>
                      <a:pt x="1830" y="1276"/>
                    </a:cubicBezTo>
                    <a:cubicBezTo>
                      <a:pt x="1847" y="1267"/>
                      <a:pt x="1856" y="1249"/>
                      <a:pt x="1874" y="1231"/>
                    </a:cubicBezTo>
                    <a:cubicBezTo>
                      <a:pt x="1803" y="1205"/>
                      <a:pt x="1731" y="1160"/>
                      <a:pt x="1669" y="1106"/>
                    </a:cubicBezTo>
                    <a:cubicBezTo>
                      <a:pt x="1553" y="999"/>
                      <a:pt x="1464" y="866"/>
                      <a:pt x="1384" y="723"/>
                    </a:cubicBezTo>
                    <a:cubicBezTo>
                      <a:pt x="1357" y="678"/>
                      <a:pt x="1330" y="634"/>
                      <a:pt x="1303" y="589"/>
                    </a:cubicBezTo>
                    <a:lnTo>
                      <a:pt x="1303" y="589"/>
                    </a:lnTo>
                    <a:cubicBezTo>
                      <a:pt x="1366" y="714"/>
                      <a:pt x="1419" y="839"/>
                      <a:pt x="1473" y="973"/>
                    </a:cubicBezTo>
                    <a:cubicBezTo>
                      <a:pt x="1499" y="1026"/>
                      <a:pt x="1517" y="1080"/>
                      <a:pt x="1526" y="1133"/>
                    </a:cubicBezTo>
                    <a:cubicBezTo>
                      <a:pt x="1526" y="1142"/>
                      <a:pt x="1526" y="1160"/>
                      <a:pt x="1517" y="1169"/>
                    </a:cubicBezTo>
                    <a:cubicBezTo>
                      <a:pt x="1513" y="1173"/>
                      <a:pt x="1508" y="1176"/>
                      <a:pt x="1503" y="1176"/>
                    </a:cubicBezTo>
                    <a:cubicBezTo>
                      <a:pt x="1497" y="1176"/>
                      <a:pt x="1491" y="1173"/>
                      <a:pt x="1482" y="1169"/>
                    </a:cubicBezTo>
                    <a:cubicBezTo>
                      <a:pt x="1401" y="1151"/>
                      <a:pt x="1339" y="1097"/>
                      <a:pt x="1276" y="1035"/>
                    </a:cubicBezTo>
                    <a:cubicBezTo>
                      <a:pt x="1196" y="955"/>
                      <a:pt x="1134" y="866"/>
                      <a:pt x="1062" y="767"/>
                    </a:cubicBezTo>
                    <a:cubicBezTo>
                      <a:pt x="937" y="598"/>
                      <a:pt x="786" y="402"/>
                      <a:pt x="661" y="223"/>
                    </a:cubicBezTo>
                    <a:lnTo>
                      <a:pt x="661" y="223"/>
                    </a:lnTo>
                    <a:cubicBezTo>
                      <a:pt x="813" y="482"/>
                      <a:pt x="955" y="750"/>
                      <a:pt x="1071" y="1026"/>
                    </a:cubicBezTo>
                    <a:cubicBezTo>
                      <a:pt x="1064" y="1033"/>
                      <a:pt x="1056" y="1036"/>
                      <a:pt x="1048" y="1036"/>
                    </a:cubicBezTo>
                    <a:cubicBezTo>
                      <a:pt x="1034" y="1036"/>
                      <a:pt x="1020" y="1028"/>
                      <a:pt x="1009" y="1017"/>
                    </a:cubicBezTo>
                    <a:cubicBezTo>
                      <a:pt x="607" y="741"/>
                      <a:pt x="268" y="393"/>
                      <a:pt x="1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4249;p48">
                <a:extLst>
                  <a:ext uri="{FF2B5EF4-FFF2-40B4-BE49-F238E27FC236}">
                    <a16:creationId xmlns:a16="http://schemas.microsoft.com/office/drawing/2014/main" id="{451E8F13-B4B0-48BF-69B0-252CEE7F9C04}"/>
                  </a:ext>
                </a:extLst>
              </p:cNvPr>
              <p:cNvSpPr/>
              <p:nvPr/>
            </p:nvSpPr>
            <p:spPr>
              <a:xfrm>
                <a:off x="7942117" y="2276674"/>
                <a:ext cx="154993" cy="209434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785" extrusionOk="0">
                    <a:moveTo>
                      <a:pt x="0" y="1"/>
                    </a:moveTo>
                    <a:cubicBezTo>
                      <a:pt x="295" y="679"/>
                      <a:pt x="776" y="1267"/>
                      <a:pt x="1312" y="1785"/>
                    </a:cubicBezTo>
                    <a:cubicBezTo>
                      <a:pt x="1320" y="1713"/>
                      <a:pt x="1285" y="1642"/>
                      <a:pt x="1249" y="1580"/>
                    </a:cubicBezTo>
                    <a:cubicBezTo>
                      <a:pt x="1222" y="1526"/>
                      <a:pt x="1187" y="1473"/>
                      <a:pt x="1160" y="1419"/>
                    </a:cubicBezTo>
                    <a:cubicBezTo>
                      <a:pt x="1008" y="1285"/>
                      <a:pt x="857" y="1142"/>
                      <a:pt x="714" y="991"/>
                    </a:cubicBezTo>
                    <a:cubicBezTo>
                      <a:pt x="437" y="696"/>
                      <a:pt x="179" y="366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4250;p48">
                <a:extLst>
                  <a:ext uri="{FF2B5EF4-FFF2-40B4-BE49-F238E27FC236}">
                    <a16:creationId xmlns:a16="http://schemas.microsoft.com/office/drawing/2014/main" id="{D13D74A8-51EF-CE8E-A4D8-F4FBFC7A6E69}"/>
                  </a:ext>
                </a:extLst>
              </p:cNvPr>
              <p:cNvSpPr/>
              <p:nvPr/>
            </p:nvSpPr>
            <p:spPr>
              <a:xfrm>
                <a:off x="7884509" y="2271394"/>
                <a:ext cx="144551" cy="180219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5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" y="224"/>
                      <a:pt x="197" y="429"/>
                      <a:pt x="331" y="617"/>
                    </a:cubicBezTo>
                    <a:cubicBezTo>
                      <a:pt x="545" y="920"/>
                      <a:pt x="777" y="1205"/>
                      <a:pt x="1026" y="1482"/>
                    </a:cubicBezTo>
                    <a:cubicBezTo>
                      <a:pt x="1089" y="1509"/>
                      <a:pt x="1160" y="1535"/>
                      <a:pt x="1232" y="1535"/>
                    </a:cubicBezTo>
                    <a:cubicBezTo>
                      <a:pt x="812" y="1063"/>
                      <a:pt x="295" y="536"/>
                      <a:pt x="0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4251;p48">
                <a:extLst>
                  <a:ext uri="{FF2B5EF4-FFF2-40B4-BE49-F238E27FC236}">
                    <a16:creationId xmlns:a16="http://schemas.microsoft.com/office/drawing/2014/main" id="{3FBB36B9-7A5B-E4E3-95B2-37CBF023E04B}"/>
                  </a:ext>
                </a:extLst>
              </p:cNvPr>
              <p:cNvSpPr/>
              <p:nvPr/>
            </p:nvSpPr>
            <p:spPr>
              <a:xfrm>
                <a:off x="7693966" y="2015031"/>
                <a:ext cx="58782" cy="10688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9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295"/>
                      <a:pt x="188" y="571"/>
                      <a:pt x="349" y="821"/>
                    </a:cubicBezTo>
                    <a:cubicBezTo>
                      <a:pt x="376" y="857"/>
                      <a:pt x="393" y="892"/>
                      <a:pt x="438" y="901"/>
                    </a:cubicBezTo>
                    <a:cubicBezTo>
                      <a:pt x="447" y="910"/>
                      <a:pt x="456" y="910"/>
                      <a:pt x="474" y="910"/>
                    </a:cubicBezTo>
                    <a:cubicBezTo>
                      <a:pt x="500" y="901"/>
                      <a:pt x="500" y="857"/>
                      <a:pt x="491" y="830"/>
                    </a:cubicBezTo>
                    <a:cubicBezTo>
                      <a:pt x="429" y="598"/>
                      <a:pt x="340" y="384"/>
                      <a:pt x="215" y="179"/>
                    </a:cubicBezTo>
                    <a:lnTo>
                      <a:pt x="215" y="179"/>
                    </a:lnTo>
                    <a:cubicBezTo>
                      <a:pt x="268" y="313"/>
                      <a:pt x="322" y="446"/>
                      <a:pt x="367" y="580"/>
                    </a:cubicBezTo>
                    <a:cubicBezTo>
                      <a:pt x="384" y="634"/>
                      <a:pt x="402" y="687"/>
                      <a:pt x="393" y="750"/>
                    </a:cubicBezTo>
                    <a:cubicBezTo>
                      <a:pt x="367" y="750"/>
                      <a:pt x="358" y="732"/>
                      <a:pt x="340" y="714"/>
                    </a:cubicBezTo>
                    <a:cubicBezTo>
                      <a:pt x="197" y="491"/>
                      <a:pt x="81" y="259"/>
                      <a:pt x="1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4252;p48">
                <a:extLst>
                  <a:ext uri="{FF2B5EF4-FFF2-40B4-BE49-F238E27FC236}">
                    <a16:creationId xmlns:a16="http://schemas.microsoft.com/office/drawing/2014/main" id="{5C751EC5-EABB-976A-5DD5-D253FB132E8B}"/>
                  </a:ext>
                </a:extLst>
              </p:cNvPr>
              <p:cNvSpPr/>
              <p:nvPr/>
            </p:nvSpPr>
            <p:spPr>
              <a:xfrm>
                <a:off x="7756855" y="1876817"/>
                <a:ext cx="4505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030" extrusionOk="0">
                    <a:moveTo>
                      <a:pt x="63" y="1"/>
                    </a:moveTo>
                    <a:cubicBezTo>
                      <a:pt x="116" y="161"/>
                      <a:pt x="187" y="313"/>
                      <a:pt x="232" y="465"/>
                    </a:cubicBezTo>
                    <a:cubicBezTo>
                      <a:pt x="250" y="518"/>
                      <a:pt x="259" y="563"/>
                      <a:pt x="268" y="607"/>
                    </a:cubicBezTo>
                    <a:cubicBezTo>
                      <a:pt x="286" y="670"/>
                      <a:pt x="286" y="741"/>
                      <a:pt x="277" y="804"/>
                    </a:cubicBezTo>
                    <a:cubicBezTo>
                      <a:pt x="241" y="795"/>
                      <a:pt x="223" y="759"/>
                      <a:pt x="205" y="732"/>
                    </a:cubicBezTo>
                    <a:cubicBezTo>
                      <a:pt x="134" y="536"/>
                      <a:pt x="54" y="367"/>
                      <a:pt x="0" y="170"/>
                    </a:cubicBezTo>
                    <a:lnTo>
                      <a:pt x="0" y="170"/>
                    </a:lnTo>
                    <a:cubicBezTo>
                      <a:pt x="54" y="393"/>
                      <a:pt x="125" y="616"/>
                      <a:pt x="205" y="839"/>
                    </a:cubicBezTo>
                    <a:cubicBezTo>
                      <a:pt x="232" y="893"/>
                      <a:pt x="250" y="955"/>
                      <a:pt x="286" y="1000"/>
                    </a:cubicBezTo>
                    <a:cubicBezTo>
                      <a:pt x="300" y="1014"/>
                      <a:pt x="315" y="1029"/>
                      <a:pt x="329" y="1029"/>
                    </a:cubicBezTo>
                    <a:cubicBezTo>
                      <a:pt x="333" y="1029"/>
                      <a:pt x="336" y="1028"/>
                      <a:pt x="339" y="1027"/>
                    </a:cubicBezTo>
                    <a:cubicBezTo>
                      <a:pt x="375" y="1027"/>
                      <a:pt x="384" y="973"/>
                      <a:pt x="384" y="937"/>
                    </a:cubicBezTo>
                    <a:cubicBezTo>
                      <a:pt x="348" y="607"/>
                      <a:pt x="205" y="304"/>
                      <a:pt x="63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4253;p48">
                <a:extLst>
                  <a:ext uri="{FF2B5EF4-FFF2-40B4-BE49-F238E27FC236}">
                    <a16:creationId xmlns:a16="http://schemas.microsoft.com/office/drawing/2014/main" id="{1A53A2DA-BE20-C61A-A8BC-08982E3E4DDC}"/>
                  </a:ext>
                </a:extLst>
              </p:cNvPr>
              <p:cNvSpPr/>
              <p:nvPr/>
            </p:nvSpPr>
            <p:spPr>
              <a:xfrm>
                <a:off x="7725410" y="1882097"/>
                <a:ext cx="21002" cy="7966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79" extrusionOk="0">
                    <a:moveTo>
                      <a:pt x="108" y="0"/>
                    </a:moveTo>
                    <a:lnTo>
                      <a:pt x="108" y="0"/>
                    </a:lnTo>
                    <a:cubicBezTo>
                      <a:pt x="125" y="161"/>
                      <a:pt x="125" y="330"/>
                      <a:pt x="116" y="482"/>
                    </a:cubicBezTo>
                    <a:cubicBezTo>
                      <a:pt x="116" y="491"/>
                      <a:pt x="108" y="509"/>
                      <a:pt x="99" y="509"/>
                    </a:cubicBezTo>
                    <a:cubicBezTo>
                      <a:pt x="90" y="509"/>
                      <a:pt x="81" y="509"/>
                      <a:pt x="72" y="500"/>
                    </a:cubicBezTo>
                    <a:cubicBezTo>
                      <a:pt x="54" y="473"/>
                      <a:pt x="45" y="429"/>
                      <a:pt x="36" y="393"/>
                    </a:cubicBezTo>
                    <a:cubicBezTo>
                      <a:pt x="27" y="286"/>
                      <a:pt x="9" y="179"/>
                      <a:pt x="18" y="63"/>
                    </a:cubicBezTo>
                    <a:lnTo>
                      <a:pt x="18" y="63"/>
                    </a:lnTo>
                    <a:cubicBezTo>
                      <a:pt x="0" y="259"/>
                      <a:pt x="18" y="446"/>
                      <a:pt x="72" y="634"/>
                    </a:cubicBezTo>
                    <a:cubicBezTo>
                      <a:pt x="81" y="652"/>
                      <a:pt x="90" y="678"/>
                      <a:pt x="116" y="678"/>
                    </a:cubicBezTo>
                    <a:cubicBezTo>
                      <a:pt x="134" y="678"/>
                      <a:pt x="152" y="652"/>
                      <a:pt x="152" y="625"/>
                    </a:cubicBezTo>
                    <a:cubicBezTo>
                      <a:pt x="179" y="420"/>
                      <a:pt x="143" y="214"/>
                      <a:pt x="108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4254;p48">
                <a:extLst>
                  <a:ext uri="{FF2B5EF4-FFF2-40B4-BE49-F238E27FC236}">
                    <a16:creationId xmlns:a16="http://schemas.microsoft.com/office/drawing/2014/main" id="{C1A5C1BA-E8AA-5336-2609-6C8C76ECF75E}"/>
                  </a:ext>
                </a:extLst>
              </p:cNvPr>
              <p:cNvSpPr/>
              <p:nvPr/>
            </p:nvSpPr>
            <p:spPr>
              <a:xfrm>
                <a:off x="7687748" y="1853821"/>
                <a:ext cx="25226" cy="7579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646" extrusionOk="0">
                    <a:moveTo>
                      <a:pt x="188" y="0"/>
                    </a:moveTo>
                    <a:cubicBezTo>
                      <a:pt x="197" y="161"/>
                      <a:pt x="161" y="331"/>
                      <a:pt x="98" y="482"/>
                    </a:cubicBezTo>
                    <a:cubicBezTo>
                      <a:pt x="91" y="497"/>
                      <a:pt x="84" y="511"/>
                      <a:pt x="72" y="511"/>
                    </a:cubicBezTo>
                    <a:cubicBezTo>
                      <a:pt x="69" y="511"/>
                      <a:pt x="66" y="511"/>
                      <a:pt x="63" y="509"/>
                    </a:cubicBezTo>
                    <a:cubicBezTo>
                      <a:pt x="54" y="509"/>
                      <a:pt x="45" y="500"/>
                      <a:pt x="45" y="491"/>
                    </a:cubicBezTo>
                    <a:cubicBezTo>
                      <a:pt x="27" y="438"/>
                      <a:pt x="27" y="393"/>
                      <a:pt x="36" y="339"/>
                    </a:cubicBezTo>
                    <a:cubicBezTo>
                      <a:pt x="45" y="259"/>
                      <a:pt x="54" y="161"/>
                      <a:pt x="72" y="72"/>
                    </a:cubicBezTo>
                    <a:lnTo>
                      <a:pt x="72" y="72"/>
                    </a:lnTo>
                    <a:cubicBezTo>
                      <a:pt x="18" y="232"/>
                      <a:pt x="0" y="402"/>
                      <a:pt x="18" y="563"/>
                    </a:cubicBezTo>
                    <a:cubicBezTo>
                      <a:pt x="27" y="580"/>
                      <a:pt x="27" y="598"/>
                      <a:pt x="36" y="616"/>
                    </a:cubicBezTo>
                    <a:cubicBezTo>
                      <a:pt x="43" y="631"/>
                      <a:pt x="62" y="645"/>
                      <a:pt x="79" y="645"/>
                    </a:cubicBezTo>
                    <a:cubicBezTo>
                      <a:pt x="83" y="645"/>
                      <a:pt x="86" y="644"/>
                      <a:pt x="90" y="643"/>
                    </a:cubicBezTo>
                    <a:cubicBezTo>
                      <a:pt x="107" y="643"/>
                      <a:pt x="116" y="616"/>
                      <a:pt x="125" y="598"/>
                    </a:cubicBezTo>
                    <a:cubicBezTo>
                      <a:pt x="214" y="420"/>
                      <a:pt x="205" y="206"/>
                      <a:pt x="188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4255;p48">
                <a:extLst>
                  <a:ext uri="{FF2B5EF4-FFF2-40B4-BE49-F238E27FC236}">
                    <a16:creationId xmlns:a16="http://schemas.microsoft.com/office/drawing/2014/main" id="{CDD666E9-8A68-EDE4-F842-7589E62A54F3}"/>
                  </a:ext>
                </a:extLst>
              </p:cNvPr>
              <p:cNvSpPr/>
              <p:nvPr/>
            </p:nvSpPr>
            <p:spPr>
              <a:xfrm>
                <a:off x="7762017" y="2047413"/>
                <a:ext cx="46228" cy="692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90" extrusionOk="0">
                    <a:moveTo>
                      <a:pt x="1" y="1"/>
                    </a:moveTo>
                    <a:cubicBezTo>
                      <a:pt x="10" y="35"/>
                      <a:pt x="22" y="70"/>
                      <a:pt x="37" y="105"/>
                    </a:cubicBezTo>
                    <a:lnTo>
                      <a:pt x="37" y="105"/>
                    </a:lnTo>
                    <a:cubicBezTo>
                      <a:pt x="24" y="71"/>
                      <a:pt x="12" y="36"/>
                      <a:pt x="1" y="1"/>
                    </a:cubicBezTo>
                    <a:close/>
                    <a:moveTo>
                      <a:pt x="179" y="90"/>
                    </a:moveTo>
                    <a:lnTo>
                      <a:pt x="179" y="90"/>
                    </a:lnTo>
                    <a:cubicBezTo>
                      <a:pt x="224" y="188"/>
                      <a:pt x="268" y="331"/>
                      <a:pt x="304" y="438"/>
                    </a:cubicBezTo>
                    <a:cubicBezTo>
                      <a:pt x="313" y="447"/>
                      <a:pt x="313" y="474"/>
                      <a:pt x="304" y="483"/>
                    </a:cubicBezTo>
                    <a:cubicBezTo>
                      <a:pt x="301" y="484"/>
                      <a:pt x="297" y="485"/>
                      <a:pt x="294" y="485"/>
                    </a:cubicBezTo>
                    <a:cubicBezTo>
                      <a:pt x="280" y="485"/>
                      <a:pt x="267" y="472"/>
                      <a:pt x="259" y="465"/>
                    </a:cubicBezTo>
                    <a:cubicBezTo>
                      <a:pt x="168" y="360"/>
                      <a:pt x="88" y="233"/>
                      <a:pt x="37" y="105"/>
                    </a:cubicBezTo>
                    <a:lnTo>
                      <a:pt x="37" y="105"/>
                    </a:lnTo>
                    <a:cubicBezTo>
                      <a:pt x="77" y="213"/>
                      <a:pt x="127" y="319"/>
                      <a:pt x="188" y="420"/>
                    </a:cubicBezTo>
                    <a:cubicBezTo>
                      <a:pt x="224" y="474"/>
                      <a:pt x="268" y="527"/>
                      <a:pt x="322" y="572"/>
                    </a:cubicBezTo>
                    <a:cubicBezTo>
                      <a:pt x="331" y="581"/>
                      <a:pt x="349" y="590"/>
                      <a:pt x="358" y="590"/>
                    </a:cubicBezTo>
                    <a:cubicBezTo>
                      <a:pt x="384" y="581"/>
                      <a:pt x="393" y="563"/>
                      <a:pt x="393" y="545"/>
                    </a:cubicBezTo>
                    <a:cubicBezTo>
                      <a:pt x="393" y="518"/>
                      <a:pt x="384" y="500"/>
                      <a:pt x="375" y="483"/>
                    </a:cubicBezTo>
                    <a:lnTo>
                      <a:pt x="179" y="90"/>
                    </a:ln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4256;p48">
                <a:extLst>
                  <a:ext uri="{FF2B5EF4-FFF2-40B4-BE49-F238E27FC236}">
                    <a16:creationId xmlns:a16="http://schemas.microsoft.com/office/drawing/2014/main" id="{A31974F9-3402-E040-F0F9-396D02EC77E1}"/>
                  </a:ext>
                </a:extLst>
              </p:cNvPr>
              <p:cNvSpPr/>
              <p:nvPr/>
            </p:nvSpPr>
            <p:spPr>
              <a:xfrm>
                <a:off x="7824788" y="2074634"/>
                <a:ext cx="47284" cy="66057"/>
              </a:xfrm>
              <a:custGeom>
                <a:avLst/>
                <a:gdLst/>
                <a:ahLst/>
                <a:cxnLst/>
                <a:rect l="l" t="t" r="r" b="b"/>
                <a:pathLst>
                  <a:path w="403" h="563" extrusionOk="0">
                    <a:moveTo>
                      <a:pt x="135" y="1"/>
                    </a:moveTo>
                    <a:lnTo>
                      <a:pt x="135" y="1"/>
                    </a:lnTo>
                    <a:cubicBezTo>
                      <a:pt x="179" y="117"/>
                      <a:pt x="242" y="251"/>
                      <a:pt x="295" y="367"/>
                    </a:cubicBezTo>
                    <a:cubicBezTo>
                      <a:pt x="304" y="393"/>
                      <a:pt x="313" y="420"/>
                      <a:pt x="295" y="438"/>
                    </a:cubicBezTo>
                    <a:cubicBezTo>
                      <a:pt x="251" y="420"/>
                      <a:pt x="224" y="376"/>
                      <a:pt x="197" y="331"/>
                    </a:cubicBezTo>
                    <a:cubicBezTo>
                      <a:pt x="135" y="233"/>
                      <a:pt x="54" y="108"/>
                      <a:pt x="1" y="1"/>
                    </a:cubicBezTo>
                    <a:lnTo>
                      <a:pt x="1" y="1"/>
                    </a:lnTo>
                    <a:cubicBezTo>
                      <a:pt x="72" y="161"/>
                      <a:pt x="153" y="313"/>
                      <a:pt x="251" y="456"/>
                    </a:cubicBezTo>
                    <a:cubicBezTo>
                      <a:pt x="286" y="500"/>
                      <a:pt x="322" y="554"/>
                      <a:pt x="376" y="563"/>
                    </a:cubicBezTo>
                    <a:cubicBezTo>
                      <a:pt x="402" y="536"/>
                      <a:pt x="385" y="500"/>
                      <a:pt x="376" y="465"/>
                    </a:cubicBezTo>
                    <a:cubicBezTo>
                      <a:pt x="313" y="304"/>
                      <a:pt x="233" y="152"/>
                      <a:pt x="135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4257;p48">
                <a:extLst>
                  <a:ext uri="{FF2B5EF4-FFF2-40B4-BE49-F238E27FC236}">
                    <a16:creationId xmlns:a16="http://schemas.microsoft.com/office/drawing/2014/main" id="{B1D7E752-597D-7DE1-00FC-31245A47DEB8}"/>
                  </a:ext>
                </a:extLst>
              </p:cNvPr>
              <p:cNvSpPr/>
              <p:nvPr/>
            </p:nvSpPr>
            <p:spPr>
              <a:xfrm>
                <a:off x="7850014" y="2047413"/>
                <a:ext cx="37780" cy="64883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5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" y="22"/>
                      <a:pt x="11" y="43"/>
                      <a:pt x="19" y="63"/>
                    </a:cubicBezTo>
                    <a:lnTo>
                      <a:pt x="19" y="63"/>
                    </a:lnTo>
                    <a:cubicBezTo>
                      <a:pt x="12" y="42"/>
                      <a:pt x="6" y="22"/>
                      <a:pt x="0" y="1"/>
                    </a:cubicBezTo>
                    <a:close/>
                    <a:moveTo>
                      <a:pt x="116" y="10"/>
                    </a:moveTo>
                    <a:lnTo>
                      <a:pt x="116" y="10"/>
                    </a:lnTo>
                    <a:cubicBezTo>
                      <a:pt x="143" y="108"/>
                      <a:pt x="178" y="161"/>
                      <a:pt x="205" y="260"/>
                    </a:cubicBezTo>
                    <a:cubicBezTo>
                      <a:pt x="214" y="295"/>
                      <a:pt x="223" y="331"/>
                      <a:pt x="223" y="367"/>
                    </a:cubicBezTo>
                    <a:cubicBezTo>
                      <a:pt x="196" y="367"/>
                      <a:pt x="187" y="340"/>
                      <a:pt x="170" y="322"/>
                    </a:cubicBezTo>
                    <a:cubicBezTo>
                      <a:pt x="118" y="242"/>
                      <a:pt x="55" y="155"/>
                      <a:pt x="19" y="63"/>
                    </a:cubicBezTo>
                    <a:lnTo>
                      <a:pt x="19" y="63"/>
                    </a:lnTo>
                    <a:cubicBezTo>
                      <a:pt x="76" y="229"/>
                      <a:pt x="166" y="392"/>
                      <a:pt x="277" y="527"/>
                    </a:cubicBezTo>
                    <a:cubicBezTo>
                      <a:pt x="283" y="540"/>
                      <a:pt x="294" y="552"/>
                      <a:pt x="306" y="552"/>
                    </a:cubicBezTo>
                    <a:cubicBezTo>
                      <a:pt x="311" y="552"/>
                      <a:pt x="316" y="550"/>
                      <a:pt x="321" y="545"/>
                    </a:cubicBezTo>
                    <a:cubicBezTo>
                      <a:pt x="303" y="358"/>
                      <a:pt x="205" y="179"/>
                      <a:pt x="116" y="1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4258;p48">
                <a:extLst>
                  <a:ext uri="{FF2B5EF4-FFF2-40B4-BE49-F238E27FC236}">
                    <a16:creationId xmlns:a16="http://schemas.microsoft.com/office/drawing/2014/main" id="{DEA93113-AA6C-AD42-9C8B-F70264BC6291}"/>
                  </a:ext>
                </a:extLst>
              </p:cNvPr>
              <p:cNvSpPr/>
              <p:nvPr/>
            </p:nvSpPr>
            <p:spPr>
              <a:xfrm>
                <a:off x="7868787" y="1997197"/>
                <a:ext cx="33674" cy="73449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26" extrusionOk="0">
                    <a:moveTo>
                      <a:pt x="1" y="72"/>
                    </a:moveTo>
                    <a:cubicBezTo>
                      <a:pt x="4" y="87"/>
                      <a:pt x="8" y="102"/>
                      <a:pt x="12" y="117"/>
                    </a:cubicBezTo>
                    <a:lnTo>
                      <a:pt x="12" y="117"/>
                    </a:lnTo>
                    <a:cubicBezTo>
                      <a:pt x="8" y="102"/>
                      <a:pt x="4" y="87"/>
                      <a:pt x="1" y="72"/>
                    </a:cubicBezTo>
                    <a:close/>
                    <a:moveTo>
                      <a:pt x="99" y="1"/>
                    </a:moveTo>
                    <a:cubicBezTo>
                      <a:pt x="118" y="41"/>
                      <a:pt x="137" y="82"/>
                      <a:pt x="155" y="123"/>
                    </a:cubicBezTo>
                    <a:lnTo>
                      <a:pt x="155" y="123"/>
                    </a:lnTo>
                    <a:cubicBezTo>
                      <a:pt x="140" y="83"/>
                      <a:pt x="121" y="42"/>
                      <a:pt x="99" y="1"/>
                    </a:cubicBezTo>
                    <a:close/>
                    <a:moveTo>
                      <a:pt x="12" y="117"/>
                    </a:moveTo>
                    <a:cubicBezTo>
                      <a:pt x="48" y="244"/>
                      <a:pt x="97" y="371"/>
                      <a:pt x="161" y="482"/>
                    </a:cubicBezTo>
                    <a:cubicBezTo>
                      <a:pt x="179" y="536"/>
                      <a:pt x="206" y="581"/>
                      <a:pt x="250" y="625"/>
                    </a:cubicBezTo>
                    <a:lnTo>
                      <a:pt x="268" y="625"/>
                    </a:lnTo>
                    <a:cubicBezTo>
                      <a:pt x="277" y="625"/>
                      <a:pt x="286" y="607"/>
                      <a:pt x="286" y="598"/>
                    </a:cubicBezTo>
                    <a:cubicBezTo>
                      <a:pt x="279" y="430"/>
                      <a:pt x="223" y="273"/>
                      <a:pt x="155" y="123"/>
                    </a:cubicBezTo>
                    <a:lnTo>
                      <a:pt x="155" y="123"/>
                    </a:lnTo>
                    <a:cubicBezTo>
                      <a:pt x="190" y="211"/>
                      <a:pt x="209" y="301"/>
                      <a:pt x="215" y="411"/>
                    </a:cubicBezTo>
                    <a:cubicBezTo>
                      <a:pt x="215" y="420"/>
                      <a:pt x="215" y="429"/>
                      <a:pt x="206" y="438"/>
                    </a:cubicBezTo>
                    <a:cubicBezTo>
                      <a:pt x="201" y="442"/>
                      <a:pt x="195" y="444"/>
                      <a:pt x="188" y="444"/>
                    </a:cubicBezTo>
                    <a:cubicBezTo>
                      <a:pt x="181" y="444"/>
                      <a:pt x="175" y="442"/>
                      <a:pt x="170" y="438"/>
                    </a:cubicBezTo>
                    <a:cubicBezTo>
                      <a:pt x="161" y="438"/>
                      <a:pt x="152" y="420"/>
                      <a:pt x="143" y="411"/>
                    </a:cubicBezTo>
                    <a:cubicBezTo>
                      <a:pt x="97" y="333"/>
                      <a:pt x="43" y="221"/>
                      <a:pt x="12" y="117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4259;p48">
                <a:extLst>
                  <a:ext uri="{FF2B5EF4-FFF2-40B4-BE49-F238E27FC236}">
                    <a16:creationId xmlns:a16="http://schemas.microsoft.com/office/drawing/2014/main" id="{FC41A753-ACE1-0756-BE31-DA7D428B8CC3}"/>
                  </a:ext>
                </a:extLst>
              </p:cNvPr>
              <p:cNvSpPr/>
              <p:nvPr/>
            </p:nvSpPr>
            <p:spPr>
              <a:xfrm>
                <a:off x="7771403" y="2202405"/>
                <a:ext cx="94333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7" y="295"/>
                      <a:pt x="447" y="562"/>
                      <a:pt x="715" y="785"/>
                    </a:cubicBezTo>
                    <a:cubicBezTo>
                      <a:pt x="733" y="803"/>
                      <a:pt x="750" y="812"/>
                      <a:pt x="768" y="812"/>
                    </a:cubicBezTo>
                    <a:cubicBezTo>
                      <a:pt x="786" y="803"/>
                      <a:pt x="804" y="785"/>
                      <a:pt x="804" y="758"/>
                    </a:cubicBezTo>
                    <a:cubicBezTo>
                      <a:pt x="795" y="741"/>
                      <a:pt x="786" y="723"/>
                      <a:pt x="777" y="705"/>
                    </a:cubicBezTo>
                    <a:cubicBezTo>
                      <a:pt x="652" y="509"/>
                      <a:pt x="501" y="321"/>
                      <a:pt x="331" y="152"/>
                    </a:cubicBezTo>
                    <a:lnTo>
                      <a:pt x="331" y="152"/>
                    </a:lnTo>
                    <a:cubicBezTo>
                      <a:pt x="447" y="312"/>
                      <a:pt x="554" y="473"/>
                      <a:pt x="661" y="634"/>
                    </a:cubicBezTo>
                    <a:cubicBezTo>
                      <a:pt x="656" y="639"/>
                      <a:pt x="649" y="641"/>
                      <a:pt x="642" y="641"/>
                    </a:cubicBezTo>
                    <a:cubicBezTo>
                      <a:pt x="623" y="641"/>
                      <a:pt x="600" y="628"/>
                      <a:pt x="581" y="616"/>
                    </a:cubicBezTo>
                    <a:cubicBezTo>
                      <a:pt x="376" y="428"/>
                      <a:pt x="170" y="214"/>
                      <a:pt x="1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4260;p48">
                <a:extLst>
                  <a:ext uri="{FF2B5EF4-FFF2-40B4-BE49-F238E27FC236}">
                    <a16:creationId xmlns:a16="http://schemas.microsoft.com/office/drawing/2014/main" id="{7002E0B2-FD32-104F-F26E-C8991B67A201}"/>
                  </a:ext>
                </a:extLst>
              </p:cNvPr>
              <p:cNvSpPr/>
              <p:nvPr/>
            </p:nvSpPr>
            <p:spPr>
              <a:xfrm>
                <a:off x="7929563" y="2157351"/>
                <a:ext cx="51391" cy="9820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837" extrusionOk="0">
                    <a:moveTo>
                      <a:pt x="152" y="1"/>
                    </a:moveTo>
                    <a:cubicBezTo>
                      <a:pt x="214" y="161"/>
                      <a:pt x="303" y="402"/>
                      <a:pt x="330" y="572"/>
                    </a:cubicBezTo>
                    <a:cubicBezTo>
                      <a:pt x="339" y="598"/>
                      <a:pt x="339" y="625"/>
                      <a:pt x="330" y="652"/>
                    </a:cubicBezTo>
                    <a:cubicBezTo>
                      <a:pt x="330" y="661"/>
                      <a:pt x="330" y="661"/>
                      <a:pt x="321" y="670"/>
                    </a:cubicBezTo>
                    <a:cubicBezTo>
                      <a:pt x="319" y="672"/>
                      <a:pt x="316" y="673"/>
                      <a:pt x="312" y="673"/>
                    </a:cubicBezTo>
                    <a:cubicBezTo>
                      <a:pt x="303" y="673"/>
                      <a:pt x="290" y="665"/>
                      <a:pt x="277" y="652"/>
                    </a:cubicBezTo>
                    <a:cubicBezTo>
                      <a:pt x="232" y="616"/>
                      <a:pt x="196" y="554"/>
                      <a:pt x="170" y="500"/>
                    </a:cubicBezTo>
                    <a:cubicBezTo>
                      <a:pt x="107" y="393"/>
                      <a:pt x="45" y="286"/>
                      <a:pt x="0" y="170"/>
                    </a:cubicBezTo>
                    <a:lnTo>
                      <a:pt x="0" y="170"/>
                    </a:lnTo>
                    <a:cubicBezTo>
                      <a:pt x="45" y="331"/>
                      <a:pt x="107" y="491"/>
                      <a:pt x="196" y="643"/>
                    </a:cubicBezTo>
                    <a:cubicBezTo>
                      <a:pt x="241" y="714"/>
                      <a:pt x="286" y="786"/>
                      <a:pt x="366" y="830"/>
                    </a:cubicBezTo>
                    <a:cubicBezTo>
                      <a:pt x="375" y="835"/>
                      <a:pt x="384" y="837"/>
                      <a:pt x="393" y="837"/>
                    </a:cubicBezTo>
                    <a:cubicBezTo>
                      <a:pt x="402" y="837"/>
                      <a:pt x="410" y="835"/>
                      <a:pt x="419" y="830"/>
                    </a:cubicBezTo>
                    <a:cubicBezTo>
                      <a:pt x="437" y="821"/>
                      <a:pt x="437" y="795"/>
                      <a:pt x="428" y="768"/>
                    </a:cubicBezTo>
                    <a:cubicBezTo>
                      <a:pt x="384" y="500"/>
                      <a:pt x="286" y="233"/>
                      <a:pt x="152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4261;p48">
                <a:extLst>
                  <a:ext uri="{FF2B5EF4-FFF2-40B4-BE49-F238E27FC236}">
                    <a16:creationId xmlns:a16="http://schemas.microsoft.com/office/drawing/2014/main" id="{E6FDDDA7-167D-BF89-88FA-F3E2018BF03D}"/>
                  </a:ext>
                </a:extLst>
              </p:cNvPr>
              <p:cNvSpPr/>
              <p:nvPr/>
            </p:nvSpPr>
            <p:spPr>
              <a:xfrm>
                <a:off x="7837460" y="2198181"/>
                <a:ext cx="36724" cy="42004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58" extrusionOk="0">
                    <a:moveTo>
                      <a:pt x="0" y="27"/>
                    </a:moveTo>
                    <a:lnTo>
                      <a:pt x="0" y="27"/>
                    </a:lnTo>
                    <a:cubicBezTo>
                      <a:pt x="1" y="29"/>
                      <a:pt x="1" y="30"/>
                      <a:pt x="2" y="32"/>
                    </a:cubicBezTo>
                    <a:lnTo>
                      <a:pt x="2" y="32"/>
                    </a:lnTo>
                    <a:cubicBezTo>
                      <a:pt x="1" y="30"/>
                      <a:pt x="1" y="29"/>
                      <a:pt x="0" y="27"/>
                    </a:cubicBezTo>
                    <a:close/>
                    <a:moveTo>
                      <a:pt x="125" y="1"/>
                    </a:moveTo>
                    <a:lnTo>
                      <a:pt x="125" y="1"/>
                    </a:lnTo>
                    <a:cubicBezTo>
                      <a:pt x="152" y="63"/>
                      <a:pt x="178" y="108"/>
                      <a:pt x="205" y="170"/>
                    </a:cubicBezTo>
                    <a:cubicBezTo>
                      <a:pt x="205" y="188"/>
                      <a:pt x="205" y="206"/>
                      <a:pt x="196" y="215"/>
                    </a:cubicBezTo>
                    <a:cubicBezTo>
                      <a:pt x="187" y="215"/>
                      <a:pt x="178" y="206"/>
                      <a:pt x="178" y="206"/>
                    </a:cubicBezTo>
                    <a:cubicBezTo>
                      <a:pt x="108" y="144"/>
                      <a:pt x="39" y="109"/>
                      <a:pt x="2" y="32"/>
                    </a:cubicBezTo>
                    <a:lnTo>
                      <a:pt x="2" y="32"/>
                    </a:lnTo>
                    <a:cubicBezTo>
                      <a:pt x="47" y="128"/>
                      <a:pt x="108" y="216"/>
                      <a:pt x="170" y="286"/>
                    </a:cubicBezTo>
                    <a:cubicBezTo>
                      <a:pt x="205" y="322"/>
                      <a:pt x="241" y="357"/>
                      <a:pt x="285" y="357"/>
                    </a:cubicBezTo>
                    <a:cubicBezTo>
                      <a:pt x="294" y="357"/>
                      <a:pt x="303" y="357"/>
                      <a:pt x="303" y="348"/>
                    </a:cubicBezTo>
                    <a:cubicBezTo>
                      <a:pt x="303" y="348"/>
                      <a:pt x="303" y="340"/>
                      <a:pt x="303" y="340"/>
                    </a:cubicBezTo>
                    <a:cubicBezTo>
                      <a:pt x="312" y="295"/>
                      <a:pt x="285" y="259"/>
                      <a:pt x="268" y="232"/>
                    </a:cubicBezTo>
                    <a:cubicBezTo>
                      <a:pt x="223" y="152"/>
                      <a:pt x="178" y="72"/>
                      <a:pt x="125" y="1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4262;p48">
                <a:extLst>
                  <a:ext uri="{FF2B5EF4-FFF2-40B4-BE49-F238E27FC236}">
                    <a16:creationId xmlns:a16="http://schemas.microsoft.com/office/drawing/2014/main" id="{82365384-3684-B9C4-3FD9-735AE969AF52}"/>
                  </a:ext>
                </a:extLst>
              </p:cNvPr>
              <p:cNvSpPr/>
              <p:nvPr/>
            </p:nvSpPr>
            <p:spPr>
              <a:xfrm>
                <a:off x="7654191" y="1826366"/>
                <a:ext cx="281709" cy="225391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921" extrusionOk="0">
                    <a:moveTo>
                      <a:pt x="310" y="0"/>
                    </a:moveTo>
                    <a:cubicBezTo>
                      <a:pt x="205" y="0"/>
                      <a:pt x="104" y="21"/>
                      <a:pt x="10" y="74"/>
                    </a:cubicBezTo>
                    <a:cubicBezTo>
                      <a:pt x="1" y="74"/>
                      <a:pt x="1" y="74"/>
                      <a:pt x="1" y="83"/>
                    </a:cubicBezTo>
                    <a:cubicBezTo>
                      <a:pt x="55" y="77"/>
                      <a:pt x="110" y="75"/>
                      <a:pt x="164" y="75"/>
                    </a:cubicBezTo>
                    <a:cubicBezTo>
                      <a:pt x="461" y="75"/>
                      <a:pt x="763" y="155"/>
                      <a:pt x="1027" y="306"/>
                    </a:cubicBezTo>
                    <a:cubicBezTo>
                      <a:pt x="1134" y="368"/>
                      <a:pt x="1241" y="440"/>
                      <a:pt x="1339" y="520"/>
                    </a:cubicBezTo>
                    <a:cubicBezTo>
                      <a:pt x="1678" y="788"/>
                      <a:pt x="1999" y="1100"/>
                      <a:pt x="2195" y="1475"/>
                    </a:cubicBezTo>
                    <a:cubicBezTo>
                      <a:pt x="2267" y="1617"/>
                      <a:pt x="2329" y="1751"/>
                      <a:pt x="2383" y="1894"/>
                    </a:cubicBezTo>
                    <a:cubicBezTo>
                      <a:pt x="2383" y="1903"/>
                      <a:pt x="2392" y="1912"/>
                      <a:pt x="2392" y="1921"/>
                    </a:cubicBezTo>
                    <a:cubicBezTo>
                      <a:pt x="2401" y="1858"/>
                      <a:pt x="2392" y="1796"/>
                      <a:pt x="2383" y="1742"/>
                    </a:cubicBezTo>
                    <a:cubicBezTo>
                      <a:pt x="2356" y="1608"/>
                      <a:pt x="2302" y="1492"/>
                      <a:pt x="2240" y="1385"/>
                    </a:cubicBezTo>
                    <a:cubicBezTo>
                      <a:pt x="1919" y="788"/>
                      <a:pt x="1375" y="324"/>
                      <a:pt x="741" y="92"/>
                    </a:cubicBezTo>
                    <a:cubicBezTo>
                      <a:pt x="602" y="40"/>
                      <a:pt x="453" y="0"/>
                      <a:pt x="310" y="0"/>
                    </a:cubicBezTo>
                    <a:close/>
                  </a:path>
                </a:pathLst>
              </a:custGeom>
              <a:solidFill>
                <a:srgbClr val="F0DDC1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oogle Shape;1856;p38">
            <a:extLst>
              <a:ext uri="{FF2B5EF4-FFF2-40B4-BE49-F238E27FC236}">
                <a16:creationId xmlns:a16="http://schemas.microsoft.com/office/drawing/2014/main" id="{9F1A2764-E720-B988-9163-F841D076DF14}"/>
              </a:ext>
            </a:extLst>
          </p:cNvPr>
          <p:cNvGrpSpPr/>
          <p:nvPr/>
        </p:nvGrpSpPr>
        <p:grpSpPr>
          <a:xfrm>
            <a:off x="594077" y="1849609"/>
            <a:ext cx="4660587" cy="2149875"/>
            <a:chOff x="3137750" y="1398572"/>
            <a:chExt cx="3205900" cy="2495700"/>
          </a:xfrm>
        </p:grpSpPr>
        <p:sp>
          <p:nvSpPr>
            <p:cNvPr id="4" name="Google Shape;1857;p38">
              <a:extLst>
                <a:ext uri="{FF2B5EF4-FFF2-40B4-BE49-F238E27FC236}">
                  <a16:creationId xmlns:a16="http://schemas.microsoft.com/office/drawing/2014/main" id="{89C78933-8A83-6B4D-94CD-BDBDF83357F8}"/>
                </a:ext>
              </a:extLst>
            </p:cNvPr>
            <p:cNvSpPr/>
            <p:nvPr/>
          </p:nvSpPr>
          <p:spPr>
            <a:xfrm>
              <a:off x="3137750" y="1398572"/>
              <a:ext cx="2898000" cy="2495700"/>
            </a:xfrm>
            <a:prstGeom prst="roundRect">
              <a:avLst>
                <a:gd name="adj" fmla="val 5686"/>
              </a:avLst>
            </a:prstGeom>
            <a:solidFill>
              <a:srgbClr val="F3D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858;p38">
              <a:extLst>
                <a:ext uri="{FF2B5EF4-FFF2-40B4-BE49-F238E27FC236}">
                  <a16:creationId xmlns:a16="http://schemas.microsoft.com/office/drawing/2014/main" id="{46855736-3577-7C93-51E6-310B5EF75104}"/>
                </a:ext>
              </a:extLst>
            </p:cNvPr>
            <p:cNvSpPr/>
            <p:nvPr/>
          </p:nvSpPr>
          <p:spPr>
            <a:xfrm rot="5400000">
              <a:off x="5946900" y="2187342"/>
              <a:ext cx="444600" cy="348900"/>
            </a:xfrm>
            <a:prstGeom prst="triangle">
              <a:avLst>
                <a:gd name="adj" fmla="val 50000"/>
              </a:avLst>
            </a:prstGeom>
            <a:solidFill>
              <a:srgbClr val="F3D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940;p38">
            <a:extLst>
              <a:ext uri="{FF2B5EF4-FFF2-40B4-BE49-F238E27FC236}">
                <a16:creationId xmlns:a16="http://schemas.microsoft.com/office/drawing/2014/main" id="{C7D70288-1FBE-4444-2473-587122B0880F}"/>
              </a:ext>
            </a:extLst>
          </p:cNvPr>
          <p:cNvSpPr/>
          <p:nvPr/>
        </p:nvSpPr>
        <p:spPr>
          <a:xfrm>
            <a:off x="1468697" y="1611035"/>
            <a:ext cx="2283250" cy="558662"/>
          </a:xfrm>
          <a:prstGeom prst="roundRect">
            <a:avLst>
              <a:gd name="adj" fmla="val 16667"/>
            </a:avLst>
          </a:prstGeom>
          <a:solidFill>
            <a:srgbClr val="FFC857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defRPr/>
            </a:pPr>
            <a:r>
              <a:rPr lang="en-US" sz="2400" b="1" i="1" kern="1200"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</a:rPr>
              <a:t>Thể loại</a:t>
            </a:r>
            <a:endParaRPr sz="6600" b="1" i="1">
              <a:solidFill>
                <a:srgbClr val="FFFFFF"/>
              </a:solidFill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7" name="Google Shape;1941;p38">
            <a:extLst>
              <a:ext uri="{FF2B5EF4-FFF2-40B4-BE49-F238E27FC236}">
                <a16:creationId xmlns:a16="http://schemas.microsoft.com/office/drawing/2014/main" id="{7DFA192D-56E9-6CFC-1507-DFC97CDDB0D2}"/>
              </a:ext>
            </a:extLst>
          </p:cNvPr>
          <p:cNvSpPr txBox="1"/>
          <p:nvPr/>
        </p:nvSpPr>
        <p:spPr>
          <a:xfrm>
            <a:off x="642789" y="2259415"/>
            <a:ext cx="4085016" cy="945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thông tin giải thích hiện tượng tự nhiên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73BF35C-7FC3-CF3D-0817-A9D60515A7E5}"/>
              </a:ext>
            </a:extLst>
          </p:cNvPr>
          <p:cNvSpPr/>
          <p:nvPr/>
        </p:nvSpPr>
        <p:spPr>
          <a:xfrm>
            <a:off x="5996742" y="1127280"/>
            <a:ext cx="2834136" cy="4016220"/>
          </a:xfrm>
          <a:custGeom>
            <a:avLst/>
            <a:gdLst/>
            <a:ahLst/>
            <a:cxnLst/>
            <a:rect l="l" t="t" r="r" b="b"/>
            <a:pathLst>
              <a:path w="2908176" h="3469625">
                <a:moveTo>
                  <a:pt x="0" y="0"/>
                </a:moveTo>
                <a:lnTo>
                  <a:pt x="2908176" y="0"/>
                </a:lnTo>
                <a:lnTo>
                  <a:pt x="2908176" y="3469625"/>
                </a:lnTo>
                <a:lnTo>
                  <a:pt x="0" y="3469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oogle Shape;5201;p59">
            <a:extLst>
              <a:ext uri="{FF2B5EF4-FFF2-40B4-BE49-F238E27FC236}">
                <a16:creationId xmlns:a16="http://schemas.microsoft.com/office/drawing/2014/main" id="{EF48EFB4-4D72-10A1-B5E6-61F4F0C807E0}"/>
              </a:ext>
            </a:extLst>
          </p:cNvPr>
          <p:cNvGrpSpPr/>
          <p:nvPr/>
        </p:nvGrpSpPr>
        <p:grpSpPr>
          <a:xfrm rot="21390360">
            <a:off x="7455736" y="11348"/>
            <a:ext cx="666820" cy="1333634"/>
            <a:chOff x="3623348" y="3280884"/>
            <a:chExt cx="701399" cy="1402792"/>
          </a:xfrm>
        </p:grpSpPr>
        <p:sp>
          <p:nvSpPr>
            <p:cNvPr id="10" name="Google Shape;5202;p59">
              <a:extLst>
                <a:ext uri="{FF2B5EF4-FFF2-40B4-BE49-F238E27FC236}">
                  <a16:creationId xmlns:a16="http://schemas.microsoft.com/office/drawing/2014/main" id="{6DFA1915-928D-BD56-D816-66D9F39ABF62}"/>
                </a:ext>
              </a:extLst>
            </p:cNvPr>
            <p:cNvSpPr/>
            <p:nvPr/>
          </p:nvSpPr>
          <p:spPr>
            <a:xfrm>
              <a:off x="3814947" y="3280884"/>
              <a:ext cx="478472" cy="1401507"/>
            </a:xfrm>
            <a:custGeom>
              <a:avLst/>
              <a:gdLst/>
              <a:ahLst/>
              <a:cxnLst/>
              <a:rect l="l" t="t" r="r" b="b"/>
              <a:pathLst>
                <a:path w="4078" h="11945" extrusionOk="0">
                  <a:moveTo>
                    <a:pt x="1023" y="1"/>
                  </a:moveTo>
                  <a:cubicBezTo>
                    <a:pt x="662" y="1"/>
                    <a:pt x="264" y="162"/>
                    <a:pt x="179" y="539"/>
                  </a:cubicBezTo>
                  <a:cubicBezTo>
                    <a:pt x="125" y="816"/>
                    <a:pt x="259" y="1084"/>
                    <a:pt x="339" y="1351"/>
                  </a:cubicBezTo>
                  <a:cubicBezTo>
                    <a:pt x="357" y="1449"/>
                    <a:pt x="384" y="1548"/>
                    <a:pt x="375" y="1646"/>
                  </a:cubicBezTo>
                  <a:cubicBezTo>
                    <a:pt x="366" y="1735"/>
                    <a:pt x="330" y="1824"/>
                    <a:pt x="295" y="1913"/>
                  </a:cubicBezTo>
                  <a:cubicBezTo>
                    <a:pt x="179" y="2217"/>
                    <a:pt x="72" y="2538"/>
                    <a:pt x="54" y="2868"/>
                  </a:cubicBezTo>
                  <a:cubicBezTo>
                    <a:pt x="0" y="3483"/>
                    <a:pt x="250" y="4117"/>
                    <a:pt x="705" y="4527"/>
                  </a:cubicBezTo>
                  <a:cubicBezTo>
                    <a:pt x="884" y="4688"/>
                    <a:pt x="1187" y="4920"/>
                    <a:pt x="1437" y="4938"/>
                  </a:cubicBezTo>
                  <a:cubicBezTo>
                    <a:pt x="1454" y="4938"/>
                    <a:pt x="1481" y="4946"/>
                    <a:pt x="1499" y="4964"/>
                  </a:cubicBezTo>
                  <a:cubicBezTo>
                    <a:pt x="1508" y="4973"/>
                    <a:pt x="1508" y="4991"/>
                    <a:pt x="1499" y="5009"/>
                  </a:cubicBezTo>
                  <a:cubicBezTo>
                    <a:pt x="1481" y="5874"/>
                    <a:pt x="1312" y="6740"/>
                    <a:pt x="1374" y="7596"/>
                  </a:cubicBezTo>
                  <a:cubicBezTo>
                    <a:pt x="1374" y="7658"/>
                    <a:pt x="1383" y="7712"/>
                    <a:pt x="1428" y="7748"/>
                  </a:cubicBezTo>
                  <a:cubicBezTo>
                    <a:pt x="1440" y="7760"/>
                    <a:pt x="1460" y="7766"/>
                    <a:pt x="1479" y="7766"/>
                  </a:cubicBezTo>
                  <a:cubicBezTo>
                    <a:pt x="1515" y="7766"/>
                    <a:pt x="1553" y="7747"/>
                    <a:pt x="1553" y="7712"/>
                  </a:cubicBezTo>
                  <a:cubicBezTo>
                    <a:pt x="1553" y="7962"/>
                    <a:pt x="1562" y="8203"/>
                    <a:pt x="1570" y="8452"/>
                  </a:cubicBezTo>
                  <a:cubicBezTo>
                    <a:pt x="1606" y="8988"/>
                    <a:pt x="1660" y="9523"/>
                    <a:pt x="1758" y="10049"/>
                  </a:cubicBezTo>
                  <a:cubicBezTo>
                    <a:pt x="1856" y="10567"/>
                    <a:pt x="2008" y="11057"/>
                    <a:pt x="2141" y="11566"/>
                  </a:cubicBezTo>
                  <a:cubicBezTo>
                    <a:pt x="2177" y="11673"/>
                    <a:pt x="2222" y="11780"/>
                    <a:pt x="2293" y="11869"/>
                  </a:cubicBezTo>
                  <a:cubicBezTo>
                    <a:pt x="2311" y="11896"/>
                    <a:pt x="2338" y="11923"/>
                    <a:pt x="2364" y="11932"/>
                  </a:cubicBezTo>
                  <a:cubicBezTo>
                    <a:pt x="2380" y="11940"/>
                    <a:pt x="2396" y="11944"/>
                    <a:pt x="2412" y="11944"/>
                  </a:cubicBezTo>
                  <a:cubicBezTo>
                    <a:pt x="2430" y="11944"/>
                    <a:pt x="2448" y="11937"/>
                    <a:pt x="2463" y="11923"/>
                  </a:cubicBezTo>
                  <a:cubicBezTo>
                    <a:pt x="2480" y="11914"/>
                    <a:pt x="2489" y="11887"/>
                    <a:pt x="2498" y="11860"/>
                  </a:cubicBezTo>
                  <a:cubicBezTo>
                    <a:pt x="2543" y="11735"/>
                    <a:pt x="2579" y="11602"/>
                    <a:pt x="2587" y="11468"/>
                  </a:cubicBezTo>
                  <a:cubicBezTo>
                    <a:pt x="2650" y="11637"/>
                    <a:pt x="2721" y="11825"/>
                    <a:pt x="2882" y="11914"/>
                  </a:cubicBezTo>
                  <a:cubicBezTo>
                    <a:pt x="2894" y="11920"/>
                    <a:pt x="2912" y="11926"/>
                    <a:pt x="2927" y="11926"/>
                  </a:cubicBezTo>
                  <a:cubicBezTo>
                    <a:pt x="2933" y="11926"/>
                    <a:pt x="2939" y="11925"/>
                    <a:pt x="2944" y="11923"/>
                  </a:cubicBezTo>
                  <a:cubicBezTo>
                    <a:pt x="2989" y="11914"/>
                    <a:pt x="3007" y="11860"/>
                    <a:pt x="3007" y="11807"/>
                  </a:cubicBezTo>
                  <a:cubicBezTo>
                    <a:pt x="3016" y="11486"/>
                    <a:pt x="2918" y="11138"/>
                    <a:pt x="2882" y="10816"/>
                  </a:cubicBezTo>
                  <a:cubicBezTo>
                    <a:pt x="2864" y="10647"/>
                    <a:pt x="2846" y="10469"/>
                    <a:pt x="2837" y="10290"/>
                  </a:cubicBezTo>
                  <a:cubicBezTo>
                    <a:pt x="2828" y="10121"/>
                    <a:pt x="2846" y="9942"/>
                    <a:pt x="2828" y="9773"/>
                  </a:cubicBezTo>
                  <a:lnTo>
                    <a:pt x="2828" y="9773"/>
                  </a:lnTo>
                  <a:cubicBezTo>
                    <a:pt x="2882" y="10201"/>
                    <a:pt x="2962" y="10629"/>
                    <a:pt x="3060" y="11048"/>
                  </a:cubicBezTo>
                  <a:cubicBezTo>
                    <a:pt x="3096" y="11218"/>
                    <a:pt x="3141" y="11387"/>
                    <a:pt x="3203" y="11548"/>
                  </a:cubicBezTo>
                  <a:cubicBezTo>
                    <a:pt x="3248" y="11646"/>
                    <a:pt x="3301" y="11735"/>
                    <a:pt x="3390" y="11780"/>
                  </a:cubicBezTo>
                  <a:cubicBezTo>
                    <a:pt x="3425" y="11797"/>
                    <a:pt x="3455" y="11805"/>
                    <a:pt x="3483" y="11805"/>
                  </a:cubicBezTo>
                  <a:cubicBezTo>
                    <a:pt x="3597" y="11805"/>
                    <a:pt x="3652" y="11671"/>
                    <a:pt x="3667" y="11548"/>
                  </a:cubicBezTo>
                  <a:cubicBezTo>
                    <a:pt x="3703" y="11619"/>
                    <a:pt x="3720" y="11691"/>
                    <a:pt x="3756" y="11762"/>
                  </a:cubicBezTo>
                  <a:cubicBezTo>
                    <a:pt x="3779" y="11824"/>
                    <a:pt x="3843" y="11873"/>
                    <a:pt x="3906" y="11873"/>
                  </a:cubicBezTo>
                  <a:cubicBezTo>
                    <a:pt x="3916" y="11873"/>
                    <a:pt x="3925" y="11872"/>
                    <a:pt x="3935" y="11869"/>
                  </a:cubicBezTo>
                  <a:cubicBezTo>
                    <a:pt x="3997" y="11851"/>
                    <a:pt x="4024" y="11780"/>
                    <a:pt x="4042" y="11709"/>
                  </a:cubicBezTo>
                  <a:cubicBezTo>
                    <a:pt x="4077" y="11548"/>
                    <a:pt x="4059" y="11379"/>
                    <a:pt x="4050" y="11209"/>
                  </a:cubicBezTo>
                  <a:cubicBezTo>
                    <a:pt x="3979" y="10522"/>
                    <a:pt x="3881" y="9835"/>
                    <a:pt x="3765" y="9148"/>
                  </a:cubicBezTo>
                  <a:cubicBezTo>
                    <a:pt x="3631" y="8408"/>
                    <a:pt x="3480" y="7676"/>
                    <a:pt x="3328" y="6945"/>
                  </a:cubicBezTo>
                  <a:cubicBezTo>
                    <a:pt x="3248" y="6579"/>
                    <a:pt x="3176" y="6213"/>
                    <a:pt x="3096" y="5847"/>
                  </a:cubicBezTo>
                  <a:cubicBezTo>
                    <a:pt x="3033" y="5517"/>
                    <a:pt x="2926" y="5178"/>
                    <a:pt x="2926" y="4848"/>
                  </a:cubicBezTo>
                  <a:cubicBezTo>
                    <a:pt x="2926" y="4750"/>
                    <a:pt x="2944" y="4652"/>
                    <a:pt x="2962" y="4563"/>
                  </a:cubicBezTo>
                  <a:cubicBezTo>
                    <a:pt x="3051" y="4099"/>
                    <a:pt x="3158" y="3582"/>
                    <a:pt x="3114" y="3100"/>
                  </a:cubicBezTo>
                  <a:cubicBezTo>
                    <a:pt x="3078" y="2698"/>
                    <a:pt x="2953" y="2359"/>
                    <a:pt x="2677" y="2029"/>
                  </a:cubicBezTo>
                  <a:cubicBezTo>
                    <a:pt x="2570" y="1895"/>
                    <a:pt x="2445" y="1780"/>
                    <a:pt x="2355" y="1637"/>
                  </a:cubicBezTo>
                  <a:cubicBezTo>
                    <a:pt x="2168" y="1325"/>
                    <a:pt x="2168" y="932"/>
                    <a:pt x="1999" y="611"/>
                  </a:cubicBezTo>
                  <a:cubicBezTo>
                    <a:pt x="1856" y="325"/>
                    <a:pt x="1588" y="111"/>
                    <a:pt x="1285" y="31"/>
                  </a:cubicBezTo>
                  <a:cubicBezTo>
                    <a:pt x="1204" y="11"/>
                    <a:pt x="1115" y="1"/>
                    <a:pt x="1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03;p59">
              <a:extLst>
                <a:ext uri="{FF2B5EF4-FFF2-40B4-BE49-F238E27FC236}">
                  <a16:creationId xmlns:a16="http://schemas.microsoft.com/office/drawing/2014/main" id="{DE55C2D2-A1AD-C118-2527-CB0C5AF02EEB}"/>
                </a:ext>
              </a:extLst>
            </p:cNvPr>
            <p:cNvSpPr/>
            <p:nvPr/>
          </p:nvSpPr>
          <p:spPr>
            <a:xfrm>
              <a:off x="3984488" y="3819306"/>
              <a:ext cx="232431" cy="582191"/>
            </a:xfrm>
            <a:custGeom>
              <a:avLst/>
              <a:gdLst/>
              <a:ahLst/>
              <a:cxnLst/>
              <a:rect l="l" t="t" r="r" b="b"/>
              <a:pathLst>
                <a:path w="1981" h="4962" extrusionOk="0">
                  <a:moveTo>
                    <a:pt x="973" y="1"/>
                  </a:moveTo>
                  <a:cubicBezTo>
                    <a:pt x="991" y="357"/>
                    <a:pt x="1098" y="696"/>
                    <a:pt x="1125" y="1053"/>
                  </a:cubicBezTo>
                  <a:cubicBezTo>
                    <a:pt x="1160" y="1374"/>
                    <a:pt x="1125" y="1713"/>
                    <a:pt x="955" y="1981"/>
                  </a:cubicBezTo>
                  <a:cubicBezTo>
                    <a:pt x="946" y="1990"/>
                    <a:pt x="937" y="2008"/>
                    <a:pt x="928" y="2008"/>
                  </a:cubicBezTo>
                  <a:cubicBezTo>
                    <a:pt x="923" y="2011"/>
                    <a:pt x="917" y="2012"/>
                    <a:pt x="912" y="2012"/>
                  </a:cubicBezTo>
                  <a:cubicBezTo>
                    <a:pt x="882" y="2012"/>
                    <a:pt x="856" y="1975"/>
                    <a:pt x="848" y="1945"/>
                  </a:cubicBezTo>
                  <a:cubicBezTo>
                    <a:pt x="812" y="1821"/>
                    <a:pt x="777" y="1687"/>
                    <a:pt x="750" y="1562"/>
                  </a:cubicBezTo>
                  <a:cubicBezTo>
                    <a:pt x="732" y="1633"/>
                    <a:pt x="705" y="1713"/>
                    <a:pt x="687" y="1794"/>
                  </a:cubicBezTo>
                  <a:cubicBezTo>
                    <a:pt x="679" y="1829"/>
                    <a:pt x="670" y="1865"/>
                    <a:pt x="634" y="1874"/>
                  </a:cubicBezTo>
                  <a:cubicBezTo>
                    <a:pt x="629" y="1875"/>
                    <a:pt x="625" y="1875"/>
                    <a:pt x="620" y="1875"/>
                  </a:cubicBezTo>
                  <a:cubicBezTo>
                    <a:pt x="582" y="1875"/>
                    <a:pt x="552" y="1844"/>
                    <a:pt x="536" y="1812"/>
                  </a:cubicBezTo>
                  <a:cubicBezTo>
                    <a:pt x="393" y="1589"/>
                    <a:pt x="313" y="1330"/>
                    <a:pt x="286" y="1071"/>
                  </a:cubicBezTo>
                  <a:cubicBezTo>
                    <a:pt x="250" y="812"/>
                    <a:pt x="250" y="545"/>
                    <a:pt x="259" y="286"/>
                  </a:cubicBezTo>
                  <a:lnTo>
                    <a:pt x="259" y="286"/>
                  </a:lnTo>
                  <a:cubicBezTo>
                    <a:pt x="241" y="322"/>
                    <a:pt x="215" y="357"/>
                    <a:pt x="197" y="393"/>
                  </a:cubicBezTo>
                  <a:cubicBezTo>
                    <a:pt x="152" y="393"/>
                    <a:pt x="117" y="295"/>
                    <a:pt x="99" y="268"/>
                  </a:cubicBezTo>
                  <a:cubicBezTo>
                    <a:pt x="99" y="268"/>
                    <a:pt x="81" y="393"/>
                    <a:pt x="81" y="402"/>
                  </a:cubicBezTo>
                  <a:cubicBezTo>
                    <a:pt x="81" y="473"/>
                    <a:pt x="81" y="536"/>
                    <a:pt x="81" y="598"/>
                  </a:cubicBezTo>
                  <a:cubicBezTo>
                    <a:pt x="81" y="723"/>
                    <a:pt x="81" y="857"/>
                    <a:pt x="81" y="991"/>
                  </a:cubicBezTo>
                  <a:cubicBezTo>
                    <a:pt x="72" y="1250"/>
                    <a:pt x="63" y="1517"/>
                    <a:pt x="54" y="1776"/>
                  </a:cubicBezTo>
                  <a:cubicBezTo>
                    <a:pt x="27" y="2168"/>
                    <a:pt x="1" y="2570"/>
                    <a:pt x="125" y="2945"/>
                  </a:cubicBezTo>
                  <a:cubicBezTo>
                    <a:pt x="143" y="3007"/>
                    <a:pt x="170" y="3078"/>
                    <a:pt x="188" y="3141"/>
                  </a:cubicBezTo>
                  <a:cubicBezTo>
                    <a:pt x="206" y="3212"/>
                    <a:pt x="215" y="3284"/>
                    <a:pt x="232" y="3364"/>
                  </a:cubicBezTo>
                  <a:cubicBezTo>
                    <a:pt x="304" y="3721"/>
                    <a:pt x="384" y="4078"/>
                    <a:pt x="500" y="4425"/>
                  </a:cubicBezTo>
                  <a:cubicBezTo>
                    <a:pt x="545" y="4550"/>
                    <a:pt x="598" y="4684"/>
                    <a:pt x="687" y="4791"/>
                  </a:cubicBezTo>
                  <a:cubicBezTo>
                    <a:pt x="764" y="4884"/>
                    <a:pt x="888" y="4961"/>
                    <a:pt x="1015" y="4961"/>
                  </a:cubicBezTo>
                  <a:cubicBezTo>
                    <a:pt x="1022" y="4961"/>
                    <a:pt x="1029" y="4961"/>
                    <a:pt x="1035" y="4961"/>
                  </a:cubicBezTo>
                  <a:cubicBezTo>
                    <a:pt x="1217" y="4943"/>
                    <a:pt x="1366" y="4800"/>
                    <a:pt x="1538" y="4800"/>
                  </a:cubicBezTo>
                  <a:cubicBezTo>
                    <a:pt x="1543" y="4800"/>
                    <a:pt x="1548" y="4800"/>
                    <a:pt x="1553" y="4800"/>
                  </a:cubicBezTo>
                  <a:cubicBezTo>
                    <a:pt x="1596" y="4800"/>
                    <a:pt x="1644" y="4812"/>
                    <a:pt x="1689" y="4812"/>
                  </a:cubicBezTo>
                  <a:cubicBezTo>
                    <a:pt x="1701" y="4812"/>
                    <a:pt x="1712" y="4811"/>
                    <a:pt x="1722" y="4809"/>
                  </a:cubicBezTo>
                  <a:cubicBezTo>
                    <a:pt x="1829" y="4782"/>
                    <a:pt x="1883" y="4657"/>
                    <a:pt x="1901" y="4550"/>
                  </a:cubicBezTo>
                  <a:cubicBezTo>
                    <a:pt x="1972" y="4238"/>
                    <a:pt x="1981" y="3926"/>
                    <a:pt x="1972" y="3605"/>
                  </a:cubicBezTo>
                  <a:cubicBezTo>
                    <a:pt x="1945" y="2650"/>
                    <a:pt x="1704" y="1713"/>
                    <a:pt x="1455" y="795"/>
                  </a:cubicBezTo>
                  <a:cubicBezTo>
                    <a:pt x="1401" y="572"/>
                    <a:pt x="1348" y="357"/>
                    <a:pt x="1285" y="143"/>
                  </a:cubicBezTo>
                  <a:lnTo>
                    <a:pt x="1178" y="331"/>
                  </a:lnTo>
                  <a:cubicBezTo>
                    <a:pt x="1187" y="313"/>
                    <a:pt x="1000" y="36"/>
                    <a:pt x="973" y="1"/>
                  </a:cubicBezTo>
                  <a:close/>
                </a:path>
              </a:pathLst>
            </a:custGeom>
            <a:solidFill>
              <a:srgbClr val="3F423C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04;p59">
              <a:extLst>
                <a:ext uri="{FF2B5EF4-FFF2-40B4-BE49-F238E27FC236}">
                  <a16:creationId xmlns:a16="http://schemas.microsoft.com/office/drawing/2014/main" id="{52F4244A-F58C-EF62-54BB-AEF28B0D4AED}"/>
                </a:ext>
              </a:extLst>
            </p:cNvPr>
            <p:cNvSpPr/>
            <p:nvPr/>
          </p:nvSpPr>
          <p:spPr>
            <a:xfrm>
              <a:off x="3816003" y="3280884"/>
              <a:ext cx="477416" cy="1401507"/>
            </a:xfrm>
            <a:custGeom>
              <a:avLst/>
              <a:gdLst/>
              <a:ahLst/>
              <a:cxnLst/>
              <a:rect l="l" t="t" r="r" b="b"/>
              <a:pathLst>
                <a:path w="4069" h="11945" extrusionOk="0">
                  <a:moveTo>
                    <a:pt x="1874" y="7685"/>
                  </a:moveTo>
                  <a:cubicBezTo>
                    <a:pt x="1869" y="7710"/>
                    <a:pt x="1866" y="7736"/>
                    <a:pt x="1863" y="7762"/>
                  </a:cubicBezTo>
                  <a:lnTo>
                    <a:pt x="1863" y="7762"/>
                  </a:lnTo>
                  <a:cubicBezTo>
                    <a:pt x="1868" y="7736"/>
                    <a:pt x="1871" y="7710"/>
                    <a:pt x="1874" y="7685"/>
                  </a:cubicBezTo>
                  <a:close/>
                  <a:moveTo>
                    <a:pt x="1014" y="1"/>
                  </a:moveTo>
                  <a:cubicBezTo>
                    <a:pt x="653" y="1"/>
                    <a:pt x="255" y="162"/>
                    <a:pt x="170" y="539"/>
                  </a:cubicBezTo>
                  <a:cubicBezTo>
                    <a:pt x="116" y="816"/>
                    <a:pt x="250" y="1084"/>
                    <a:pt x="330" y="1351"/>
                  </a:cubicBezTo>
                  <a:cubicBezTo>
                    <a:pt x="348" y="1449"/>
                    <a:pt x="375" y="1548"/>
                    <a:pt x="366" y="1646"/>
                  </a:cubicBezTo>
                  <a:cubicBezTo>
                    <a:pt x="357" y="1735"/>
                    <a:pt x="321" y="1824"/>
                    <a:pt x="286" y="1913"/>
                  </a:cubicBezTo>
                  <a:cubicBezTo>
                    <a:pt x="170" y="2226"/>
                    <a:pt x="0" y="2573"/>
                    <a:pt x="179" y="2904"/>
                  </a:cubicBezTo>
                  <a:cubicBezTo>
                    <a:pt x="186" y="2918"/>
                    <a:pt x="193" y="2933"/>
                    <a:pt x="210" y="2933"/>
                  </a:cubicBezTo>
                  <a:cubicBezTo>
                    <a:pt x="214" y="2933"/>
                    <a:pt x="218" y="2932"/>
                    <a:pt x="223" y="2930"/>
                  </a:cubicBezTo>
                  <a:cubicBezTo>
                    <a:pt x="232" y="2930"/>
                    <a:pt x="241" y="2921"/>
                    <a:pt x="250" y="2912"/>
                  </a:cubicBezTo>
                  <a:cubicBezTo>
                    <a:pt x="295" y="2841"/>
                    <a:pt x="321" y="2770"/>
                    <a:pt x="330" y="2689"/>
                  </a:cubicBezTo>
                  <a:cubicBezTo>
                    <a:pt x="330" y="2805"/>
                    <a:pt x="375" y="2912"/>
                    <a:pt x="437" y="3011"/>
                  </a:cubicBezTo>
                  <a:cubicBezTo>
                    <a:pt x="451" y="3031"/>
                    <a:pt x="476" y="3052"/>
                    <a:pt x="499" y="3052"/>
                  </a:cubicBezTo>
                  <a:cubicBezTo>
                    <a:pt x="505" y="3052"/>
                    <a:pt x="512" y="3050"/>
                    <a:pt x="518" y="3046"/>
                  </a:cubicBezTo>
                  <a:cubicBezTo>
                    <a:pt x="527" y="3037"/>
                    <a:pt x="536" y="3028"/>
                    <a:pt x="536" y="3011"/>
                  </a:cubicBezTo>
                  <a:cubicBezTo>
                    <a:pt x="589" y="2895"/>
                    <a:pt x="616" y="2779"/>
                    <a:pt x="625" y="2654"/>
                  </a:cubicBezTo>
                  <a:cubicBezTo>
                    <a:pt x="643" y="2716"/>
                    <a:pt x="678" y="2788"/>
                    <a:pt x="723" y="2841"/>
                  </a:cubicBezTo>
                  <a:cubicBezTo>
                    <a:pt x="750" y="2788"/>
                    <a:pt x="776" y="2734"/>
                    <a:pt x="803" y="2681"/>
                  </a:cubicBezTo>
                  <a:cubicBezTo>
                    <a:pt x="812" y="2797"/>
                    <a:pt x="857" y="2912"/>
                    <a:pt x="910" y="3011"/>
                  </a:cubicBezTo>
                  <a:cubicBezTo>
                    <a:pt x="919" y="3028"/>
                    <a:pt x="928" y="3046"/>
                    <a:pt x="955" y="3046"/>
                  </a:cubicBezTo>
                  <a:cubicBezTo>
                    <a:pt x="973" y="3046"/>
                    <a:pt x="990" y="3028"/>
                    <a:pt x="1008" y="3002"/>
                  </a:cubicBezTo>
                  <a:cubicBezTo>
                    <a:pt x="1053" y="2921"/>
                    <a:pt x="1089" y="2823"/>
                    <a:pt x="1106" y="2725"/>
                  </a:cubicBezTo>
                  <a:cubicBezTo>
                    <a:pt x="1115" y="2779"/>
                    <a:pt x="1142" y="2823"/>
                    <a:pt x="1178" y="2859"/>
                  </a:cubicBezTo>
                  <a:cubicBezTo>
                    <a:pt x="1184" y="2865"/>
                    <a:pt x="1190" y="2872"/>
                    <a:pt x="1200" y="2872"/>
                  </a:cubicBezTo>
                  <a:cubicBezTo>
                    <a:pt x="1204" y="2872"/>
                    <a:pt x="1208" y="2870"/>
                    <a:pt x="1214" y="2868"/>
                  </a:cubicBezTo>
                  <a:cubicBezTo>
                    <a:pt x="1222" y="2868"/>
                    <a:pt x="1231" y="2850"/>
                    <a:pt x="1231" y="2841"/>
                  </a:cubicBezTo>
                  <a:cubicBezTo>
                    <a:pt x="1267" y="2743"/>
                    <a:pt x="1294" y="2645"/>
                    <a:pt x="1312" y="2547"/>
                  </a:cubicBezTo>
                  <a:cubicBezTo>
                    <a:pt x="1321" y="2591"/>
                    <a:pt x="1338" y="2636"/>
                    <a:pt x="1347" y="2672"/>
                  </a:cubicBezTo>
                  <a:cubicBezTo>
                    <a:pt x="1355" y="2695"/>
                    <a:pt x="1369" y="2718"/>
                    <a:pt x="1391" y="2718"/>
                  </a:cubicBezTo>
                  <a:cubicBezTo>
                    <a:pt x="1394" y="2718"/>
                    <a:pt x="1397" y="2717"/>
                    <a:pt x="1401" y="2716"/>
                  </a:cubicBezTo>
                  <a:cubicBezTo>
                    <a:pt x="1410" y="2716"/>
                    <a:pt x="1419" y="2707"/>
                    <a:pt x="1419" y="2698"/>
                  </a:cubicBezTo>
                  <a:cubicBezTo>
                    <a:pt x="1454" y="2654"/>
                    <a:pt x="1472" y="2600"/>
                    <a:pt x="1481" y="2538"/>
                  </a:cubicBezTo>
                  <a:cubicBezTo>
                    <a:pt x="1481" y="2573"/>
                    <a:pt x="1490" y="2600"/>
                    <a:pt x="1517" y="2618"/>
                  </a:cubicBezTo>
                  <a:lnTo>
                    <a:pt x="1579" y="2520"/>
                  </a:lnTo>
                  <a:lnTo>
                    <a:pt x="1579" y="2520"/>
                  </a:lnTo>
                  <a:cubicBezTo>
                    <a:pt x="1570" y="2618"/>
                    <a:pt x="1579" y="2716"/>
                    <a:pt x="1606" y="2814"/>
                  </a:cubicBezTo>
                  <a:cubicBezTo>
                    <a:pt x="1606" y="2832"/>
                    <a:pt x="1615" y="2850"/>
                    <a:pt x="1633" y="2859"/>
                  </a:cubicBezTo>
                  <a:cubicBezTo>
                    <a:pt x="1660" y="2859"/>
                    <a:pt x="1677" y="2841"/>
                    <a:pt x="1695" y="2814"/>
                  </a:cubicBezTo>
                  <a:cubicBezTo>
                    <a:pt x="1740" y="2725"/>
                    <a:pt x="1767" y="2627"/>
                    <a:pt x="1767" y="2520"/>
                  </a:cubicBezTo>
                  <a:cubicBezTo>
                    <a:pt x="1767" y="2582"/>
                    <a:pt x="1793" y="2645"/>
                    <a:pt x="1847" y="2681"/>
                  </a:cubicBezTo>
                  <a:cubicBezTo>
                    <a:pt x="1874" y="2627"/>
                    <a:pt x="1892" y="2565"/>
                    <a:pt x="1883" y="2502"/>
                  </a:cubicBezTo>
                  <a:lnTo>
                    <a:pt x="1883" y="2502"/>
                  </a:lnTo>
                  <a:cubicBezTo>
                    <a:pt x="1892" y="2547"/>
                    <a:pt x="1918" y="2591"/>
                    <a:pt x="1954" y="2609"/>
                  </a:cubicBezTo>
                  <a:cubicBezTo>
                    <a:pt x="1990" y="2573"/>
                    <a:pt x="2007" y="2529"/>
                    <a:pt x="2007" y="2484"/>
                  </a:cubicBezTo>
                  <a:cubicBezTo>
                    <a:pt x="2007" y="2521"/>
                    <a:pt x="2045" y="2540"/>
                    <a:pt x="2078" y="2540"/>
                  </a:cubicBezTo>
                  <a:cubicBezTo>
                    <a:pt x="2084" y="2540"/>
                    <a:pt x="2091" y="2539"/>
                    <a:pt x="2097" y="2538"/>
                  </a:cubicBezTo>
                  <a:cubicBezTo>
                    <a:pt x="2141" y="2520"/>
                    <a:pt x="2159" y="2475"/>
                    <a:pt x="2177" y="2440"/>
                  </a:cubicBezTo>
                  <a:cubicBezTo>
                    <a:pt x="2195" y="2395"/>
                    <a:pt x="2204" y="2359"/>
                    <a:pt x="2239" y="2333"/>
                  </a:cubicBezTo>
                  <a:lnTo>
                    <a:pt x="2239" y="2333"/>
                  </a:lnTo>
                  <a:cubicBezTo>
                    <a:pt x="2195" y="2520"/>
                    <a:pt x="2257" y="2716"/>
                    <a:pt x="2346" y="2895"/>
                  </a:cubicBezTo>
                  <a:cubicBezTo>
                    <a:pt x="2436" y="3064"/>
                    <a:pt x="2561" y="3225"/>
                    <a:pt x="2632" y="3403"/>
                  </a:cubicBezTo>
                  <a:cubicBezTo>
                    <a:pt x="2694" y="3555"/>
                    <a:pt x="2730" y="3724"/>
                    <a:pt x="2721" y="3894"/>
                  </a:cubicBezTo>
                  <a:cubicBezTo>
                    <a:pt x="2703" y="4251"/>
                    <a:pt x="2489" y="4643"/>
                    <a:pt x="2605" y="5000"/>
                  </a:cubicBezTo>
                  <a:cubicBezTo>
                    <a:pt x="2605" y="5009"/>
                    <a:pt x="2614" y="5018"/>
                    <a:pt x="2614" y="5018"/>
                  </a:cubicBezTo>
                  <a:cubicBezTo>
                    <a:pt x="2623" y="5018"/>
                    <a:pt x="2632" y="5009"/>
                    <a:pt x="2632" y="5000"/>
                  </a:cubicBezTo>
                  <a:cubicBezTo>
                    <a:pt x="2641" y="4946"/>
                    <a:pt x="2650" y="4884"/>
                    <a:pt x="2668" y="4830"/>
                  </a:cubicBezTo>
                  <a:cubicBezTo>
                    <a:pt x="2766" y="5107"/>
                    <a:pt x="2837" y="5393"/>
                    <a:pt x="2926" y="5678"/>
                  </a:cubicBezTo>
                  <a:cubicBezTo>
                    <a:pt x="3114" y="6222"/>
                    <a:pt x="3212" y="6784"/>
                    <a:pt x="3283" y="7346"/>
                  </a:cubicBezTo>
                  <a:cubicBezTo>
                    <a:pt x="3337" y="7837"/>
                    <a:pt x="3328" y="8336"/>
                    <a:pt x="3310" y="8827"/>
                  </a:cubicBezTo>
                  <a:cubicBezTo>
                    <a:pt x="3301" y="8774"/>
                    <a:pt x="3283" y="8720"/>
                    <a:pt x="3256" y="8675"/>
                  </a:cubicBezTo>
                  <a:lnTo>
                    <a:pt x="3256" y="8675"/>
                  </a:lnTo>
                  <a:cubicBezTo>
                    <a:pt x="3265" y="8836"/>
                    <a:pt x="3274" y="9006"/>
                    <a:pt x="3265" y="9166"/>
                  </a:cubicBezTo>
                  <a:cubicBezTo>
                    <a:pt x="3221" y="8988"/>
                    <a:pt x="3158" y="8818"/>
                    <a:pt x="3069" y="8667"/>
                  </a:cubicBezTo>
                  <a:cubicBezTo>
                    <a:pt x="3060" y="8765"/>
                    <a:pt x="3060" y="8872"/>
                    <a:pt x="3051" y="8970"/>
                  </a:cubicBezTo>
                  <a:cubicBezTo>
                    <a:pt x="3033" y="8845"/>
                    <a:pt x="3016" y="8720"/>
                    <a:pt x="2998" y="8586"/>
                  </a:cubicBezTo>
                  <a:lnTo>
                    <a:pt x="2998" y="8586"/>
                  </a:lnTo>
                  <a:cubicBezTo>
                    <a:pt x="2900" y="8836"/>
                    <a:pt x="3024" y="9113"/>
                    <a:pt x="2944" y="9362"/>
                  </a:cubicBezTo>
                  <a:cubicBezTo>
                    <a:pt x="2917" y="9229"/>
                    <a:pt x="2891" y="9104"/>
                    <a:pt x="2873" y="8970"/>
                  </a:cubicBezTo>
                  <a:cubicBezTo>
                    <a:pt x="2864" y="9113"/>
                    <a:pt x="2855" y="9264"/>
                    <a:pt x="2748" y="9353"/>
                  </a:cubicBezTo>
                  <a:cubicBezTo>
                    <a:pt x="2735" y="9360"/>
                    <a:pt x="2727" y="9366"/>
                    <a:pt x="2717" y="9366"/>
                  </a:cubicBezTo>
                  <a:cubicBezTo>
                    <a:pt x="2713" y="9366"/>
                    <a:pt x="2709" y="9365"/>
                    <a:pt x="2703" y="9362"/>
                  </a:cubicBezTo>
                  <a:cubicBezTo>
                    <a:pt x="2685" y="9362"/>
                    <a:pt x="2685" y="9345"/>
                    <a:pt x="2677" y="9336"/>
                  </a:cubicBezTo>
                  <a:cubicBezTo>
                    <a:pt x="2632" y="9255"/>
                    <a:pt x="2596" y="9166"/>
                    <a:pt x="2587" y="9068"/>
                  </a:cubicBezTo>
                  <a:lnTo>
                    <a:pt x="2578" y="9211"/>
                  </a:lnTo>
                  <a:cubicBezTo>
                    <a:pt x="2578" y="9229"/>
                    <a:pt x="2578" y="9246"/>
                    <a:pt x="2570" y="9255"/>
                  </a:cubicBezTo>
                  <a:cubicBezTo>
                    <a:pt x="2562" y="9267"/>
                    <a:pt x="2553" y="9272"/>
                    <a:pt x="2542" y="9272"/>
                  </a:cubicBezTo>
                  <a:cubicBezTo>
                    <a:pt x="2512" y="9272"/>
                    <a:pt x="2473" y="9235"/>
                    <a:pt x="2454" y="9202"/>
                  </a:cubicBezTo>
                  <a:cubicBezTo>
                    <a:pt x="2391" y="9095"/>
                    <a:pt x="2346" y="8970"/>
                    <a:pt x="2320" y="8845"/>
                  </a:cubicBezTo>
                  <a:cubicBezTo>
                    <a:pt x="2311" y="8970"/>
                    <a:pt x="2311" y="9095"/>
                    <a:pt x="2302" y="9220"/>
                  </a:cubicBezTo>
                  <a:cubicBezTo>
                    <a:pt x="2284" y="9175"/>
                    <a:pt x="2266" y="9121"/>
                    <a:pt x="2248" y="9077"/>
                  </a:cubicBezTo>
                  <a:lnTo>
                    <a:pt x="2248" y="9077"/>
                  </a:lnTo>
                  <a:cubicBezTo>
                    <a:pt x="2257" y="9104"/>
                    <a:pt x="2266" y="9139"/>
                    <a:pt x="2257" y="9166"/>
                  </a:cubicBezTo>
                  <a:cubicBezTo>
                    <a:pt x="2251" y="9184"/>
                    <a:pt x="2231" y="9197"/>
                    <a:pt x="2212" y="9197"/>
                  </a:cubicBezTo>
                  <a:cubicBezTo>
                    <a:pt x="2202" y="9197"/>
                    <a:pt x="2192" y="9193"/>
                    <a:pt x="2186" y="9184"/>
                  </a:cubicBezTo>
                  <a:cubicBezTo>
                    <a:pt x="2177" y="9175"/>
                    <a:pt x="2177" y="9166"/>
                    <a:pt x="2168" y="9157"/>
                  </a:cubicBezTo>
                  <a:cubicBezTo>
                    <a:pt x="2150" y="9041"/>
                    <a:pt x="2132" y="8934"/>
                    <a:pt x="2132" y="8818"/>
                  </a:cubicBezTo>
                  <a:cubicBezTo>
                    <a:pt x="2132" y="8898"/>
                    <a:pt x="2123" y="8970"/>
                    <a:pt x="2088" y="9041"/>
                  </a:cubicBezTo>
                  <a:cubicBezTo>
                    <a:pt x="2052" y="8934"/>
                    <a:pt x="2061" y="8818"/>
                    <a:pt x="2061" y="8702"/>
                  </a:cubicBezTo>
                  <a:cubicBezTo>
                    <a:pt x="2061" y="8417"/>
                    <a:pt x="2016" y="8122"/>
                    <a:pt x="1918" y="7846"/>
                  </a:cubicBezTo>
                  <a:lnTo>
                    <a:pt x="1918" y="7846"/>
                  </a:lnTo>
                  <a:cubicBezTo>
                    <a:pt x="1936" y="7962"/>
                    <a:pt x="1918" y="8078"/>
                    <a:pt x="1874" y="8185"/>
                  </a:cubicBezTo>
                  <a:cubicBezTo>
                    <a:pt x="1851" y="8042"/>
                    <a:pt x="1848" y="7899"/>
                    <a:pt x="1863" y="7762"/>
                  </a:cubicBezTo>
                  <a:lnTo>
                    <a:pt x="1863" y="7762"/>
                  </a:lnTo>
                  <a:cubicBezTo>
                    <a:pt x="1850" y="7827"/>
                    <a:pt x="1827" y="7890"/>
                    <a:pt x="1776" y="7935"/>
                  </a:cubicBezTo>
                  <a:cubicBezTo>
                    <a:pt x="1731" y="7730"/>
                    <a:pt x="1731" y="7525"/>
                    <a:pt x="1758" y="7319"/>
                  </a:cubicBezTo>
                  <a:lnTo>
                    <a:pt x="1758" y="7319"/>
                  </a:lnTo>
                  <a:cubicBezTo>
                    <a:pt x="1731" y="7409"/>
                    <a:pt x="1704" y="7498"/>
                    <a:pt x="1633" y="7560"/>
                  </a:cubicBezTo>
                  <a:cubicBezTo>
                    <a:pt x="1579" y="7212"/>
                    <a:pt x="1544" y="6856"/>
                    <a:pt x="1544" y="6499"/>
                  </a:cubicBezTo>
                  <a:cubicBezTo>
                    <a:pt x="1544" y="6383"/>
                    <a:pt x="1544" y="6267"/>
                    <a:pt x="1544" y="6151"/>
                  </a:cubicBezTo>
                  <a:cubicBezTo>
                    <a:pt x="1553" y="5776"/>
                    <a:pt x="1588" y="5393"/>
                    <a:pt x="1553" y="5027"/>
                  </a:cubicBezTo>
                  <a:cubicBezTo>
                    <a:pt x="1544" y="5000"/>
                    <a:pt x="1544" y="4973"/>
                    <a:pt x="1526" y="4955"/>
                  </a:cubicBezTo>
                  <a:cubicBezTo>
                    <a:pt x="1514" y="4938"/>
                    <a:pt x="1492" y="4932"/>
                    <a:pt x="1469" y="4932"/>
                  </a:cubicBezTo>
                  <a:cubicBezTo>
                    <a:pt x="1455" y="4932"/>
                    <a:pt x="1441" y="4934"/>
                    <a:pt x="1428" y="4938"/>
                  </a:cubicBezTo>
                  <a:cubicBezTo>
                    <a:pt x="1454" y="4938"/>
                    <a:pt x="1472" y="4946"/>
                    <a:pt x="1490" y="4964"/>
                  </a:cubicBezTo>
                  <a:cubicBezTo>
                    <a:pt x="1490" y="4973"/>
                    <a:pt x="1490" y="4982"/>
                    <a:pt x="1490" y="5000"/>
                  </a:cubicBezTo>
                  <a:cubicBezTo>
                    <a:pt x="1490" y="5161"/>
                    <a:pt x="1481" y="5330"/>
                    <a:pt x="1463" y="5500"/>
                  </a:cubicBezTo>
                  <a:cubicBezTo>
                    <a:pt x="1445" y="5740"/>
                    <a:pt x="1428" y="5972"/>
                    <a:pt x="1401" y="6213"/>
                  </a:cubicBezTo>
                  <a:cubicBezTo>
                    <a:pt x="1365" y="6677"/>
                    <a:pt x="1329" y="7141"/>
                    <a:pt x="1365" y="7596"/>
                  </a:cubicBezTo>
                  <a:cubicBezTo>
                    <a:pt x="1365" y="7658"/>
                    <a:pt x="1374" y="7712"/>
                    <a:pt x="1419" y="7748"/>
                  </a:cubicBezTo>
                  <a:cubicBezTo>
                    <a:pt x="1431" y="7760"/>
                    <a:pt x="1451" y="7766"/>
                    <a:pt x="1470" y="7766"/>
                  </a:cubicBezTo>
                  <a:cubicBezTo>
                    <a:pt x="1506" y="7766"/>
                    <a:pt x="1544" y="7747"/>
                    <a:pt x="1544" y="7712"/>
                  </a:cubicBezTo>
                  <a:cubicBezTo>
                    <a:pt x="1544" y="7962"/>
                    <a:pt x="1553" y="8203"/>
                    <a:pt x="1561" y="8452"/>
                  </a:cubicBezTo>
                  <a:cubicBezTo>
                    <a:pt x="1597" y="8988"/>
                    <a:pt x="1651" y="9523"/>
                    <a:pt x="1749" y="10049"/>
                  </a:cubicBezTo>
                  <a:cubicBezTo>
                    <a:pt x="1847" y="10567"/>
                    <a:pt x="1999" y="11057"/>
                    <a:pt x="2132" y="11566"/>
                  </a:cubicBezTo>
                  <a:cubicBezTo>
                    <a:pt x="2168" y="11673"/>
                    <a:pt x="2213" y="11780"/>
                    <a:pt x="2284" y="11869"/>
                  </a:cubicBezTo>
                  <a:cubicBezTo>
                    <a:pt x="2302" y="11896"/>
                    <a:pt x="2329" y="11923"/>
                    <a:pt x="2355" y="11932"/>
                  </a:cubicBezTo>
                  <a:cubicBezTo>
                    <a:pt x="2371" y="11940"/>
                    <a:pt x="2387" y="11944"/>
                    <a:pt x="2403" y="11944"/>
                  </a:cubicBezTo>
                  <a:cubicBezTo>
                    <a:pt x="2421" y="11944"/>
                    <a:pt x="2439" y="11937"/>
                    <a:pt x="2454" y="11923"/>
                  </a:cubicBezTo>
                  <a:cubicBezTo>
                    <a:pt x="2471" y="11914"/>
                    <a:pt x="2480" y="11887"/>
                    <a:pt x="2489" y="11860"/>
                  </a:cubicBezTo>
                  <a:cubicBezTo>
                    <a:pt x="2534" y="11735"/>
                    <a:pt x="2570" y="11602"/>
                    <a:pt x="2578" y="11468"/>
                  </a:cubicBezTo>
                  <a:cubicBezTo>
                    <a:pt x="2641" y="11637"/>
                    <a:pt x="2712" y="11825"/>
                    <a:pt x="2873" y="11914"/>
                  </a:cubicBezTo>
                  <a:cubicBezTo>
                    <a:pt x="2885" y="11920"/>
                    <a:pt x="2903" y="11926"/>
                    <a:pt x="2918" y="11926"/>
                  </a:cubicBezTo>
                  <a:cubicBezTo>
                    <a:pt x="2924" y="11926"/>
                    <a:pt x="2930" y="11925"/>
                    <a:pt x="2935" y="11923"/>
                  </a:cubicBezTo>
                  <a:cubicBezTo>
                    <a:pt x="2980" y="11914"/>
                    <a:pt x="2998" y="11860"/>
                    <a:pt x="2998" y="11807"/>
                  </a:cubicBezTo>
                  <a:cubicBezTo>
                    <a:pt x="3007" y="11486"/>
                    <a:pt x="2909" y="11138"/>
                    <a:pt x="2873" y="10816"/>
                  </a:cubicBezTo>
                  <a:cubicBezTo>
                    <a:pt x="2855" y="10647"/>
                    <a:pt x="2837" y="10469"/>
                    <a:pt x="2828" y="10290"/>
                  </a:cubicBezTo>
                  <a:cubicBezTo>
                    <a:pt x="2819" y="10121"/>
                    <a:pt x="2837" y="9942"/>
                    <a:pt x="2819" y="9773"/>
                  </a:cubicBezTo>
                  <a:lnTo>
                    <a:pt x="2819" y="9773"/>
                  </a:lnTo>
                  <a:cubicBezTo>
                    <a:pt x="2873" y="10201"/>
                    <a:pt x="2953" y="10629"/>
                    <a:pt x="3051" y="11048"/>
                  </a:cubicBezTo>
                  <a:cubicBezTo>
                    <a:pt x="3087" y="11218"/>
                    <a:pt x="3132" y="11387"/>
                    <a:pt x="3194" y="11548"/>
                  </a:cubicBezTo>
                  <a:cubicBezTo>
                    <a:pt x="3239" y="11646"/>
                    <a:pt x="3292" y="11735"/>
                    <a:pt x="3381" y="11780"/>
                  </a:cubicBezTo>
                  <a:cubicBezTo>
                    <a:pt x="3416" y="11797"/>
                    <a:pt x="3446" y="11805"/>
                    <a:pt x="3474" y="11805"/>
                  </a:cubicBezTo>
                  <a:cubicBezTo>
                    <a:pt x="3588" y="11805"/>
                    <a:pt x="3643" y="11671"/>
                    <a:pt x="3658" y="11548"/>
                  </a:cubicBezTo>
                  <a:cubicBezTo>
                    <a:pt x="3694" y="11619"/>
                    <a:pt x="3711" y="11691"/>
                    <a:pt x="3747" y="11762"/>
                  </a:cubicBezTo>
                  <a:cubicBezTo>
                    <a:pt x="3770" y="11824"/>
                    <a:pt x="3834" y="11873"/>
                    <a:pt x="3897" y="11873"/>
                  </a:cubicBezTo>
                  <a:cubicBezTo>
                    <a:pt x="3907" y="11873"/>
                    <a:pt x="3916" y="11872"/>
                    <a:pt x="3926" y="11869"/>
                  </a:cubicBezTo>
                  <a:cubicBezTo>
                    <a:pt x="3988" y="11851"/>
                    <a:pt x="4015" y="11780"/>
                    <a:pt x="4033" y="11709"/>
                  </a:cubicBezTo>
                  <a:cubicBezTo>
                    <a:pt x="4068" y="11548"/>
                    <a:pt x="4050" y="11379"/>
                    <a:pt x="4041" y="11209"/>
                  </a:cubicBezTo>
                  <a:cubicBezTo>
                    <a:pt x="3970" y="10522"/>
                    <a:pt x="3872" y="9835"/>
                    <a:pt x="3756" y="9148"/>
                  </a:cubicBezTo>
                  <a:cubicBezTo>
                    <a:pt x="3622" y="8408"/>
                    <a:pt x="3471" y="7676"/>
                    <a:pt x="3319" y="6945"/>
                  </a:cubicBezTo>
                  <a:cubicBezTo>
                    <a:pt x="3239" y="6579"/>
                    <a:pt x="3167" y="6213"/>
                    <a:pt x="3087" y="5847"/>
                  </a:cubicBezTo>
                  <a:cubicBezTo>
                    <a:pt x="3024" y="5517"/>
                    <a:pt x="2917" y="5178"/>
                    <a:pt x="2917" y="4848"/>
                  </a:cubicBezTo>
                  <a:cubicBezTo>
                    <a:pt x="2917" y="4750"/>
                    <a:pt x="2935" y="4652"/>
                    <a:pt x="2953" y="4563"/>
                  </a:cubicBezTo>
                  <a:cubicBezTo>
                    <a:pt x="3042" y="4099"/>
                    <a:pt x="3149" y="3582"/>
                    <a:pt x="3105" y="3100"/>
                  </a:cubicBezTo>
                  <a:cubicBezTo>
                    <a:pt x="3069" y="2698"/>
                    <a:pt x="2944" y="2359"/>
                    <a:pt x="2668" y="2029"/>
                  </a:cubicBezTo>
                  <a:cubicBezTo>
                    <a:pt x="2561" y="1895"/>
                    <a:pt x="2436" y="1780"/>
                    <a:pt x="2346" y="1637"/>
                  </a:cubicBezTo>
                  <a:cubicBezTo>
                    <a:pt x="2159" y="1325"/>
                    <a:pt x="2159" y="932"/>
                    <a:pt x="1990" y="611"/>
                  </a:cubicBezTo>
                  <a:cubicBezTo>
                    <a:pt x="1847" y="325"/>
                    <a:pt x="1579" y="111"/>
                    <a:pt x="1276" y="31"/>
                  </a:cubicBezTo>
                  <a:cubicBezTo>
                    <a:pt x="1195" y="11"/>
                    <a:pt x="1106" y="1"/>
                    <a:pt x="10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05;p59">
              <a:extLst>
                <a:ext uri="{FF2B5EF4-FFF2-40B4-BE49-F238E27FC236}">
                  <a16:creationId xmlns:a16="http://schemas.microsoft.com/office/drawing/2014/main" id="{3ED95399-E62A-1C38-1252-9FF77A5CBA1E}"/>
                </a:ext>
              </a:extLst>
            </p:cNvPr>
            <p:cNvSpPr/>
            <p:nvPr/>
          </p:nvSpPr>
          <p:spPr>
            <a:xfrm>
              <a:off x="3971933" y="3860841"/>
              <a:ext cx="321484" cy="822835"/>
            </a:xfrm>
            <a:custGeom>
              <a:avLst/>
              <a:gdLst/>
              <a:ahLst/>
              <a:cxnLst/>
              <a:rect l="l" t="t" r="r" b="b"/>
              <a:pathLst>
                <a:path w="2740" h="7013" extrusionOk="0">
                  <a:moveTo>
                    <a:pt x="554" y="2751"/>
                  </a:moveTo>
                  <a:cubicBezTo>
                    <a:pt x="552" y="2760"/>
                    <a:pt x="550" y="2769"/>
                    <a:pt x="548" y="2777"/>
                  </a:cubicBezTo>
                  <a:lnTo>
                    <a:pt x="548" y="2777"/>
                  </a:lnTo>
                  <a:cubicBezTo>
                    <a:pt x="550" y="2769"/>
                    <a:pt x="552" y="2760"/>
                    <a:pt x="554" y="2751"/>
                  </a:cubicBezTo>
                  <a:close/>
                  <a:moveTo>
                    <a:pt x="126" y="0"/>
                  </a:moveTo>
                  <a:cubicBezTo>
                    <a:pt x="117" y="0"/>
                    <a:pt x="108" y="1"/>
                    <a:pt x="99" y="3"/>
                  </a:cubicBezTo>
                  <a:cubicBezTo>
                    <a:pt x="125" y="3"/>
                    <a:pt x="152" y="12"/>
                    <a:pt x="161" y="30"/>
                  </a:cubicBezTo>
                  <a:cubicBezTo>
                    <a:pt x="161" y="39"/>
                    <a:pt x="161" y="57"/>
                    <a:pt x="161" y="66"/>
                  </a:cubicBezTo>
                  <a:cubicBezTo>
                    <a:pt x="161" y="235"/>
                    <a:pt x="152" y="405"/>
                    <a:pt x="143" y="565"/>
                  </a:cubicBezTo>
                  <a:cubicBezTo>
                    <a:pt x="125" y="806"/>
                    <a:pt x="99" y="1047"/>
                    <a:pt x="72" y="1279"/>
                  </a:cubicBezTo>
                  <a:cubicBezTo>
                    <a:pt x="36" y="1743"/>
                    <a:pt x="0" y="2207"/>
                    <a:pt x="36" y="2671"/>
                  </a:cubicBezTo>
                  <a:cubicBezTo>
                    <a:pt x="36" y="2724"/>
                    <a:pt x="45" y="2787"/>
                    <a:pt x="90" y="2823"/>
                  </a:cubicBezTo>
                  <a:cubicBezTo>
                    <a:pt x="102" y="2835"/>
                    <a:pt x="122" y="2841"/>
                    <a:pt x="141" y="2841"/>
                  </a:cubicBezTo>
                  <a:cubicBezTo>
                    <a:pt x="177" y="2841"/>
                    <a:pt x="215" y="2821"/>
                    <a:pt x="215" y="2787"/>
                  </a:cubicBezTo>
                  <a:cubicBezTo>
                    <a:pt x="215" y="3028"/>
                    <a:pt x="224" y="3277"/>
                    <a:pt x="232" y="3518"/>
                  </a:cubicBezTo>
                  <a:cubicBezTo>
                    <a:pt x="268" y="4054"/>
                    <a:pt x="322" y="4589"/>
                    <a:pt x="420" y="5115"/>
                  </a:cubicBezTo>
                  <a:cubicBezTo>
                    <a:pt x="518" y="5633"/>
                    <a:pt x="670" y="6132"/>
                    <a:pt x="812" y="6632"/>
                  </a:cubicBezTo>
                  <a:cubicBezTo>
                    <a:pt x="839" y="6739"/>
                    <a:pt x="884" y="6855"/>
                    <a:pt x="955" y="6944"/>
                  </a:cubicBezTo>
                  <a:cubicBezTo>
                    <a:pt x="973" y="6962"/>
                    <a:pt x="1000" y="6989"/>
                    <a:pt x="1026" y="7006"/>
                  </a:cubicBezTo>
                  <a:cubicBezTo>
                    <a:pt x="1041" y="7010"/>
                    <a:pt x="1056" y="7012"/>
                    <a:pt x="1070" y="7012"/>
                  </a:cubicBezTo>
                  <a:cubicBezTo>
                    <a:pt x="1090" y="7012"/>
                    <a:pt x="1109" y="7008"/>
                    <a:pt x="1125" y="6998"/>
                  </a:cubicBezTo>
                  <a:cubicBezTo>
                    <a:pt x="1142" y="6980"/>
                    <a:pt x="1151" y="6953"/>
                    <a:pt x="1160" y="6926"/>
                  </a:cubicBezTo>
                  <a:cubicBezTo>
                    <a:pt x="1214" y="6801"/>
                    <a:pt x="1241" y="6667"/>
                    <a:pt x="1249" y="6534"/>
                  </a:cubicBezTo>
                  <a:cubicBezTo>
                    <a:pt x="1312" y="6712"/>
                    <a:pt x="1383" y="6899"/>
                    <a:pt x="1544" y="6980"/>
                  </a:cubicBezTo>
                  <a:cubicBezTo>
                    <a:pt x="1556" y="6986"/>
                    <a:pt x="1574" y="6992"/>
                    <a:pt x="1589" y="6992"/>
                  </a:cubicBezTo>
                  <a:cubicBezTo>
                    <a:pt x="1595" y="6992"/>
                    <a:pt x="1601" y="6991"/>
                    <a:pt x="1606" y="6989"/>
                  </a:cubicBezTo>
                  <a:cubicBezTo>
                    <a:pt x="1651" y="6980"/>
                    <a:pt x="1669" y="6926"/>
                    <a:pt x="1669" y="6882"/>
                  </a:cubicBezTo>
                  <a:cubicBezTo>
                    <a:pt x="1678" y="6551"/>
                    <a:pt x="1588" y="6212"/>
                    <a:pt x="1544" y="5882"/>
                  </a:cubicBezTo>
                  <a:cubicBezTo>
                    <a:pt x="1526" y="5713"/>
                    <a:pt x="1508" y="5534"/>
                    <a:pt x="1499" y="5365"/>
                  </a:cubicBezTo>
                  <a:cubicBezTo>
                    <a:pt x="1490" y="5195"/>
                    <a:pt x="1508" y="5008"/>
                    <a:pt x="1490" y="4839"/>
                  </a:cubicBezTo>
                  <a:lnTo>
                    <a:pt x="1490" y="4839"/>
                  </a:lnTo>
                  <a:cubicBezTo>
                    <a:pt x="1544" y="5267"/>
                    <a:pt x="1624" y="5695"/>
                    <a:pt x="1722" y="6114"/>
                  </a:cubicBezTo>
                  <a:cubicBezTo>
                    <a:pt x="1758" y="6284"/>
                    <a:pt x="1803" y="6453"/>
                    <a:pt x="1865" y="6614"/>
                  </a:cubicBezTo>
                  <a:cubicBezTo>
                    <a:pt x="1910" y="6712"/>
                    <a:pt x="1963" y="6810"/>
                    <a:pt x="2052" y="6855"/>
                  </a:cubicBezTo>
                  <a:cubicBezTo>
                    <a:pt x="2084" y="6869"/>
                    <a:pt x="2113" y="6875"/>
                    <a:pt x="2139" y="6875"/>
                  </a:cubicBezTo>
                  <a:cubicBezTo>
                    <a:pt x="2260" y="6875"/>
                    <a:pt x="2322" y="6740"/>
                    <a:pt x="2329" y="6623"/>
                  </a:cubicBezTo>
                  <a:cubicBezTo>
                    <a:pt x="2373" y="6685"/>
                    <a:pt x="2382" y="6766"/>
                    <a:pt x="2418" y="6828"/>
                  </a:cubicBezTo>
                  <a:cubicBezTo>
                    <a:pt x="2448" y="6888"/>
                    <a:pt x="2503" y="6941"/>
                    <a:pt x="2562" y="6941"/>
                  </a:cubicBezTo>
                  <a:cubicBezTo>
                    <a:pt x="2573" y="6941"/>
                    <a:pt x="2585" y="6939"/>
                    <a:pt x="2597" y="6935"/>
                  </a:cubicBezTo>
                  <a:cubicBezTo>
                    <a:pt x="2659" y="6917"/>
                    <a:pt x="2686" y="6846"/>
                    <a:pt x="2704" y="6783"/>
                  </a:cubicBezTo>
                  <a:cubicBezTo>
                    <a:pt x="2739" y="6614"/>
                    <a:pt x="2730" y="6444"/>
                    <a:pt x="2712" y="6284"/>
                  </a:cubicBezTo>
                  <a:cubicBezTo>
                    <a:pt x="2650" y="5588"/>
                    <a:pt x="2543" y="4901"/>
                    <a:pt x="2427" y="4214"/>
                  </a:cubicBezTo>
                  <a:cubicBezTo>
                    <a:pt x="2293" y="3483"/>
                    <a:pt x="2142" y="2751"/>
                    <a:pt x="1990" y="2020"/>
                  </a:cubicBezTo>
                  <a:cubicBezTo>
                    <a:pt x="1919" y="1698"/>
                    <a:pt x="1811" y="1359"/>
                    <a:pt x="1785" y="1029"/>
                  </a:cubicBezTo>
                  <a:lnTo>
                    <a:pt x="1785" y="1029"/>
                  </a:lnTo>
                  <a:cubicBezTo>
                    <a:pt x="1803" y="1261"/>
                    <a:pt x="1811" y="1493"/>
                    <a:pt x="1847" y="1716"/>
                  </a:cubicBezTo>
                  <a:cubicBezTo>
                    <a:pt x="1892" y="1948"/>
                    <a:pt x="1927" y="2180"/>
                    <a:pt x="1954" y="2421"/>
                  </a:cubicBezTo>
                  <a:cubicBezTo>
                    <a:pt x="2017" y="2912"/>
                    <a:pt x="1999" y="3402"/>
                    <a:pt x="1990" y="3902"/>
                  </a:cubicBezTo>
                  <a:cubicBezTo>
                    <a:pt x="1981" y="3839"/>
                    <a:pt x="1954" y="3786"/>
                    <a:pt x="1927" y="3741"/>
                  </a:cubicBezTo>
                  <a:lnTo>
                    <a:pt x="1927" y="3741"/>
                  </a:lnTo>
                  <a:cubicBezTo>
                    <a:pt x="1945" y="3902"/>
                    <a:pt x="1945" y="4071"/>
                    <a:pt x="1936" y="4232"/>
                  </a:cubicBezTo>
                  <a:cubicBezTo>
                    <a:pt x="1901" y="4063"/>
                    <a:pt x="1829" y="3893"/>
                    <a:pt x="1740" y="3732"/>
                  </a:cubicBezTo>
                  <a:cubicBezTo>
                    <a:pt x="1731" y="3839"/>
                    <a:pt x="1731" y="3938"/>
                    <a:pt x="1731" y="4045"/>
                  </a:cubicBezTo>
                  <a:cubicBezTo>
                    <a:pt x="1704" y="3911"/>
                    <a:pt x="1687" y="3786"/>
                    <a:pt x="1669" y="3661"/>
                  </a:cubicBezTo>
                  <a:lnTo>
                    <a:pt x="1669" y="3661"/>
                  </a:lnTo>
                  <a:cubicBezTo>
                    <a:pt x="1580" y="3902"/>
                    <a:pt x="1695" y="4187"/>
                    <a:pt x="1615" y="4428"/>
                  </a:cubicBezTo>
                  <a:cubicBezTo>
                    <a:pt x="1588" y="4303"/>
                    <a:pt x="1571" y="4170"/>
                    <a:pt x="1544" y="4036"/>
                  </a:cubicBezTo>
                  <a:cubicBezTo>
                    <a:pt x="1544" y="4178"/>
                    <a:pt x="1526" y="4339"/>
                    <a:pt x="1419" y="4419"/>
                  </a:cubicBezTo>
                  <a:cubicBezTo>
                    <a:pt x="1406" y="4426"/>
                    <a:pt x="1398" y="4432"/>
                    <a:pt x="1388" y="4432"/>
                  </a:cubicBezTo>
                  <a:cubicBezTo>
                    <a:pt x="1384" y="4432"/>
                    <a:pt x="1380" y="4431"/>
                    <a:pt x="1374" y="4428"/>
                  </a:cubicBezTo>
                  <a:cubicBezTo>
                    <a:pt x="1365" y="4428"/>
                    <a:pt x="1356" y="4410"/>
                    <a:pt x="1348" y="4402"/>
                  </a:cubicBezTo>
                  <a:cubicBezTo>
                    <a:pt x="1303" y="4321"/>
                    <a:pt x="1276" y="4232"/>
                    <a:pt x="1258" y="4143"/>
                  </a:cubicBezTo>
                  <a:cubicBezTo>
                    <a:pt x="1258" y="4187"/>
                    <a:pt x="1258" y="4232"/>
                    <a:pt x="1258" y="4277"/>
                  </a:cubicBezTo>
                  <a:cubicBezTo>
                    <a:pt x="1258" y="4294"/>
                    <a:pt x="1249" y="4312"/>
                    <a:pt x="1241" y="4321"/>
                  </a:cubicBezTo>
                  <a:cubicBezTo>
                    <a:pt x="1233" y="4334"/>
                    <a:pt x="1222" y="4340"/>
                    <a:pt x="1210" y="4340"/>
                  </a:cubicBezTo>
                  <a:cubicBezTo>
                    <a:pt x="1180" y="4340"/>
                    <a:pt x="1143" y="4308"/>
                    <a:pt x="1125" y="4277"/>
                  </a:cubicBezTo>
                  <a:cubicBezTo>
                    <a:pt x="1062" y="4161"/>
                    <a:pt x="1017" y="4036"/>
                    <a:pt x="991" y="3911"/>
                  </a:cubicBezTo>
                  <a:cubicBezTo>
                    <a:pt x="991" y="4036"/>
                    <a:pt x="982" y="4161"/>
                    <a:pt x="973" y="4286"/>
                  </a:cubicBezTo>
                  <a:cubicBezTo>
                    <a:pt x="955" y="4241"/>
                    <a:pt x="937" y="4196"/>
                    <a:pt x="919" y="4143"/>
                  </a:cubicBezTo>
                  <a:lnTo>
                    <a:pt x="919" y="4143"/>
                  </a:lnTo>
                  <a:cubicBezTo>
                    <a:pt x="928" y="4170"/>
                    <a:pt x="937" y="4205"/>
                    <a:pt x="928" y="4232"/>
                  </a:cubicBezTo>
                  <a:cubicBezTo>
                    <a:pt x="922" y="4251"/>
                    <a:pt x="897" y="4266"/>
                    <a:pt x="877" y="4266"/>
                  </a:cubicBezTo>
                  <a:cubicBezTo>
                    <a:pt x="869" y="4266"/>
                    <a:pt x="862" y="4264"/>
                    <a:pt x="857" y="4259"/>
                  </a:cubicBezTo>
                  <a:cubicBezTo>
                    <a:pt x="848" y="4250"/>
                    <a:pt x="848" y="4232"/>
                    <a:pt x="848" y="4223"/>
                  </a:cubicBezTo>
                  <a:cubicBezTo>
                    <a:pt x="821" y="4116"/>
                    <a:pt x="803" y="4000"/>
                    <a:pt x="803" y="3884"/>
                  </a:cubicBezTo>
                  <a:cubicBezTo>
                    <a:pt x="803" y="3964"/>
                    <a:pt x="794" y="4045"/>
                    <a:pt x="759" y="4116"/>
                  </a:cubicBezTo>
                  <a:cubicBezTo>
                    <a:pt x="723" y="4009"/>
                    <a:pt x="732" y="3884"/>
                    <a:pt x="732" y="3777"/>
                  </a:cubicBezTo>
                  <a:cubicBezTo>
                    <a:pt x="732" y="3483"/>
                    <a:pt x="687" y="3188"/>
                    <a:pt x="589" y="2912"/>
                  </a:cubicBezTo>
                  <a:lnTo>
                    <a:pt x="589" y="2912"/>
                  </a:lnTo>
                  <a:cubicBezTo>
                    <a:pt x="607" y="3028"/>
                    <a:pt x="589" y="3144"/>
                    <a:pt x="545" y="3251"/>
                  </a:cubicBezTo>
                  <a:cubicBezTo>
                    <a:pt x="519" y="3090"/>
                    <a:pt x="518" y="2937"/>
                    <a:pt x="548" y="2777"/>
                  </a:cubicBezTo>
                  <a:lnTo>
                    <a:pt x="548" y="2777"/>
                  </a:lnTo>
                  <a:cubicBezTo>
                    <a:pt x="532" y="2859"/>
                    <a:pt x="511" y="2945"/>
                    <a:pt x="447" y="3001"/>
                  </a:cubicBezTo>
                  <a:cubicBezTo>
                    <a:pt x="402" y="2796"/>
                    <a:pt x="402" y="2591"/>
                    <a:pt x="429" y="2394"/>
                  </a:cubicBezTo>
                  <a:lnTo>
                    <a:pt x="429" y="2394"/>
                  </a:lnTo>
                  <a:cubicBezTo>
                    <a:pt x="402" y="2475"/>
                    <a:pt x="375" y="2564"/>
                    <a:pt x="313" y="2626"/>
                  </a:cubicBezTo>
                  <a:cubicBezTo>
                    <a:pt x="250" y="2278"/>
                    <a:pt x="215" y="1921"/>
                    <a:pt x="215" y="1565"/>
                  </a:cubicBezTo>
                  <a:cubicBezTo>
                    <a:pt x="215" y="1449"/>
                    <a:pt x="215" y="1333"/>
                    <a:pt x="215" y="1217"/>
                  </a:cubicBezTo>
                  <a:cubicBezTo>
                    <a:pt x="224" y="851"/>
                    <a:pt x="259" y="467"/>
                    <a:pt x="224" y="93"/>
                  </a:cubicBezTo>
                  <a:cubicBezTo>
                    <a:pt x="215" y="75"/>
                    <a:pt x="215" y="48"/>
                    <a:pt x="197" y="30"/>
                  </a:cubicBezTo>
                  <a:cubicBezTo>
                    <a:pt x="183" y="10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06;p59">
              <a:extLst>
                <a:ext uri="{FF2B5EF4-FFF2-40B4-BE49-F238E27FC236}">
                  <a16:creationId xmlns:a16="http://schemas.microsoft.com/office/drawing/2014/main" id="{E0E7165C-9E26-07FC-B572-70B22453FCDC}"/>
                </a:ext>
              </a:extLst>
            </p:cNvPr>
            <p:cNvSpPr/>
            <p:nvPr/>
          </p:nvSpPr>
          <p:spPr>
            <a:xfrm>
              <a:off x="3972989" y="4059009"/>
              <a:ext cx="200165" cy="623374"/>
            </a:xfrm>
            <a:custGeom>
              <a:avLst/>
              <a:gdLst/>
              <a:ahLst/>
              <a:cxnLst/>
              <a:rect l="l" t="t" r="r" b="b"/>
              <a:pathLst>
                <a:path w="1706" h="5313" extrusionOk="0">
                  <a:moveTo>
                    <a:pt x="1428" y="4720"/>
                  </a:moveTo>
                  <a:cubicBezTo>
                    <a:pt x="1430" y="4733"/>
                    <a:pt x="1433" y="4746"/>
                    <a:pt x="1436" y="4759"/>
                  </a:cubicBezTo>
                  <a:lnTo>
                    <a:pt x="1436" y="4759"/>
                  </a:lnTo>
                  <a:cubicBezTo>
                    <a:pt x="1434" y="4746"/>
                    <a:pt x="1431" y="4733"/>
                    <a:pt x="1428" y="4720"/>
                  </a:cubicBezTo>
                  <a:close/>
                  <a:moveTo>
                    <a:pt x="45" y="1"/>
                  </a:moveTo>
                  <a:cubicBezTo>
                    <a:pt x="9" y="322"/>
                    <a:pt x="0" y="643"/>
                    <a:pt x="27" y="964"/>
                  </a:cubicBezTo>
                  <a:cubicBezTo>
                    <a:pt x="27" y="1026"/>
                    <a:pt x="36" y="1080"/>
                    <a:pt x="81" y="1116"/>
                  </a:cubicBezTo>
                  <a:cubicBezTo>
                    <a:pt x="93" y="1128"/>
                    <a:pt x="113" y="1134"/>
                    <a:pt x="132" y="1134"/>
                  </a:cubicBezTo>
                  <a:cubicBezTo>
                    <a:pt x="168" y="1134"/>
                    <a:pt x="206" y="1115"/>
                    <a:pt x="206" y="1080"/>
                  </a:cubicBezTo>
                  <a:cubicBezTo>
                    <a:pt x="206" y="1330"/>
                    <a:pt x="215" y="1571"/>
                    <a:pt x="223" y="1820"/>
                  </a:cubicBezTo>
                  <a:cubicBezTo>
                    <a:pt x="259" y="2356"/>
                    <a:pt x="313" y="2891"/>
                    <a:pt x="411" y="3417"/>
                  </a:cubicBezTo>
                  <a:cubicBezTo>
                    <a:pt x="509" y="3935"/>
                    <a:pt x="661" y="4425"/>
                    <a:pt x="794" y="4934"/>
                  </a:cubicBezTo>
                  <a:cubicBezTo>
                    <a:pt x="830" y="5041"/>
                    <a:pt x="875" y="5148"/>
                    <a:pt x="946" y="5237"/>
                  </a:cubicBezTo>
                  <a:cubicBezTo>
                    <a:pt x="964" y="5264"/>
                    <a:pt x="991" y="5291"/>
                    <a:pt x="1017" y="5300"/>
                  </a:cubicBezTo>
                  <a:cubicBezTo>
                    <a:pt x="1033" y="5308"/>
                    <a:pt x="1049" y="5312"/>
                    <a:pt x="1065" y="5312"/>
                  </a:cubicBezTo>
                  <a:cubicBezTo>
                    <a:pt x="1083" y="5312"/>
                    <a:pt x="1101" y="5305"/>
                    <a:pt x="1116" y="5291"/>
                  </a:cubicBezTo>
                  <a:cubicBezTo>
                    <a:pt x="1133" y="5282"/>
                    <a:pt x="1142" y="5255"/>
                    <a:pt x="1151" y="5228"/>
                  </a:cubicBezTo>
                  <a:cubicBezTo>
                    <a:pt x="1196" y="5104"/>
                    <a:pt x="1231" y="4970"/>
                    <a:pt x="1240" y="4837"/>
                  </a:cubicBezTo>
                  <a:lnTo>
                    <a:pt x="1240" y="4837"/>
                  </a:lnTo>
                  <a:cubicBezTo>
                    <a:pt x="1232" y="4962"/>
                    <a:pt x="1401" y="5202"/>
                    <a:pt x="1508" y="5264"/>
                  </a:cubicBezTo>
                  <a:cubicBezTo>
                    <a:pt x="1530" y="5276"/>
                    <a:pt x="1551" y="5281"/>
                    <a:pt x="1570" y="5281"/>
                  </a:cubicBezTo>
                  <a:cubicBezTo>
                    <a:pt x="1654" y="5281"/>
                    <a:pt x="1706" y="5183"/>
                    <a:pt x="1633" y="5103"/>
                  </a:cubicBezTo>
                  <a:cubicBezTo>
                    <a:pt x="1536" y="5006"/>
                    <a:pt x="1468" y="4887"/>
                    <a:pt x="1436" y="4759"/>
                  </a:cubicBezTo>
                  <a:lnTo>
                    <a:pt x="1436" y="4759"/>
                  </a:lnTo>
                  <a:cubicBezTo>
                    <a:pt x="1454" y="4855"/>
                    <a:pt x="1451" y="4956"/>
                    <a:pt x="1428" y="5050"/>
                  </a:cubicBezTo>
                  <a:cubicBezTo>
                    <a:pt x="1276" y="4862"/>
                    <a:pt x="1214" y="4631"/>
                    <a:pt x="1178" y="4399"/>
                  </a:cubicBezTo>
                  <a:cubicBezTo>
                    <a:pt x="1142" y="4167"/>
                    <a:pt x="1124" y="3926"/>
                    <a:pt x="1062" y="3703"/>
                  </a:cubicBezTo>
                  <a:cubicBezTo>
                    <a:pt x="1054" y="3687"/>
                    <a:pt x="1040" y="3665"/>
                    <a:pt x="1025" y="3665"/>
                  </a:cubicBezTo>
                  <a:cubicBezTo>
                    <a:pt x="1022" y="3665"/>
                    <a:pt x="1020" y="3666"/>
                    <a:pt x="1017" y="3667"/>
                  </a:cubicBezTo>
                  <a:cubicBezTo>
                    <a:pt x="1017" y="3685"/>
                    <a:pt x="1008" y="3703"/>
                    <a:pt x="1008" y="3730"/>
                  </a:cubicBezTo>
                  <a:cubicBezTo>
                    <a:pt x="964" y="3471"/>
                    <a:pt x="919" y="3212"/>
                    <a:pt x="866" y="2953"/>
                  </a:cubicBezTo>
                  <a:cubicBezTo>
                    <a:pt x="803" y="2614"/>
                    <a:pt x="750" y="2275"/>
                    <a:pt x="661" y="1936"/>
                  </a:cubicBezTo>
                  <a:cubicBezTo>
                    <a:pt x="580" y="1615"/>
                    <a:pt x="491" y="1258"/>
                    <a:pt x="330" y="973"/>
                  </a:cubicBezTo>
                  <a:cubicBezTo>
                    <a:pt x="286" y="1026"/>
                    <a:pt x="215" y="1062"/>
                    <a:pt x="161" y="1098"/>
                  </a:cubicBezTo>
                  <a:cubicBezTo>
                    <a:pt x="125" y="732"/>
                    <a:pt x="81" y="366"/>
                    <a:pt x="45" y="1"/>
                  </a:cubicBezTo>
                  <a:close/>
                </a:path>
              </a:pathLst>
            </a:custGeom>
            <a:solidFill>
              <a:srgbClr val="9FC389">
                <a:alpha val="45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7;p59">
              <a:extLst>
                <a:ext uri="{FF2B5EF4-FFF2-40B4-BE49-F238E27FC236}">
                  <a16:creationId xmlns:a16="http://schemas.microsoft.com/office/drawing/2014/main" id="{2BE62D32-F080-6BB4-32B6-064E0CE169BB}"/>
                </a:ext>
              </a:extLst>
            </p:cNvPr>
            <p:cNvSpPr/>
            <p:nvPr/>
          </p:nvSpPr>
          <p:spPr>
            <a:xfrm>
              <a:off x="3836888" y="3281236"/>
              <a:ext cx="342369" cy="370763"/>
            </a:xfrm>
            <a:custGeom>
              <a:avLst/>
              <a:gdLst/>
              <a:ahLst/>
              <a:cxnLst/>
              <a:rect l="l" t="t" r="r" b="b"/>
              <a:pathLst>
                <a:path w="2918" h="3160" extrusionOk="0">
                  <a:moveTo>
                    <a:pt x="836" y="1"/>
                  </a:moveTo>
                  <a:cubicBezTo>
                    <a:pt x="707" y="1"/>
                    <a:pt x="578" y="21"/>
                    <a:pt x="456" y="64"/>
                  </a:cubicBezTo>
                  <a:cubicBezTo>
                    <a:pt x="349" y="99"/>
                    <a:pt x="242" y="153"/>
                    <a:pt x="161" y="233"/>
                  </a:cubicBezTo>
                  <a:cubicBezTo>
                    <a:pt x="117" y="269"/>
                    <a:pt x="81" y="305"/>
                    <a:pt x="54" y="358"/>
                  </a:cubicBezTo>
                  <a:cubicBezTo>
                    <a:pt x="47" y="379"/>
                    <a:pt x="17" y="479"/>
                    <a:pt x="41" y="479"/>
                  </a:cubicBezTo>
                  <a:cubicBezTo>
                    <a:pt x="48" y="479"/>
                    <a:pt x="57" y="473"/>
                    <a:pt x="72" y="456"/>
                  </a:cubicBezTo>
                  <a:cubicBezTo>
                    <a:pt x="134" y="385"/>
                    <a:pt x="188" y="322"/>
                    <a:pt x="250" y="260"/>
                  </a:cubicBezTo>
                  <a:lnTo>
                    <a:pt x="250" y="260"/>
                  </a:lnTo>
                  <a:cubicBezTo>
                    <a:pt x="242" y="296"/>
                    <a:pt x="242" y="349"/>
                    <a:pt x="286" y="349"/>
                  </a:cubicBezTo>
                  <a:cubicBezTo>
                    <a:pt x="295" y="349"/>
                    <a:pt x="304" y="340"/>
                    <a:pt x="313" y="331"/>
                  </a:cubicBezTo>
                  <a:cubicBezTo>
                    <a:pt x="358" y="305"/>
                    <a:pt x="402" y="269"/>
                    <a:pt x="447" y="242"/>
                  </a:cubicBezTo>
                  <a:lnTo>
                    <a:pt x="447" y="242"/>
                  </a:lnTo>
                  <a:cubicBezTo>
                    <a:pt x="429" y="269"/>
                    <a:pt x="420" y="296"/>
                    <a:pt x="411" y="322"/>
                  </a:cubicBezTo>
                  <a:cubicBezTo>
                    <a:pt x="402" y="340"/>
                    <a:pt x="402" y="358"/>
                    <a:pt x="411" y="367"/>
                  </a:cubicBezTo>
                  <a:lnTo>
                    <a:pt x="438" y="367"/>
                  </a:lnTo>
                  <a:cubicBezTo>
                    <a:pt x="536" y="340"/>
                    <a:pt x="598" y="251"/>
                    <a:pt x="688" y="206"/>
                  </a:cubicBezTo>
                  <a:cubicBezTo>
                    <a:pt x="730" y="185"/>
                    <a:pt x="776" y="175"/>
                    <a:pt x="823" y="175"/>
                  </a:cubicBezTo>
                  <a:cubicBezTo>
                    <a:pt x="915" y="175"/>
                    <a:pt x="1009" y="213"/>
                    <a:pt x="1080" y="278"/>
                  </a:cubicBezTo>
                  <a:cubicBezTo>
                    <a:pt x="1178" y="376"/>
                    <a:pt x="1232" y="528"/>
                    <a:pt x="1223" y="661"/>
                  </a:cubicBezTo>
                  <a:cubicBezTo>
                    <a:pt x="1208" y="651"/>
                    <a:pt x="1191" y="647"/>
                    <a:pt x="1173" y="647"/>
                  </a:cubicBezTo>
                  <a:cubicBezTo>
                    <a:pt x="1128" y="647"/>
                    <a:pt x="1079" y="676"/>
                    <a:pt x="1053" y="715"/>
                  </a:cubicBezTo>
                  <a:cubicBezTo>
                    <a:pt x="1018" y="777"/>
                    <a:pt x="1036" y="849"/>
                    <a:pt x="1071" y="911"/>
                  </a:cubicBezTo>
                  <a:cubicBezTo>
                    <a:pt x="1062" y="895"/>
                    <a:pt x="1045" y="888"/>
                    <a:pt x="1027" y="888"/>
                  </a:cubicBezTo>
                  <a:cubicBezTo>
                    <a:pt x="996" y="888"/>
                    <a:pt x="961" y="909"/>
                    <a:pt x="955" y="938"/>
                  </a:cubicBezTo>
                  <a:cubicBezTo>
                    <a:pt x="937" y="991"/>
                    <a:pt x="964" y="1036"/>
                    <a:pt x="1008" y="1071"/>
                  </a:cubicBezTo>
                  <a:lnTo>
                    <a:pt x="1008" y="1071"/>
                  </a:lnTo>
                  <a:cubicBezTo>
                    <a:pt x="1002" y="1067"/>
                    <a:pt x="963" y="1067"/>
                    <a:pt x="922" y="1067"/>
                  </a:cubicBezTo>
                  <a:cubicBezTo>
                    <a:pt x="879" y="1067"/>
                    <a:pt x="835" y="1067"/>
                    <a:pt x="821" y="1063"/>
                  </a:cubicBezTo>
                  <a:cubicBezTo>
                    <a:pt x="732" y="1036"/>
                    <a:pt x="661" y="1000"/>
                    <a:pt x="581" y="965"/>
                  </a:cubicBezTo>
                  <a:cubicBezTo>
                    <a:pt x="563" y="951"/>
                    <a:pt x="536" y="942"/>
                    <a:pt x="511" y="942"/>
                  </a:cubicBezTo>
                  <a:cubicBezTo>
                    <a:pt x="487" y="942"/>
                    <a:pt x="465" y="951"/>
                    <a:pt x="456" y="974"/>
                  </a:cubicBezTo>
                  <a:cubicBezTo>
                    <a:pt x="447" y="1009"/>
                    <a:pt x="482" y="1054"/>
                    <a:pt x="465" y="1081"/>
                  </a:cubicBezTo>
                  <a:cubicBezTo>
                    <a:pt x="313" y="1018"/>
                    <a:pt x="233" y="840"/>
                    <a:pt x="81" y="786"/>
                  </a:cubicBezTo>
                  <a:lnTo>
                    <a:pt x="63" y="786"/>
                  </a:lnTo>
                  <a:cubicBezTo>
                    <a:pt x="54" y="786"/>
                    <a:pt x="45" y="804"/>
                    <a:pt x="45" y="804"/>
                  </a:cubicBezTo>
                  <a:cubicBezTo>
                    <a:pt x="1" y="991"/>
                    <a:pt x="99" y="1170"/>
                    <a:pt x="152" y="1348"/>
                  </a:cubicBezTo>
                  <a:cubicBezTo>
                    <a:pt x="170" y="1446"/>
                    <a:pt x="197" y="1545"/>
                    <a:pt x="188" y="1643"/>
                  </a:cubicBezTo>
                  <a:cubicBezTo>
                    <a:pt x="170" y="1812"/>
                    <a:pt x="72" y="1955"/>
                    <a:pt x="54" y="2124"/>
                  </a:cubicBezTo>
                  <a:cubicBezTo>
                    <a:pt x="81" y="2062"/>
                    <a:pt x="117" y="2008"/>
                    <a:pt x="152" y="1955"/>
                  </a:cubicBezTo>
                  <a:lnTo>
                    <a:pt x="152" y="1955"/>
                  </a:lnTo>
                  <a:cubicBezTo>
                    <a:pt x="126" y="2071"/>
                    <a:pt x="117" y="2196"/>
                    <a:pt x="126" y="2321"/>
                  </a:cubicBezTo>
                  <a:cubicBezTo>
                    <a:pt x="143" y="2294"/>
                    <a:pt x="161" y="2276"/>
                    <a:pt x="179" y="2249"/>
                  </a:cubicBezTo>
                  <a:cubicBezTo>
                    <a:pt x="179" y="2294"/>
                    <a:pt x="197" y="2347"/>
                    <a:pt x="224" y="2383"/>
                  </a:cubicBezTo>
                  <a:cubicBezTo>
                    <a:pt x="268" y="2276"/>
                    <a:pt x="304" y="2169"/>
                    <a:pt x="349" y="2062"/>
                  </a:cubicBezTo>
                  <a:lnTo>
                    <a:pt x="349" y="2062"/>
                  </a:lnTo>
                  <a:cubicBezTo>
                    <a:pt x="322" y="2196"/>
                    <a:pt x="313" y="2330"/>
                    <a:pt x="340" y="2463"/>
                  </a:cubicBezTo>
                  <a:cubicBezTo>
                    <a:pt x="411" y="2347"/>
                    <a:pt x="473" y="2214"/>
                    <a:pt x="509" y="2080"/>
                  </a:cubicBezTo>
                  <a:lnTo>
                    <a:pt x="509" y="2080"/>
                  </a:lnTo>
                  <a:cubicBezTo>
                    <a:pt x="491" y="2178"/>
                    <a:pt x="491" y="2267"/>
                    <a:pt x="527" y="2356"/>
                  </a:cubicBezTo>
                  <a:cubicBezTo>
                    <a:pt x="581" y="2240"/>
                    <a:pt x="616" y="2116"/>
                    <a:pt x="634" y="1991"/>
                  </a:cubicBezTo>
                  <a:lnTo>
                    <a:pt x="634" y="1991"/>
                  </a:lnTo>
                  <a:cubicBezTo>
                    <a:pt x="625" y="2124"/>
                    <a:pt x="634" y="2258"/>
                    <a:pt x="670" y="2392"/>
                  </a:cubicBezTo>
                  <a:cubicBezTo>
                    <a:pt x="670" y="2419"/>
                    <a:pt x="688" y="2446"/>
                    <a:pt x="705" y="2446"/>
                  </a:cubicBezTo>
                  <a:cubicBezTo>
                    <a:pt x="723" y="2437"/>
                    <a:pt x="732" y="2419"/>
                    <a:pt x="741" y="2401"/>
                  </a:cubicBezTo>
                  <a:cubicBezTo>
                    <a:pt x="776" y="2323"/>
                    <a:pt x="795" y="2240"/>
                    <a:pt x="806" y="2151"/>
                  </a:cubicBezTo>
                  <a:lnTo>
                    <a:pt x="806" y="2151"/>
                  </a:lnTo>
                  <a:cubicBezTo>
                    <a:pt x="807" y="2207"/>
                    <a:pt x="823" y="2262"/>
                    <a:pt x="848" y="2312"/>
                  </a:cubicBezTo>
                  <a:cubicBezTo>
                    <a:pt x="876" y="2269"/>
                    <a:pt x="899" y="2222"/>
                    <a:pt x="912" y="2172"/>
                  </a:cubicBezTo>
                  <a:lnTo>
                    <a:pt x="912" y="2172"/>
                  </a:lnTo>
                  <a:cubicBezTo>
                    <a:pt x="902" y="2233"/>
                    <a:pt x="905" y="2299"/>
                    <a:pt x="920" y="2365"/>
                  </a:cubicBezTo>
                  <a:cubicBezTo>
                    <a:pt x="928" y="2383"/>
                    <a:pt x="937" y="2410"/>
                    <a:pt x="955" y="2437"/>
                  </a:cubicBezTo>
                  <a:cubicBezTo>
                    <a:pt x="966" y="2448"/>
                    <a:pt x="984" y="2455"/>
                    <a:pt x="1000" y="2455"/>
                  </a:cubicBezTo>
                  <a:cubicBezTo>
                    <a:pt x="1010" y="2455"/>
                    <a:pt x="1020" y="2452"/>
                    <a:pt x="1027" y="2446"/>
                  </a:cubicBezTo>
                  <a:cubicBezTo>
                    <a:pt x="1053" y="2428"/>
                    <a:pt x="1062" y="2401"/>
                    <a:pt x="1062" y="2374"/>
                  </a:cubicBezTo>
                  <a:cubicBezTo>
                    <a:pt x="1071" y="2278"/>
                    <a:pt x="1071" y="2182"/>
                    <a:pt x="1054" y="2085"/>
                  </a:cubicBezTo>
                  <a:lnTo>
                    <a:pt x="1054" y="2085"/>
                  </a:lnTo>
                  <a:cubicBezTo>
                    <a:pt x="1064" y="2137"/>
                    <a:pt x="1090" y="2188"/>
                    <a:pt x="1125" y="2223"/>
                  </a:cubicBezTo>
                  <a:cubicBezTo>
                    <a:pt x="1178" y="2071"/>
                    <a:pt x="1205" y="1910"/>
                    <a:pt x="1196" y="1750"/>
                  </a:cubicBezTo>
                  <a:lnTo>
                    <a:pt x="1196" y="1750"/>
                  </a:lnTo>
                  <a:cubicBezTo>
                    <a:pt x="1214" y="1875"/>
                    <a:pt x="1232" y="2000"/>
                    <a:pt x="1250" y="2116"/>
                  </a:cubicBezTo>
                  <a:cubicBezTo>
                    <a:pt x="1259" y="2187"/>
                    <a:pt x="1285" y="2276"/>
                    <a:pt x="1348" y="2303"/>
                  </a:cubicBezTo>
                  <a:cubicBezTo>
                    <a:pt x="1388" y="2190"/>
                    <a:pt x="1399" y="2063"/>
                    <a:pt x="1388" y="1941"/>
                  </a:cubicBezTo>
                  <a:lnTo>
                    <a:pt x="1388" y="1941"/>
                  </a:lnTo>
                  <a:cubicBezTo>
                    <a:pt x="1395" y="1972"/>
                    <a:pt x="1409" y="2001"/>
                    <a:pt x="1428" y="2026"/>
                  </a:cubicBezTo>
                  <a:cubicBezTo>
                    <a:pt x="1455" y="1973"/>
                    <a:pt x="1473" y="1901"/>
                    <a:pt x="1464" y="1839"/>
                  </a:cubicBezTo>
                  <a:lnTo>
                    <a:pt x="1464" y="1839"/>
                  </a:lnTo>
                  <a:cubicBezTo>
                    <a:pt x="1482" y="1857"/>
                    <a:pt x="1490" y="1875"/>
                    <a:pt x="1499" y="1892"/>
                  </a:cubicBezTo>
                  <a:cubicBezTo>
                    <a:pt x="1526" y="1866"/>
                    <a:pt x="1548" y="1834"/>
                    <a:pt x="1553" y="1802"/>
                  </a:cubicBezTo>
                  <a:lnTo>
                    <a:pt x="1553" y="1802"/>
                  </a:lnTo>
                  <a:cubicBezTo>
                    <a:pt x="1555" y="1899"/>
                    <a:pt x="1566" y="2002"/>
                    <a:pt x="1598" y="2098"/>
                  </a:cubicBezTo>
                  <a:cubicBezTo>
                    <a:pt x="1606" y="2116"/>
                    <a:pt x="1615" y="2142"/>
                    <a:pt x="1642" y="2142"/>
                  </a:cubicBezTo>
                  <a:cubicBezTo>
                    <a:pt x="1669" y="2142"/>
                    <a:pt x="1678" y="2107"/>
                    <a:pt x="1687" y="2089"/>
                  </a:cubicBezTo>
                  <a:cubicBezTo>
                    <a:pt x="1696" y="1973"/>
                    <a:pt x="1705" y="1866"/>
                    <a:pt x="1696" y="1759"/>
                  </a:cubicBezTo>
                  <a:lnTo>
                    <a:pt x="1696" y="1759"/>
                  </a:lnTo>
                  <a:cubicBezTo>
                    <a:pt x="1705" y="1821"/>
                    <a:pt x="1714" y="1884"/>
                    <a:pt x="1740" y="1937"/>
                  </a:cubicBezTo>
                  <a:cubicBezTo>
                    <a:pt x="1754" y="1964"/>
                    <a:pt x="1777" y="1991"/>
                    <a:pt x="1800" y="1991"/>
                  </a:cubicBezTo>
                  <a:cubicBezTo>
                    <a:pt x="1807" y="1991"/>
                    <a:pt x="1814" y="1988"/>
                    <a:pt x="1821" y="1982"/>
                  </a:cubicBezTo>
                  <a:cubicBezTo>
                    <a:pt x="1829" y="1973"/>
                    <a:pt x="1829" y="1955"/>
                    <a:pt x="1838" y="1946"/>
                  </a:cubicBezTo>
                  <a:cubicBezTo>
                    <a:pt x="1838" y="1910"/>
                    <a:pt x="1838" y="1866"/>
                    <a:pt x="1838" y="1830"/>
                  </a:cubicBezTo>
                  <a:cubicBezTo>
                    <a:pt x="1847" y="1937"/>
                    <a:pt x="1910" y="2044"/>
                    <a:pt x="1999" y="2089"/>
                  </a:cubicBezTo>
                  <a:cubicBezTo>
                    <a:pt x="1999" y="1982"/>
                    <a:pt x="1990" y="1866"/>
                    <a:pt x="1963" y="1759"/>
                  </a:cubicBezTo>
                  <a:lnTo>
                    <a:pt x="1963" y="1759"/>
                  </a:lnTo>
                  <a:cubicBezTo>
                    <a:pt x="2035" y="1910"/>
                    <a:pt x="2115" y="2062"/>
                    <a:pt x="2258" y="2151"/>
                  </a:cubicBezTo>
                  <a:cubicBezTo>
                    <a:pt x="2240" y="2026"/>
                    <a:pt x="2195" y="1901"/>
                    <a:pt x="2142" y="1785"/>
                  </a:cubicBezTo>
                  <a:lnTo>
                    <a:pt x="2142" y="1785"/>
                  </a:lnTo>
                  <a:cubicBezTo>
                    <a:pt x="2213" y="1866"/>
                    <a:pt x="2284" y="1955"/>
                    <a:pt x="2311" y="2053"/>
                  </a:cubicBezTo>
                  <a:cubicBezTo>
                    <a:pt x="2347" y="2160"/>
                    <a:pt x="2329" y="2276"/>
                    <a:pt x="2338" y="2392"/>
                  </a:cubicBezTo>
                  <a:cubicBezTo>
                    <a:pt x="2347" y="2499"/>
                    <a:pt x="2392" y="2624"/>
                    <a:pt x="2490" y="2669"/>
                  </a:cubicBezTo>
                  <a:cubicBezTo>
                    <a:pt x="2499" y="2615"/>
                    <a:pt x="2507" y="2553"/>
                    <a:pt x="2516" y="2499"/>
                  </a:cubicBezTo>
                  <a:cubicBezTo>
                    <a:pt x="2516" y="2651"/>
                    <a:pt x="2561" y="2802"/>
                    <a:pt x="2641" y="2936"/>
                  </a:cubicBezTo>
                  <a:cubicBezTo>
                    <a:pt x="2686" y="2883"/>
                    <a:pt x="2713" y="2811"/>
                    <a:pt x="2722" y="2740"/>
                  </a:cubicBezTo>
                  <a:cubicBezTo>
                    <a:pt x="2748" y="2892"/>
                    <a:pt x="2820" y="3034"/>
                    <a:pt x="2918" y="3159"/>
                  </a:cubicBezTo>
                  <a:cubicBezTo>
                    <a:pt x="2909" y="3061"/>
                    <a:pt x="2918" y="2972"/>
                    <a:pt x="2900" y="2874"/>
                  </a:cubicBezTo>
                  <a:cubicBezTo>
                    <a:pt x="2882" y="2776"/>
                    <a:pt x="2846" y="2669"/>
                    <a:pt x="2811" y="2570"/>
                  </a:cubicBezTo>
                  <a:cubicBezTo>
                    <a:pt x="2739" y="2374"/>
                    <a:pt x="2623" y="2187"/>
                    <a:pt x="2490" y="2026"/>
                  </a:cubicBezTo>
                  <a:cubicBezTo>
                    <a:pt x="2383" y="1892"/>
                    <a:pt x="2258" y="1777"/>
                    <a:pt x="2168" y="1634"/>
                  </a:cubicBezTo>
                  <a:cubicBezTo>
                    <a:pt x="1981" y="1322"/>
                    <a:pt x="1981" y="929"/>
                    <a:pt x="1812" y="608"/>
                  </a:cubicBezTo>
                  <a:cubicBezTo>
                    <a:pt x="1669" y="322"/>
                    <a:pt x="1401" y="108"/>
                    <a:pt x="1098" y="28"/>
                  </a:cubicBezTo>
                  <a:cubicBezTo>
                    <a:pt x="1012" y="10"/>
                    <a:pt x="924" y="1"/>
                    <a:pt x="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08;p59">
              <a:extLst>
                <a:ext uri="{FF2B5EF4-FFF2-40B4-BE49-F238E27FC236}">
                  <a16:creationId xmlns:a16="http://schemas.microsoft.com/office/drawing/2014/main" id="{FDBE7FFD-4EC9-863D-C730-30AE50B5AA88}"/>
                </a:ext>
              </a:extLst>
            </p:cNvPr>
            <p:cNvSpPr/>
            <p:nvPr/>
          </p:nvSpPr>
          <p:spPr>
            <a:xfrm>
              <a:off x="3623348" y="3889469"/>
              <a:ext cx="699404" cy="109000"/>
            </a:xfrm>
            <a:custGeom>
              <a:avLst/>
              <a:gdLst/>
              <a:ahLst/>
              <a:cxnLst/>
              <a:rect l="l" t="t" r="r" b="b"/>
              <a:pathLst>
                <a:path w="5961" h="929" extrusionOk="0">
                  <a:moveTo>
                    <a:pt x="4472" y="0"/>
                  </a:moveTo>
                  <a:cubicBezTo>
                    <a:pt x="3949" y="0"/>
                    <a:pt x="3424" y="60"/>
                    <a:pt x="2918" y="125"/>
                  </a:cubicBezTo>
                  <a:cubicBezTo>
                    <a:pt x="2677" y="161"/>
                    <a:pt x="2427" y="197"/>
                    <a:pt x="2178" y="223"/>
                  </a:cubicBezTo>
                  <a:cubicBezTo>
                    <a:pt x="2120" y="228"/>
                    <a:pt x="2062" y="229"/>
                    <a:pt x="2004" y="229"/>
                  </a:cubicBezTo>
                  <a:cubicBezTo>
                    <a:pt x="1821" y="229"/>
                    <a:pt x="1638" y="212"/>
                    <a:pt x="1455" y="206"/>
                  </a:cubicBezTo>
                  <a:cubicBezTo>
                    <a:pt x="1357" y="201"/>
                    <a:pt x="1259" y="199"/>
                    <a:pt x="1161" y="199"/>
                  </a:cubicBezTo>
                  <a:cubicBezTo>
                    <a:pt x="1062" y="199"/>
                    <a:pt x="964" y="201"/>
                    <a:pt x="866" y="206"/>
                  </a:cubicBezTo>
                  <a:cubicBezTo>
                    <a:pt x="572" y="214"/>
                    <a:pt x="268" y="250"/>
                    <a:pt x="1" y="384"/>
                  </a:cubicBezTo>
                  <a:cubicBezTo>
                    <a:pt x="1" y="446"/>
                    <a:pt x="28" y="518"/>
                    <a:pt x="63" y="571"/>
                  </a:cubicBezTo>
                  <a:cubicBezTo>
                    <a:pt x="358" y="455"/>
                    <a:pt x="670" y="393"/>
                    <a:pt x="991" y="393"/>
                  </a:cubicBezTo>
                  <a:cubicBezTo>
                    <a:pt x="875" y="429"/>
                    <a:pt x="768" y="482"/>
                    <a:pt x="661" y="553"/>
                  </a:cubicBezTo>
                  <a:cubicBezTo>
                    <a:pt x="598" y="598"/>
                    <a:pt x="536" y="643"/>
                    <a:pt x="500" y="714"/>
                  </a:cubicBezTo>
                  <a:cubicBezTo>
                    <a:pt x="465" y="776"/>
                    <a:pt x="465" y="866"/>
                    <a:pt x="509" y="928"/>
                  </a:cubicBezTo>
                  <a:cubicBezTo>
                    <a:pt x="634" y="794"/>
                    <a:pt x="813" y="714"/>
                    <a:pt x="1000" y="678"/>
                  </a:cubicBezTo>
                  <a:cubicBezTo>
                    <a:pt x="1125" y="655"/>
                    <a:pt x="1254" y="648"/>
                    <a:pt x="1384" y="648"/>
                  </a:cubicBezTo>
                  <a:cubicBezTo>
                    <a:pt x="1593" y="648"/>
                    <a:pt x="1805" y="666"/>
                    <a:pt x="2013" y="666"/>
                  </a:cubicBezTo>
                  <a:cubicBezTo>
                    <a:pt x="2074" y="666"/>
                    <a:pt x="2135" y="665"/>
                    <a:pt x="2195" y="660"/>
                  </a:cubicBezTo>
                  <a:cubicBezTo>
                    <a:pt x="2624" y="616"/>
                    <a:pt x="3052" y="536"/>
                    <a:pt x="3480" y="491"/>
                  </a:cubicBezTo>
                  <a:cubicBezTo>
                    <a:pt x="3794" y="451"/>
                    <a:pt x="4109" y="431"/>
                    <a:pt x="4427" y="431"/>
                  </a:cubicBezTo>
                  <a:cubicBezTo>
                    <a:pt x="4533" y="431"/>
                    <a:pt x="4640" y="433"/>
                    <a:pt x="4747" y="437"/>
                  </a:cubicBezTo>
                  <a:cubicBezTo>
                    <a:pt x="5148" y="446"/>
                    <a:pt x="5585" y="455"/>
                    <a:pt x="5960" y="607"/>
                  </a:cubicBezTo>
                  <a:cubicBezTo>
                    <a:pt x="5960" y="491"/>
                    <a:pt x="5951" y="375"/>
                    <a:pt x="5942" y="268"/>
                  </a:cubicBezTo>
                  <a:cubicBezTo>
                    <a:pt x="5942" y="250"/>
                    <a:pt x="5942" y="241"/>
                    <a:pt x="5933" y="223"/>
                  </a:cubicBezTo>
                  <a:cubicBezTo>
                    <a:pt x="5924" y="214"/>
                    <a:pt x="5907" y="206"/>
                    <a:pt x="5889" y="197"/>
                  </a:cubicBezTo>
                  <a:cubicBezTo>
                    <a:pt x="5431" y="51"/>
                    <a:pt x="4953" y="0"/>
                    <a:pt x="4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09;p59">
              <a:extLst>
                <a:ext uri="{FF2B5EF4-FFF2-40B4-BE49-F238E27FC236}">
                  <a16:creationId xmlns:a16="http://schemas.microsoft.com/office/drawing/2014/main" id="{507B5A37-F25B-62AC-1030-3D5B94D9931C}"/>
                </a:ext>
              </a:extLst>
            </p:cNvPr>
            <p:cNvSpPr/>
            <p:nvPr/>
          </p:nvSpPr>
          <p:spPr>
            <a:xfrm>
              <a:off x="3623348" y="3891229"/>
              <a:ext cx="701399" cy="104072"/>
            </a:xfrm>
            <a:custGeom>
              <a:avLst/>
              <a:gdLst/>
              <a:ahLst/>
              <a:cxnLst/>
              <a:rect l="l" t="t" r="r" b="b"/>
              <a:pathLst>
                <a:path w="5978" h="887" extrusionOk="0">
                  <a:moveTo>
                    <a:pt x="4003" y="0"/>
                  </a:moveTo>
                  <a:cubicBezTo>
                    <a:pt x="3952" y="0"/>
                    <a:pt x="3901" y="22"/>
                    <a:pt x="3864" y="66"/>
                  </a:cubicBezTo>
                  <a:cubicBezTo>
                    <a:pt x="3830" y="49"/>
                    <a:pt x="3794" y="41"/>
                    <a:pt x="3758" y="41"/>
                  </a:cubicBezTo>
                  <a:cubicBezTo>
                    <a:pt x="3658" y="41"/>
                    <a:pt x="3557" y="101"/>
                    <a:pt x="3525" y="199"/>
                  </a:cubicBezTo>
                  <a:cubicBezTo>
                    <a:pt x="3516" y="235"/>
                    <a:pt x="3507" y="271"/>
                    <a:pt x="3480" y="298"/>
                  </a:cubicBezTo>
                  <a:cubicBezTo>
                    <a:pt x="3462" y="306"/>
                    <a:pt x="3444" y="306"/>
                    <a:pt x="3418" y="315"/>
                  </a:cubicBezTo>
                  <a:lnTo>
                    <a:pt x="2820" y="387"/>
                  </a:lnTo>
                  <a:cubicBezTo>
                    <a:pt x="2784" y="391"/>
                    <a:pt x="2748" y="395"/>
                    <a:pt x="2713" y="395"/>
                  </a:cubicBezTo>
                  <a:cubicBezTo>
                    <a:pt x="2670" y="395"/>
                    <a:pt x="2627" y="389"/>
                    <a:pt x="2588" y="369"/>
                  </a:cubicBezTo>
                  <a:cubicBezTo>
                    <a:pt x="2517" y="333"/>
                    <a:pt x="2481" y="226"/>
                    <a:pt x="2534" y="173"/>
                  </a:cubicBezTo>
                  <a:cubicBezTo>
                    <a:pt x="2516" y="167"/>
                    <a:pt x="2497" y="164"/>
                    <a:pt x="2477" y="164"/>
                  </a:cubicBezTo>
                  <a:cubicBezTo>
                    <a:pt x="2409" y="164"/>
                    <a:pt x="2337" y="198"/>
                    <a:pt x="2302" y="253"/>
                  </a:cubicBezTo>
                  <a:cubicBezTo>
                    <a:pt x="2258" y="324"/>
                    <a:pt x="2267" y="431"/>
                    <a:pt x="2320" y="503"/>
                  </a:cubicBezTo>
                  <a:cubicBezTo>
                    <a:pt x="2249" y="422"/>
                    <a:pt x="2213" y="306"/>
                    <a:pt x="2222" y="199"/>
                  </a:cubicBezTo>
                  <a:lnTo>
                    <a:pt x="2222" y="199"/>
                  </a:lnTo>
                  <a:cubicBezTo>
                    <a:pt x="2079" y="208"/>
                    <a:pt x="1946" y="306"/>
                    <a:pt x="1901" y="449"/>
                  </a:cubicBezTo>
                  <a:cubicBezTo>
                    <a:pt x="1749" y="405"/>
                    <a:pt x="1589" y="360"/>
                    <a:pt x="1428" y="333"/>
                  </a:cubicBezTo>
                  <a:cubicBezTo>
                    <a:pt x="1240" y="296"/>
                    <a:pt x="1050" y="275"/>
                    <a:pt x="861" y="275"/>
                  </a:cubicBezTo>
                  <a:cubicBezTo>
                    <a:pt x="595" y="275"/>
                    <a:pt x="332" y="318"/>
                    <a:pt x="81" y="422"/>
                  </a:cubicBezTo>
                  <a:cubicBezTo>
                    <a:pt x="63" y="431"/>
                    <a:pt x="36" y="440"/>
                    <a:pt x="28" y="467"/>
                  </a:cubicBezTo>
                  <a:cubicBezTo>
                    <a:pt x="1" y="503"/>
                    <a:pt x="36" y="538"/>
                    <a:pt x="63" y="556"/>
                  </a:cubicBezTo>
                  <a:cubicBezTo>
                    <a:pt x="233" y="476"/>
                    <a:pt x="465" y="422"/>
                    <a:pt x="643" y="405"/>
                  </a:cubicBezTo>
                  <a:cubicBezTo>
                    <a:pt x="739" y="388"/>
                    <a:pt x="856" y="360"/>
                    <a:pt x="966" y="360"/>
                  </a:cubicBezTo>
                  <a:cubicBezTo>
                    <a:pt x="1029" y="360"/>
                    <a:pt x="1090" y="369"/>
                    <a:pt x="1143" y="396"/>
                  </a:cubicBezTo>
                  <a:cubicBezTo>
                    <a:pt x="1152" y="396"/>
                    <a:pt x="1152" y="396"/>
                    <a:pt x="1152" y="405"/>
                  </a:cubicBezTo>
                  <a:cubicBezTo>
                    <a:pt x="1152" y="414"/>
                    <a:pt x="1143" y="414"/>
                    <a:pt x="1134" y="422"/>
                  </a:cubicBezTo>
                  <a:cubicBezTo>
                    <a:pt x="911" y="476"/>
                    <a:pt x="706" y="601"/>
                    <a:pt x="536" y="761"/>
                  </a:cubicBezTo>
                  <a:cubicBezTo>
                    <a:pt x="518" y="779"/>
                    <a:pt x="491" y="797"/>
                    <a:pt x="483" y="824"/>
                  </a:cubicBezTo>
                  <a:cubicBezTo>
                    <a:pt x="470" y="870"/>
                    <a:pt x="479" y="887"/>
                    <a:pt x="499" y="887"/>
                  </a:cubicBezTo>
                  <a:cubicBezTo>
                    <a:pt x="550" y="887"/>
                    <a:pt x="671" y="783"/>
                    <a:pt x="697" y="770"/>
                  </a:cubicBezTo>
                  <a:cubicBezTo>
                    <a:pt x="795" y="717"/>
                    <a:pt x="893" y="681"/>
                    <a:pt x="1000" y="663"/>
                  </a:cubicBezTo>
                  <a:cubicBezTo>
                    <a:pt x="1125" y="640"/>
                    <a:pt x="1254" y="633"/>
                    <a:pt x="1384" y="633"/>
                  </a:cubicBezTo>
                  <a:cubicBezTo>
                    <a:pt x="1593" y="633"/>
                    <a:pt x="1805" y="651"/>
                    <a:pt x="2013" y="651"/>
                  </a:cubicBezTo>
                  <a:cubicBezTo>
                    <a:pt x="2074" y="651"/>
                    <a:pt x="2135" y="650"/>
                    <a:pt x="2195" y="645"/>
                  </a:cubicBezTo>
                  <a:cubicBezTo>
                    <a:pt x="2624" y="601"/>
                    <a:pt x="3052" y="521"/>
                    <a:pt x="3480" y="476"/>
                  </a:cubicBezTo>
                  <a:cubicBezTo>
                    <a:pt x="3794" y="436"/>
                    <a:pt x="4109" y="416"/>
                    <a:pt x="4427" y="416"/>
                  </a:cubicBezTo>
                  <a:cubicBezTo>
                    <a:pt x="4533" y="416"/>
                    <a:pt x="4640" y="418"/>
                    <a:pt x="4747" y="422"/>
                  </a:cubicBezTo>
                  <a:cubicBezTo>
                    <a:pt x="5148" y="431"/>
                    <a:pt x="5585" y="440"/>
                    <a:pt x="5960" y="592"/>
                  </a:cubicBezTo>
                  <a:cubicBezTo>
                    <a:pt x="5960" y="503"/>
                    <a:pt x="5978" y="458"/>
                    <a:pt x="5907" y="422"/>
                  </a:cubicBezTo>
                  <a:cubicBezTo>
                    <a:pt x="5853" y="378"/>
                    <a:pt x="5746" y="369"/>
                    <a:pt x="5683" y="351"/>
                  </a:cubicBezTo>
                  <a:cubicBezTo>
                    <a:pt x="5532" y="315"/>
                    <a:pt x="5371" y="298"/>
                    <a:pt x="5220" y="280"/>
                  </a:cubicBezTo>
                  <a:cubicBezTo>
                    <a:pt x="5059" y="253"/>
                    <a:pt x="4898" y="244"/>
                    <a:pt x="4747" y="235"/>
                  </a:cubicBezTo>
                  <a:cubicBezTo>
                    <a:pt x="4724" y="235"/>
                    <a:pt x="4611" y="237"/>
                    <a:pt x="4501" y="237"/>
                  </a:cubicBezTo>
                  <a:cubicBezTo>
                    <a:pt x="4392" y="237"/>
                    <a:pt x="4287" y="235"/>
                    <a:pt x="4283" y="226"/>
                  </a:cubicBezTo>
                  <a:cubicBezTo>
                    <a:pt x="4265" y="164"/>
                    <a:pt x="4229" y="101"/>
                    <a:pt x="4176" y="57"/>
                  </a:cubicBezTo>
                  <a:lnTo>
                    <a:pt x="4176" y="57"/>
                  </a:lnTo>
                  <a:cubicBezTo>
                    <a:pt x="4194" y="101"/>
                    <a:pt x="4194" y="146"/>
                    <a:pt x="4194" y="191"/>
                  </a:cubicBezTo>
                  <a:cubicBezTo>
                    <a:pt x="4194" y="119"/>
                    <a:pt x="4140" y="39"/>
                    <a:pt x="4069" y="12"/>
                  </a:cubicBezTo>
                  <a:cubicBezTo>
                    <a:pt x="4047" y="4"/>
                    <a:pt x="4025" y="0"/>
                    <a:pt x="4003" y="0"/>
                  </a:cubicBezTo>
                  <a:close/>
                </a:path>
              </a:pathLst>
            </a:custGeom>
            <a:solidFill>
              <a:srgbClr val="3F423C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10;p59">
              <a:extLst>
                <a:ext uri="{FF2B5EF4-FFF2-40B4-BE49-F238E27FC236}">
                  <a16:creationId xmlns:a16="http://schemas.microsoft.com/office/drawing/2014/main" id="{E6B0C810-009C-2AAB-0272-B8A60D8FC615}"/>
                </a:ext>
              </a:extLst>
            </p:cNvPr>
            <p:cNvSpPr/>
            <p:nvPr/>
          </p:nvSpPr>
          <p:spPr>
            <a:xfrm>
              <a:off x="3838999" y="3796192"/>
              <a:ext cx="120498" cy="190661"/>
            </a:xfrm>
            <a:custGeom>
              <a:avLst/>
              <a:gdLst/>
              <a:ahLst/>
              <a:cxnLst/>
              <a:rect l="l" t="t" r="r" b="b"/>
              <a:pathLst>
                <a:path w="1027" h="1625" extrusionOk="0">
                  <a:moveTo>
                    <a:pt x="955" y="55"/>
                  </a:moveTo>
                  <a:lnTo>
                    <a:pt x="955" y="55"/>
                  </a:lnTo>
                  <a:cubicBezTo>
                    <a:pt x="953" y="59"/>
                    <a:pt x="951" y="64"/>
                    <a:pt x="950" y="70"/>
                  </a:cubicBezTo>
                  <a:lnTo>
                    <a:pt x="950" y="70"/>
                  </a:lnTo>
                  <a:cubicBezTo>
                    <a:pt x="952" y="65"/>
                    <a:pt x="955" y="60"/>
                    <a:pt x="955" y="55"/>
                  </a:cubicBezTo>
                  <a:close/>
                  <a:moveTo>
                    <a:pt x="234" y="1541"/>
                  </a:moveTo>
                  <a:lnTo>
                    <a:pt x="234" y="1541"/>
                  </a:lnTo>
                  <a:cubicBezTo>
                    <a:pt x="237" y="1543"/>
                    <a:pt x="239" y="1544"/>
                    <a:pt x="241" y="1545"/>
                  </a:cubicBezTo>
                  <a:cubicBezTo>
                    <a:pt x="239" y="1543"/>
                    <a:pt x="237" y="1542"/>
                    <a:pt x="234" y="1541"/>
                  </a:cubicBezTo>
                  <a:close/>
                  <a:moveTo>
                    <a:pt x="841" y="1"/>
                  </a:moveTo>
                  <a:cubicBezTo>
                    <a:pt x="840" y="1"/>
                    <a:pt x="840" y="1"/>
                    <a:pt x="839" y="1"/>
                  </a:cubicBezTo>
                  <a:cubicBezTo>
                    <a:pt x="803" y="46"/>
                    <a:pt x="803" y="108"/>
                    <a:pt x="794" y="162"/>
                  </a:cubicBezTo>
                  <a:cubicBezTo>
                    <a:pt x="786" y="349"/>
                    <a:pt x="687" y="456"/>
                    <a:pt x="571" y="590"/>
                  </a:cubicBezTo>
                  <a:cubicBezTo>
                    <a:pt x="500" y="670"/>
                    <a:pt x="429" y="751"/>
                    <a:pt x="366" y="822"/>
                  </a:cubicBezTo>
                  <a:cubicBezTo>
                    <a:pt x="331" y="867"/>
                    <a:pt x="295" y="902"/>
                    <a:pt x="259" y="938"/>
                  </a:cubicBezTo>
                  <a:cubicBezTo>
                    <a:pt x="206" y="983"/>
                    <a:pt x="152" y="1018"/>
                    <a:pt x="108" y="1063"/>
                  </a:cubicBezTo>
                  <a:cubicBezTo>
                    <a:pt x="63" y="1099"/>
                    <a:pt x="18" y="1161"/>
                    <a:pt x="9" y="1224"/>
                  </a:cubicBezTo>
                  <a:cubicBezTo>
                    <a:pt x="1" y="1286"/>
                    <a:pt x="36" y="1366"/>
                    <a:pt x="108" y="1384"/>
                  </a:cubicBezTo>
                  <a:cubicBezTo>
                    <a:pt x="99" y="1420"/>
                    <a:pt x="108" y="1464"/>
                    <a:pt x="134" y="1491"/>
                  </a:cubicBezTo>
                  <a:cubicBezTo>
                    <a:pt x="168" y="1516"/>
                    <a:pt x="201" y="1526"/>
                    <a:pt x="234" y="1541"/>
                  </a:cubicBezTo>
                  <a:lnTo>
                    <a:pt x="234" y="1541"/>
                  </a:lnTo>
                  <a:cubicBezTo>
                    <a:pt x="190" y="1517"/>
                    <a:pt x="136" y="1427"/>
                    <a:pt x="170" y="1393"/>
                  </a:cubicBezTo>
                  <a:cubicBezTo>
                    <a:pt x="179" y="1375"/>
                    <a:pt x="197" y="1366"/>
                    <a:pt x="197" y="1357"/>
                  </a:cubicBezTo>
                  <a:cubicBezTo>
                    <a:pt x="197" y="1348"/>
                    <a:pt x="188" y="1340"/>
                    <a:pt x="179" y="1331"/>
                  </a:cubicBezTo>
                  <a:cubicBezTo>
                    <a:pt x="170" y="1313"/>
                    <a:pt x="161" y="1286"/>
                    <a:pt x="161" y="1268"/>
                  </a:cubicBezTo>
                  <a:cubicBezTo>
                    <a:pt x="161" y="1232"/>
                    <a:pt x="170" y="1206"/>
                    <a:pt x="188" y="1188"/>
                  </a:cubicBezTo>
                  <a:cubicBezTo>
                    <a:pt x="224" y="1125"/>
                    <a:pt x="304" y="1036"/>
                    <a:pt x="384" y="1027"/>
                  </a:cubicBezTo>
                  <a:lnTo>
                    <a:pt x="384" y="1027"/>
                  </a:lnTo>
                  <a:cubicBezTo>
                    <a:pt x="348" y="1152"/>
                    <a:pt x="304" y="1304"/>
                    <a:pt x="402" y="1411"/>
                  </a:cubicBezTo>
                  <a:cubicBezTo>
                    <a:pt x="420" y="1429"/>
                    <a:pt x="447" y="1447"/>
                    <a:pt x="464" y="1473"/>
                  </a:cubicBezTo>
                  <a:cubicBezTo>
                    <a:pt x="491" y="1500"/>
                    <a:pt x="500" y="1536"/>
                    <a:pt x="527" y="1563"/>
                  </a:cubicBezTo>
                  <a:cubicBezTo>
                    <a:pt x="545" y="1598"/>
                    <a:pt x="580" y="1625"/>
                    <a:pt x="616" y="1625"/>
                  </a:cubicBezTo>
                  <a:cubicBezTo>
                    <a:pt x="571" y="1580"/>
                    <a:pt x="545" y="1518"/>
                    <a:pt x="563" y="1464"/>
                  </a:cubicBezTo>
                  <a:cubicBezTo>
                    <a:pt x="563" y="1447"/>
                    <a:pt x="571" y="1429"/>
                    <a:pt x="571" y="1411"/>
                  </a:cubicBezTo>
                  <a:cubicBezTo>
                    <a:pt x="563" y="1393"/>
                    <a:pt x="554" y="1375"/>
                    <a:pt x="545" y="1357"/>
                  </a:cubicBezTo>
                  <a:cubicBezTo>
                    <a:pt x="491" y="1286"/>
                    <a:pt x="473" y="1197"/>
                    <a:pt x="482" y="1099"/>
                  </a:cubicBezTo>
                  <a:cubicBezTo>
                    <a:pt x="482" y="1072"/>
                    <a:pt x="491" y="1036"/>
                    <a:pt x="509" y="1009"/>
                  </a:cubicBezTo>
                  <a:cubicBezTo>
                    <a:pt x="554" y="956"/>
                    <a:pt x="616" y="965"/>
                    <a:pt x="679" y="956"/>
                  </a:cubicBezTo>
                  <a:cubicBezTo>
                    <a:pt x="720" y="956"/>
                    <a:pt x="762" y="964"/>
                    <a:pt x="803" y="964"/>
                  </a:cubicBezTo>
                  <a:cubicBezTo>
                    <a:pt x="824" y="964"/>
                    <a:pt x="845" y="962"/>
                    <a:pt x="866" y="956"/>
                  </a:cubicBezTo>
                  <a:lnTo>
                    <a:pt x="884" y="956"/>
                  </a:lnTo>
                  <a:cubicBezTo>
                    <a:pt x="937" y="938"/>
                    <a:pt x="982" y="938"/>
                    <a:pt x="1026" y="938"/>
                  </a:cubicBezTo>
                  <a:cubicBezTo>
                    <a:pt x="1000" y="885"/>
                    <a:pt x="919" y="840"/>
                    <a:pt x="857" y="831"/>
                  </a:cubicBezTo>
                  <a:cubicBezTo>
                    <a:pt x="826" y="827"/>
                    <a:pt x="794" y="824"/>
                    <a:pt x="763" y="824"/>
                  </a:cubicBezTo>
                  <a:cubicBezTo>
                    <a:pt x="732" y="824"/>
                    <a:pt x="701" y="827"/>
                    <a:pt x="670" y="831"/>
                  </a:cubicBezTo>
                  <a:cubicBezTo>
                    <a:pt x="662" y="835"/>
                    <a:pt x="655" y="837"/>
                    <a:pt x="648" y="837"/>
                  </a:cubicBezTo>
                  <a:cubicBezTo>
                    <a:pt x="638" y="837"/>
                    <a:pt x="630" y="833"/>
                    <a:pt x="625" y="822"/>
                  </a:cubicBezTo>
                  <a:cubicBezTo>
                    <a:pt x="616" y="813"/>
                    <a:pt x="616" y="804"/>
                    <a:pt x="616" y="795"/>
                  </a:cubicBezTo>
                  <a:cubicBezTo>
                    <a:pt x="625" y="697"/>
                    <a:pt x="723" y="617"/>
                    <a:pt x="777" y="554"/>
                  </a:cubicBezTo>
                  <a:cubicBezTo>
                    <a:pt x="830" y="483"/>
                    <a:pt x="884" y="412"/>
                    <a:pt x="910" y="323"/>
                  </a:cubicBezTo>
                  <a:cubicBezTo>
                    <a:pt x="928" y="278"/>
                    <a:pt x="937" y="233"/>
                    <a:pt x="946" y="189"/>
                  </a:cubicBezTo>
                  <a:cubicBezTo>
                    <a:pt x="954" y="158"/>
                    <a:pt x="941" y="106"/>
                    <a:pt x="950" y="70"/>
                  </a:cubicBezTo>
                  <a:lnTo>
                    <a:pt x="950" y="70"/>
                  </a:lnTo>
                  <a:cubicBezTo>
                    <a:pt x="948" y="74"/>
                    <a:pt x="946" y="78"/>
                    <a:pt x="946" y="82"/>
                  </a:cubicBezTo>
                  <a:cubicBezTo>
                    <a:pt x="946" y="91"/>
                    <a:pt x="937" y="91"/>
                    <a:pt x="937" y="91"/>
                  </a:cubicBezTo>
                  <a:cubicBezTo>
                    <a:pt x="928" y="91"/>
                    <a:pt x="928" y="91"/>
                    <a:pt x="928" y="82"/>
                  </a:cubicBezTo>
                  <a:lnTo>
                    <a:pt x="919" y="55"/>
                  </a:lnTo>
                  <a:cubicBezTo>
                    <a:pt x="919" y="82"/>
                    <a:pt x="919" y="108"/>
                    <a:pt x="910" y="135"/>
                  </a:cubicBezTo>
                  <a:cubicBezTo>
                    <a:pt x="884" y="117"/>
                    <a:pt x="875" y="100"/>
                    <a:pt x="866" y="73"/>
                  </a:cubicBezTo>
                  <a:cubicBezTo>
                    <a:pt x="857" y="64"/>
                    <a:pt x="849" y="1"/>
                    <a:pt x="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11;p59">
              <a:extLst>
                <a:ext uri="{FF2B5EF4-FFF2-40B4-BE49-F238E27FC236}">
                  <a16:creationId xmlns:a16="http://schemas.microsoft.com/office/drawing/2014/main" id="{71EEE564-87D9-1F33-7DA2-609D791FA3E8}"/>
                </a:ext>
              </a:extLst>
            </p:cNvPr>
            <p:cNvSpPr/>
            <p:nvPr/>
          </p:nvSpPr>
          <p:spPr>
            <a:xfrm>
              <a:off x="4030598" y="3785633"/>
              <a:ext cx="87997" cy="177168"/>
            </a:xfrm>
            <a:custGeom>
              <a:avLst/>
              <a:gdLst/>
              <a:ahLst/>
              <a:cxnLst/>
              <a:rect l="l" t="t" r="r" b="b"/>
              <a:pathLst>
                <a:path w="750" h="1510" extrusionOk="0">
                  <a:moveTo>
                    <a:pt x="334" y="0"/>
                  </a:moveTo>
                  <a:cubicBezTo>
                    <a:pt x="305" y="0"/>
                    <a:pt x="284" y="24"/>
                    <a:pt x="277" y="47"/>
                  </a:cubicBezTo>
                  <a:cubicBezTo>
                    <a:pt x="268" y="82"/>
                    <a:pt x="268" y="118"/>
                    <a:pt x="277" y="145"/>
                  </a:cubicBezTo>
                  <a:cubicBezTo>
                    <a:pt x="312" y="314"/>
                    <a:pt x="330" y="484"/>
                    <a:pt x="330" y="653"/>
                  </a:cubicBezTo>
                  <a:cubicBezTo>
                    <a:pt x="330" y="680"/>
                    <a:pt x="330" y="707"/>
                    <a:pt x="312" y="725"/>
                  </a:cubicBezTo>
                  <a:cubicBezTo>
                    <a:pt x="303" y="743"/>
                    <a:pt x="286" y="760"/>
                    <a:pt x="268" y="769"/>
                  </a:cubicBezTo>
                  <a:cubicBezTo>
                    <a:pt x="205" y="814"/>
                    <a:pt x="134" y="850"/>
                    <a:pt x="89" y="912"/>
                  </a:cubicBezTo>
                  <a:cubicBezTo>
                    <a:pt x="27" y="983"/>
                    <a:pt x="9" y="1064"/>
                    <a:pt x="27" y="1144"/>
                  </a:cubicBezTo>
                  <a:cubicBezTo>
                    <a:pt x="9" y="1189"/>
                    <a:pt x="0" y="1242"/>
                    <a:pt x="9" y="1287"/>
                  </a:cubicBezTo>
                  <a:cubicBezTo>
                    <a:pt x="18" y="1331"/>
                    <a:pt x="54" y="1376"/>
                    <a:pt x="98" y="1403"/>
                  </a:cubicBezTo>
                  <a:cubicBezTo>
                    <a:pt x="63" y="1358"/>
                    <a:pt x="45" y="1305"/>
                    <a:pt x="54" y="1251"/>
                  </a:cubicBezTo>
                  <a:cubicBezTo>
                    <a:pt x="63" y="1233"/>
                    <a:pt x="71" y="1215"/>
                    <a:pt x="89" y="1206"/>
                  </a:cubicBezTo>
                  <a:cubicBezTo>
                    <a:pt x="98" y="1198"/>
                    <a:pt x="107" y="1198"/>
                    <a:pt x="116" y="1198"/>
                  </a:cubicBezTo>
                  <a:cubicBezTo>
                    <a:pt x="152" y="1180"/>
                    <a:pt x="143" y="1117"/>
                    <a:pt x="143" y="1082"/>
                  </a:cubicBezTo>
                  <a:cubicBezTo>
                    <a:pt x="152" y="1064"/>
                    <a:pt x="161" y="1046"/>
                    <a:pt x="170" y="1028"/>
                  </a:cubicBezTo>
                  <a:cubicBezTo>
                    <a:pt x="221" y="950"/>
                    <a:pt x="290" y="889"/>
                    <a:pt x="368" y="845"/>
                  </a:cubicBezTo>
                  <a:lnTo>
                    <a:pt x="368" y="845"/>
                  </a:lnTo>
                  <a:cubicBezTo>
                    <a:pt x="355" y="860"/>
                    <a:pt x="348" y="915"/>
                    <a:pt x="348" y="930"/>
                  </a:cubicBezTo>
                  <a:cubicBezTo>
                    <a:pt x="339" y="966"/>
                    <a:pt x="339" y="1001"/>
                    <a:pt x="339" y="1037"/>
                  </a:cubicBezTo>
                  <a:cubicBezTo>
                    <a:pt x="339" y="1108"/>
                    <a:pt x="339" y="1171"/>
                    <a:pt x="366" y="1233"/>
                  </a:cubicBezTo>
                  <a:cubicBezTo>
                    <a:pt x="375" y="1251"/>
                    <a:pt x="384" y="1278"/>
                    <a:pt x="402" y="1287"/>
                  </a:cubicBezTo>
                  <a:cubicBezTo>
                    <a:pt x="393" y="1331"/>
                    <a:pt x="402" y="1376"/>
                    <a:pt x="410" y="1412"/>
                  </a:cubicBezTo>
                  <a:cubicBezTo>
                    <a:pt x="428" y="1456"/>
                    <a:pt x="464" y="1492"/>
                    <a:pt x="500" y="1510"/>
                  </a:cubicBezTo>
                  <a:cubicBezTo>
                    <a:pt x="464" y="1465"/>
                    <a:pt x="446" y="1403"/>
                    <a:pt x="455" y="1340"/>
                  </a:cubicBezTo>
                  <a:cubicBezTo>
                    <a:pt x="455" y="1331"/>
                    <a:pt x="455" y="1322"/>
                    <a:pt x="464" y="1314"/>
                  </a:cubicBezTo>
                  <a:cubicBezTo>
                    <a:pt x="464" y="1305"/>
                    <a:pt x="473" y="1305"/>
                    <a:pt x="482" y="1296"/>
                  </a:cubicBezTo>
                  <a:cubicBezTo>
                    <a:pt x="509" y="1251"/>
                    <a:pt x="500" y="1189"/>
                    <a:pt x="482" y="1144"/>
                  </a:cubicBezTo>
                  <a:cubicBezTo>
                    <a:pt x="446" y="1046"/>
                    <a:pt x="446" y="975"/>
                    <a:pt x="482" y="876"/>
                  </a:cubicBezTo>
                  <a:cubicBezTo>
                    <a:pt x="589" y="939"/>
                    <a:pt x="651" y="1064"/>
                    <a:pt x="633" y="1180"/>
                  </a:cubicBezTo>
                  <a:cubicBezTo>
                    <a:pt x="633" y="1215"/>
                    <a:pt x="633" y="1260"/>
                    <a:pt x="660" y="1269"/>
                  </a:cubicBezTo>
                  <a:cubicBezTo>
                    <a:pt x="642" y="1322"/>
                    <a:pt x="633" y="1376"/>
                    <a:pt x="625" y="1430"/>
                  </a:cubicBezTo>
                  <a:cubicBezTo>
                    <a:pt x="651" y="1421"/>
                    <a:pt x="669" y="1385"/>
                    <a:pt x="687" y="1358"/>
                  </a:cubicBezTo>
                  <a:cubicBezTo>
                    <a:pt x="705" y="1305"/>
                    <a:pt x="732" y="1260"/>
                    <a:pt x="741" y="1215"/>
                  </a:cubicBezTo>
                  <a:cubicBezTo>
                    <a:pt x="749" y="1162"/>
                    <a:pt x="749" y="1108"/>
                    <a:pt x="741" y="1064"/>
                  </a:cubicBezTo>
                  <a:cubicBezTo>
                    <a:pt x="732" y="1001"/>
                    <a:pt x="714" y="948"/>
                    <a:pt x="678" y="894"/>
                  </a:cubicBezTo>
                  <a:cubicBezTo>
                    <a:pt x="642" y="841"/>
                    <a:pt x="589" y="805"/>
                    <a:pt x="535" y="760"/>
                  </a:cubicBezTo>
                  <a:cubicBezTo>
                    <a:pt x="517" y="752"/>
                    <a:pt x="500" y="743"/>
                    <a:pt x="491" y="725"/>
                  </a:cubicBezTo>
                  <a:cubicBezTo>
                    <a:pt x="482" y="698"/>
                    <a:pt x="482" y="680"/>
                    <a:pt x="482" y="653"/>
                  </a:cubicBezTo>
                  <a:cubicBezTo>
                    <a:pt x="473" y="555"/>
                    <a:pt x="464" y="466"/>
                    <a:pt x="455" y="368"/>
                  </a:cubicBezTo>
                  <a:cubicBezTo>
                    <a:pt x="446" y="261"/>
                    <a:pt x="437" y="154"/>
                    <a:pt x="393" y="56"/>
                  </a:cubicBezTo>
                  <a:cubicBezTo>
                    <a:pt x="384" y="29"/>
                    <a:pt x="375" y="2"/>
                    <a:pt x="348" y="2"/>
                  </a:cubicBezTo>
                  <a:cubicBezTo>
                    <a:pt x="343" y="1"/>
                    <a:pt x="33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12;p59">
              <a:extLst>
                <a:ext uri="{FF2B5EF4-FFF2-40B4-BE49-F238E27FC236}">
                  <a16:creationId xmlns:a16="http://schemas.microsoft.com/office/drawing/2014/main" id="{73CF0F51-95E7-E587-49B7-F02DE65FAF3C}"/>
                </a:ext>
              </a:extLst>
            </p:cNvPr>
            <p:cNvSpPr/>
            <p:nvPr/>
          </p:nvSpPr>
          <p:spPr>
            <a:xfrm>
              <a:off x="3900715" y="3321128"/>
              <a:ext cx="57726" cy="53150"/>
            </a:xfrm>
            <a:custGeom>
              <a:avLst/>
              <a:gdLst/>
              <a:ahLst/>
              <a:cxnLst/>
              <a:rect l="l" t="t" r="r" b="b"/>
              <a:pathLst>
                <a:path w="492" h="453" extrusionOk="0">
                  <a:moveTo>
                    <a:pt x="271" y="0"/>
                  </a:moveTo>
                  <a:cubicBezTo>
                    <a:pt x="227" y="0"/>
                    <a:pt x="182" y="12"/>
                    <a:pt x="144" y="36"/>
                  </a:cubicBezTo>
                  <a:cubicBezTo>
                    <a:pt x="19" y="107"/>
                    <a:pt x="1" y="295"/>
                    <a:pt x="99" y="393"/>
                  </a:cubicBezTo>
                  <a:cubicBezTo>
                    <a:pt x="143" y="432"/>
                    <a:pt x="201" y="452"/>
                    <a:pt x="259" y="452"/>
                  </a:cubicBezTo>
                  <a:cubicBezTo>
                    <a:pt x="306" y="452"/>
                    <a:pt x="353" y="439"/>
                    <a:pt x="393" y="411"/>
                  </a:cubicBezTo>
                  <a:cubicBezTo>
                    <a:pt x="438" y="384"/>
                    <a:pt x="474" y="330"/>
                    <a:pt x="483" y="277"/>
                  </a:cubicBezTo>
                  <a:cubicBezTo>
                    <a:pt x="492" y="232"/>
                    <a:pt x="492" y="188"/>
                    <a:pt x="474" y="143"/>
                  </a:cubicBezTo>
                  <a:cubicBezTo>
                    <a:pt x="444" y="48"/>
                    <a:pt x="359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13;p59">
              <a:extLst>
                <a:ext uri="{FF2B5EF4-FFF2-40B4-BE49-F238E27FC236}">
                  <a16:creationId xmlns:a16="http://schemas.microsoft.com/office/drawing/2014/main" id="{F04ECDE6-3085-4F76-8F5D-9DA9A1A049EE}"/>
                </a:ext>
              </a:extLst>
            </p:cNvPr>
            <p:cNvSpPr/>
            <p:nvPr/>
          </p:nvSpPr>
          <p:spPr>
            <a:xfrm>
              <a:off x="3902827" y="3320307"/>
              <a:ext cx="56670" cy="54324"/>
            </a:xfrm>
            <a:custGeom>
              <a:avLst/>
              <a:gdLst/>
              <a:ahLst/>
              <a:cxnLst/>
              <a:rect l="l" t="t" r="r" b="b"/>
              <a:pathLst>
                <a:path w="483" h="463" extrusionOk="0">
                  <a:moveTo>
                    <a:pt x="259" y="16"/>
                  </a:moveTo>
                  <a:cubicBezTo>
                    <a:pt x="286" y="16"/>
                    <a:pt x="313" y="16"/>
                    <a:pt x="340" y="34"/>
                  </a:cubicBezTo>
                  <a:cubicBezTo>
                    <a:pt x="393" y="52"/>
                    <a:pt x="438" y="96"/>
                    <a:pt x="456" y="150"/>
                  </a:cubicBezTo>
                  <a:cubicBezTo>
                    <a:pt x="465" y="195"/>
                    <a:pt x="465" y="239"/>
                    <a:pt x="456" y="284"/>
                  </a:cubicBezTo>
                  <a:cubicBezTo>
                    <a:pt x="447" y="337"/>
                    <a:pt x="420" y="382"/>
                    <a:pt x="366" y="418"/>
                  </a:cubicBezTo>
                  <a:cubicBezTo>
                    <a:pt x="332" y="441"/>
                    <a:pt x="289" y="452"/>
                    <a:pt x="246" y="452"/>
                  </a:cubicBezTo>
                  <a:cubicBezTo>
                    <a:pt x="189" y="452"/>
                    <a:pt x="131" y="432"/>
                    <a:pt x="90" y="391"/>
                  </a:cubicBezTo>
                  <a:cubicBezTo>
                    <a:pt x="45" y="355"/>
                    <a:pt x="19" y="284"/>
                    <a:pt x="27" y="212"/>
                  </a:cubicBezTo>
                  <a:cubicBezTo>
                    <a:pt x="36" y="141"/>
                    <a:pt x="72" y="79"/>
                    <a:pt x="126" y="52"/>
                  </a:cubicBezTo>
                  <a:cubicBezTo>
                    <a:pt x="170" y="25"/>
                    <a:pt x="215" y="16"/>
                    <a:pt x="259" y="16"/>
                  </a:cubicBezTo>
                  <a:close/>
                  <a:moveTo>
                    <a:pt x="256" y="1"/>
                  </a:moveTo>
                  <a:cubicBezTo>
                    <a:pt x="210" y="1"/>
                    <a:pt x="160" y="12"/>
                    <a:pt x="117" y="34"/>
                  </a:cubicBezTo>
                  <a:cubicBezTo>
                    <a:pt x="63" y="70"/>
                    <a:pt x="19" y="132"/>
                    <a:pt x="10" y="212"/>
                  </a:cubicBezTo>
                  <a:cubicBezTo>
                    <a:pt x="1" y="284"/>
                    <a:pt x="27" y="355"/>
                    <a:pt x="81" y="409"/>
                  </a:cubicBezTo>
                  <a:cubicBezTo>
                    <a:pt x="126" y="444"/>
                    <a:pt x="179" y="462"/>
                    <a:pt x="242" y="462"/>
                  </a:cubicBezTo>
                  <a:cubicBezTo>
                    <a:pt x="286" y="462"/>
                    <a:pt x="340" y="453"/>
                    <a:pt x="375" y="427"/>
                  </a:cubicBezTo>
                  <a:cubicBezTo>
                    <a:pt x="429" y="391"/>
                    <a:pt x="456" y="346"/>
                    <a:pt x="474" y="284"/>
                  </a:cubicBezTo>
                  <a:cubicBezTo>
                    <a:pt x="482" y="239"/>
                    <a:pt x="482" y="195"/>
                    <a:pt x="465" y="150"/>
                  </a:cubicBezTo>
                  <a:cubicBezTo>
                    <a:pt x="447" y="88"/>
                    <a:pt x="402" y="43"/>
                    <a:pt x="340" y="16"/>
                  </a:cubicBezTo>
                  <a:cubicBezTo>
                    <a:pt x="315" y="6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14;p59">
              <a:extLst>
                <a:ext uri="{FF2B5EF4-FFF2-40B4-BE49-F238E27FC236}">
                  <a16:creationId xmlns:a16="http://schemas.microsoft.com/office/drawing/2014/main" id="{57C98D98-63A3-230A-CA06-2C4058C6284D}"/>
                </a:ext>
              </a:extLst>
            </p:cNvPr>
            <p:cNvSpPr/>
            <p:nvPr/>
          </p:nvSpPr>
          <p:spPr>
            <a:xfrm>
              <a:off x="3723900" y="3336850"/>
              <a:ext cx="186437" cy="81662"/>
            </a:xfrm>
            <a:custGeom>
              <a:avLst/>
              <a:gdLst/>
              <a:ahLst/>
              <a:cxnLst/>
              <a:rect l="l" t="t" r="r" b="b"/>
              <a:pathLst>
                <a:path w="1589" h="696" extrusionOk="0">
                  <a:moveTo>
                    <a:pt x="982" y="0"/>
                  </a:moveTo>
                  <a:cubicBezTo>
                    <a:pt x="981" y="1"/>
                    <a:pt x="980" y="2"/>
                    <a:pt x="980" y="3"/>
                  </a:cubicBezTo>
                  <a:lnTo>
                    <a:pt x="980" y="3"/>
                  </a:lnTo>
                  <a:cubicBezTo>
                    <a:pt x="980" y="2"/>
                    <a:pt x="981" y="1"/>
                    <a:pt x="982" y="0"/>
                  </a:cubicBezTo>
                  <a:close/>
                  <a:moveTo>
                    <a:pt x="980" y="3"/>
                  </a:moveTo>
                  <a:lnTo>
                    <a:pt x="980" y="3"/>
                  </a:lnTo>
                  <a:cubicBezTo>
                    <a:pt x="962" y="27"/>
                    <a:pt x="936" y="36"/>
                    <a:pt x="901" y="45"/>
                  </a:cubicBezTo>
                  <a:cubicBezTo>
                    <a:pt x="866" y="48"/>
                    <a:pt x="830" y="49"/>
                    <a:pt x="794" y="49"/>
                  </a:cubicBezTo>
                  <a:cubicBezTo>
                    <a:pt x="723" y="49"/>
                    <a:pt x="651" y="45"/>
                    <a:pt x="580" y="45"/>
                  </a:cubicBezTo>
                  <a:lnTo>
                    <a:pt x="446" y="45"/>
                  </a:lnTo>
                  <a:cubicBezTo>
                    <a:pt x="321" y="54"/>
                    <a:pt x="205" y="107"/>
                    <a:pt x="89" y="161"/>
                  </a:cubicBezTo>
                  <a:cubicBezTo>
                    <a:pt x="63" y="178"/>
                    <a:pt x="27" y="205"/>
                    <a:pt x="0" y="232"/>
                  </a:cubicBezTo>
                  <a:cubicBezTo>
                    <a:pt x="27" y="223"/>
                    <a:pt x="54" y="223"/>
                    <a:pt x="80" y="223"/>
                  </a:cubicBezTo>
                  <a:cubicBezTo>
                    <a:pt x="188" y="223"/>
                    <a:pt x="295" y="241"/>
                    <a:pt x="402" y="277"/>
                  </a:cubicBezTo>
                  <a:cubicBezTo>
                    <a:pt x="669" y="348"/>
                    <a:pt x="937" y="437"/>
                    <a:pt x="1071" y="696"/>
                  </a:cubicBezTo>
                  <a:cubicBezTo>
                    <a:pt x="1106" y="660"/>
                    <a:pt x="1133" y="616"/>
                    <a:pt x="1124" y="562"/>
                  </a:cubicBezTo>
                  <a:cubicBezTo>
                    <a:pt x="1115" y="517"/>
                    <a:pt x="1106" y="473"/>
                    <a:pt x="1089" y="437"/>
                  </a:cubicBezTo>
                  <a:lnTo>
                    <a:pt x="1089" y="437"/>
                  </a:lnTo>
                  <a:cubicBezTo>
                    <a:pt x="1123" y="447"/>
                    <a:pt x="1160" y="450"/>
                    <a:pt x="1199" y="450"/>
                  </a:cubicBezTo>
                  <a:cubicBezTo>
                    <a:pt x="1272" y="450"/>
                    <a:pt x="1349" y="437"/>
                    <a:pt x="1419" y="419"/>
                  </a:cubicBezTo>
                  <a:cubicBezTo>
                    <a:pt x="1481" y="401"/>
                    <a:pt x="1544" y="384"/>
                    <a:pt x="1588" y="339"/>
                  </a:cubicBezTo>
                  <a:cubicBezTo>
                    <a:pt x="1588" y="339"/>
                    <a:pt x="1526" y="321"/>
                    <a:pt x="1517" y="321"/>
                  </a:cubicBezTo>
                  <a:cubicBezTo>
                    <a:pt x="1428" y="303"/>
                    <a:pt x="1338" y="286"/>
                    <a:pt x="1249" y="250"/>
                  </a:cubicBezTo>
                  <a:cubicBezTo>
                    <a:pt x="1160" y="223"/>
                    <a:pt x="1080" y="178"/>
                    <a:pt x="1008" y="116"/>
                  </a:cubicBezTo>
                  <a:cubicBezTo>
                    <a:pt x="991" y="90"/>
                    <a:pt x="957" y="39"/>
                    <a:pt x="98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15;p59">
              <a:extLst>
                <a:ext uri="{FF2B5EF4-FFF2-40B4-BE49-F238E27FC236}">
                  <a16:creationId xmlns:a16="http://schemas.microsoft.com/office/drawing/2014/main" id="{5E9967A4-502C-758D-1469-ED7A7D7C7486}"/>
                </a:ext>
              </a:extLst>
            </p:cNvPr>
            <p:cNvSpPr/>
            <p:nvPr/>
          </p:nvSpPr>
          <p:spPr>
            <a:xfrm>
              <a:off x="3723900" y="3356913"/>
              <a:ext cx="186437" cy="61598"/>
            </a:xfrm>
            <a:custGeom>
              <a:avLst/>
              <a:gdLst/>
              <a:ahLst/>
              <a:cxnLst/>
              <a:rect l="l" t="t" r="r" b="b"/>
              <a:pathLst>
                <a:path w="1589" h="525" extrusionOk="0">
                  <a:moveTo>
                    <a:pt x="5" y="58"/>
                  </a:moveTo>
                  <a:cubicBezTo>
                    <a:pt x="3" y="59"/>
                    <a:pt x="1" y="60"/>
                    <a:pt x="0" y="61"/>
                  </a:cubicBezTo>
                  <a:cubicBezTo>
                    <a:pt x="2" y="60"/>
                    <a:pt x="3" y="59"/>
                    <a:pt x="5" y="58"/>
                  </a:cubicBezTo>
                  <a:close/>
                  <a:moveTo>
                    <a:pt x="395" y="1"/>
                  </a:moveTo>
                  <a:cubicBezTo>
                    <a:pt x="331" y="1"/>
                    <a:pt x="268" y="3"/>
                    <a:pt x="205" y="7"/>
                  </a:cubicBezTo>
                  <a:cubicBezTo>
                    <a:pt x="136" y="16"/>
                    <a:pt x="66" y="16"/>
                    <a:pt x="5" y="58"/>
                  </a:cubicBezTo>
                  <a:lnTo>
                    <a:pt x="5" y="58"/>
                  </a:lnTo>
                  <a:cubicBezTo>
                    <a:pt x="16" y="52"/>
                    <a:pt x="37" y="52"/>
                    <a:pt x="45" y="52"/>
                  </a:cubicBezTo>
                  <a:cubicBezTo>
                    <a:pt x="60" y="49"/>
                    <a:pt x="77" y="48"/>
                    <a:pt x="94" y="48"/>
                  </a:cubicBezTo>
                  <a:cubicBezTo>
                    <a:pt x="134" y="48"/>
                    <a:pt x="176" y="55"/>
                    <a:pt x="214" y="61"/>
                  </a:cubicBezTo>
                  <a:cubicBezTo>
                    <a:pt x="241" y="61"/>
                    <a:pt x="277" y="70"/>
                    <a:pt x="304" y="79"/>
                  </a:cubicBezTo>
                  <a:cubicBezTo>
                    <a:pt x="339" y="88"/>
                    <a:pt x="375" y="97"/>
                    <a:pt x="402" y="106"/>
                  </a:cubicBezTo>
                  <a:cubicBezTo>
                    <a:pt x="669" y="177"/>
                    <a:pt x="937" y="266"/>
                    <a:pt x="1071" y="525"/>
                  </a:cubicBezTo>
                  <a:cubicBezTo>
                    <a:pt x="1106" y="489"/>
                    <a:pt x="1133" y="445"/>
                    <a:pt x="1124" y="391"/>
                  </a:cubicBezTo>
                  <a:cubicBezTo>
                    <a:pt x="1115" y="346"/>
                    <a:pt x="1106" y="302"/>
                    <a:pt x="1089" y="266"/>
                  </a:cubicBezTo>
                  <a:lnTo>
                    <a:pt x="1089" y="266"/>
                  </a:lnTo>
                  <a:cubicBezTo>
                    <a:pt x="1123" y="276"/>
                    <a:pt x="1160" y="279"/>
                    <a:pt x="1199" y="279"/>
                  </a:cubicBezTo>
                  <a:cubicBezTo>
                    <a:pt x="1272" y="279"/>
                    <a:pt x="1349" y="266"/>
                    <a:pt x="1419" y="248"/>
                  </a:cubicBezTo>
                  <a:cubicBezTo>
                    <a:pt x="1454" y="239"/>
                    <a:pt x="1481" y="230"/>
                    <a:pt x="1517" y="222"/>
                  </a:cubicBezTo>
                  <a:cubicBezTo>
                    <a:pt x="1544" y="204"/>
                    <a:pt x="1570" y="186"/>
                    <a:pt x="1588" y="168"/>
                  </a:cubicBezTo>
                  <a:lnTo>
                    <a:pt x="1588" y="168"/>
                  </a:lnTo>
                  <a:cubicBezTo>
                    <a:pt x="1570" y="177"/>
                    <a:pt x="1544" y="177"/>
                    <a:pt x="1517" y="177"/>
                  </a:cubicBezTo>
                  <a:lnTo>
                    <a:pt x="1463" y="177"/>
                  </a:lnTo>
                  <a:cubicBezTo>
                    <a:pt x="1410" y="177"/>
                    <a:pt x="1347" y="168"/>
                    <a:pt x="1294" y="159"/>
                  </a:cubicBezTo>
                  <a:cubicBezTo>
                    <a:pt x="1187" y="132"/>
                    <a:pt x="1089" y="106"/>
                    <a:pt x="982" y="79"/>
                  </a:cubicBezTo>
                  <a:lnTo>
                    <a:pt x="982" y="70"/>
                  </a:lnTo>
                  <a:cubicBezTo>
                    <a:pt x="792" y="23"/>
                    <a:pt x="593" y="1"/>
                    <a:pt x="395" y="1"/>
                  </a:cubicBezTo>
                  <a:close/>
                </a:path>
              </a:pathLst>
            </a:custGeom>
            <a:solidFill>
              <a:srgbClr val="FFA461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16;p59">
              <a:extLst>
                <a:ext uri="{FF2B5EF4-FFF2-40B4-BE49-F238E27FC236}">
                  <a16:creationId xmlns:a16="http://schemas.microsoft.com/office/drawing/2014/main" id="{CEE22B69-FF91-52F3-74E4-B8BE90CE723C}"/>
                </a:ext>
              </a:extLst>
            </p:cNvPr>
            <p:cNvSpPr/>
            <p:nvPr/>
          </p:nvSpPr>
          <p:spPr>
            <a:xfrm rot="9284451">
              <a:off x="3916981" y="3337938"/>
              <a:ext cx="28345" cy="19548"/>
            </a:xfrm>
            <a:custGeom>
              <a:avLst/>
              <a:gdLst/>
              <a:ahLst/>
              <a:cxnLst/>
              <a:rect l="l" t="t" r="r" b="b"/>
              <a:pathLst>
                <a:path w="90" h="62" extrusionOk="0">
                  <a:moveTo>
                    <a:pt x="34" y="0"/>
                  </a:moveTo>
                  <a:cubicBezTo>
                    <a:pt x="23" y="0"/>
                    <a:pt x="15" y="5"/>
                    <a:pt x="9" y="15"/>
                  </a:cubicBezTo>
                  <a:cubicBezTo>
                    <a:pt x="1" y="24"/>
                    <a:pt x="9" y="42"/>
                    <a:pt x="36" y="51"/>
                  </a:cubicBezTo>
                  <a:cubicBezTo>
                    <a:pt x="44" y="58"/>
                    <a:pt x="51" y="61"/>
                    <a:pt x="58" y="61"/>
                  </a:cubicBezTo>
                  <a:cubicBezTo>
                    <a:pt x="68" y="61"/>
                    <a:pt x="76" y="56"/>
                    <a:pt x="81" y="51"/>
                  </a:cubicBezTo>
                  <a:cubicBezTo>
                    <a:pt x="90" y="42"/>
                    <a:pt x="81" y="24"/>
                    <a:pt x="63" y="6"/>
                  </a:cubicBezTo>
                  <a:cubicBezTo>
                    <a:pt x="52" y="2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17;p59">
              <a:extLst>
                <a:ext uri="{FF2B5EF4-FFF2-40B4-BE49-F238E27FC236}">
                  <a16:creationId xmlns:a16="http://schemas.microsoft.com/office/drawing/2014/main" id="{04991ED9-54C7-7E83-A57F-FFE3FA40731E}"/>
                </a:ext>
              </a:extLst>
            </p:cNvPr>
            <p:cNvSpPr/>
            <p:nvPr/>
          </p:nvSpPr>
          <p:spPr>
            <a:xfrm>
              <a:off x="4139362" y="4333207"/>
              <a:ext cx="155110" cy="340726"/>
            </a:xfrm>
            <a:custGeom>
              <a:avLst/>
              <a:gdLst/>
              <a:ahLst/>
              <a:cxnLst/>
              <a:rect l="l" t="t" r="r" b="b"/>
              <a:pathLst>
                <a:path w="1322" h="2904" extrusionOk="0">
                  <a:moveTo>
                    <a:pt x="313" y="1"/>
                  </a:moveTo>
                  <a:cubicBezTo>
                    <a:pt x="233" y="108"/>
                    <a:pt x="179" y="242"/>
                    <a:pt x="170" y="367"/>
                  </a:cubicBezTo>
                  <a:cubicBezTo>
                    <a:pt x="135" y="313"/>
                    <a:pt x="99" y="242"/>
                    <a:pt x="81" y="170"/>
                  </a:cubicBezTo>
                  <a:lnTo>
                    <a:pt x="81" y="170"/>
                  </a:lnTo>
                  <a:cubicBezTo>
                    <a:pt x="1" y="813"/>
                    <a:pt x="153" y="1464"/>
                    <a:pt x="295" y="2079"/>
                  </a:cubicBezTo>
                  <a:cubicBezTo>
                    <a:pt x="331" y="2249"/>
                    <a:pt x="376" y="2418"/>
                    <a:pt x="438" y="2579"/>
                  </a:cubicBezTo>
                  <a:cubicBezTo>
                    <a:pt x="483" y="2677"/>
                    <a:pt x="536" y="2766"/>
                    <a:pt x="625" y="2811"/>
                  </a:cubicBezTo>
                  <a:cubicBezTo>
                    <a:pt x="660" y="2828"/>
                    <a:pt x="690" y="2836"/>
                    <a:pt x="718" y="2836"/>
                  </a:cubicBezTo>
                  <a:cubicBezTo>
                    <a:pt x="832" y="2836"/>
                    <a:pt x="887" y="2702"/>
                    <a:pt x="902" y="2579"/>
                  </a:cubicBezTo>
                  <a:cubicBezTo>
                    <a:pt x="938" y="2650"/>
                    <a:pt x="955" y="2722"/>
                    <a:pt x="991" y="2793"/>
                  </a:cubicBezTo>
                  <a:cubicBezTo>
                    <a:pt x="1014" y="2855"/>
                    <a:pt x="1078" y="2904"/>
                    <a:pt x="1141" y="2904"/>
                  </a:cubicBezTo>
                  <a:cubicBezTo>
                    <a:pt x="1151" y="2904"/>
                    <a:pt x="1160" y="2903"/>
                    <a:pt x="1170" y="2900"/>
                  </a:cubicBezTo>
                  <a:cubicBezTo>
                    <a:pt x="1277" y="2864"/>
                    <a:pt x="1321" y="2659"/>
                    <a:pt x="1277" y="2570"/>
                  </a:cubicBezTo>
                  <a:lnTo>
                    <a:pt x="1277" y="2570"/>
                  </a:lnTo>
                  <a:cubicBezTo>
                    <a:pt x="1285" y="2650"/>
                    <a:pt x="1277" y="2749"/>
                    <a:pt x="1196" y="2775"/>
                  </a:cubicBezTo>
                  <a:cubicBezTo>
                    <a:pt x="1192" y="2776"/>
                    <a:pt x="1187" y="2776"/>
                    <a:pt x="1183" y="2776"/>
                  </a:cubicBezTo>
                  <a:cubicBezTo>
                    <a:pt x="1126" y="2776"/>
                    <a:pt x="1078" y="2727"/>
                    <a:pt x="1045" y="2677"/>
                  </a:cubicBezTo>
                  <a:cubicBezTo>
                    <a:pt x="848" y="2401"/>
                    <a:pt x="822" y="2053"/>
                    <a:pt x="786" y="1714"/>
                  </a:cubicBezTo>
                  <a:cubicBezTo>
                    <a:pt x="741" y="1223"/>
                    <a:pt x="679" y="741"/>
                    <a:pt x="590" y="260"/>
                  </a:cubicBezTo>
                  <a:lnTo>
                    <a:pt x="590" y="260"/>
                  </a:lnTo>
                  <a:cubicBezTo>
                    <a:pt x="581" y="830"/>
                    <a:pt x="670" y="1393"/>
                    <a:pt x="750" y="1955"/>
                  </a:cubicBezTo>
                  <a:cubicBezTo>
                    <a:pt x="652" y="1589"/>
                    <a:pt x="554" y="1223"/>
                    <a:pt x="509" y="848"/>
                  </a:cubicBezTo>
                  <a:cubicBezTo>
                    <a:pt x="474" y="554"/>
                    <a:pt x="465" y="251"/>
                    <a:pt x="313" y="1"/>
                  </a:cubicBezTo>
                  <a:close/>
                </a:path>
              </a:pathLst>
            </a:custGeom>
            <a:solidFill>
              <a:srgbClr val="9FC389">
                <a:alpha val="45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69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41"/>
          <p:cNvSpPr txBox="1">
            <a:spLocks noGrp="1"/>
          </p:cNvSpPr>
          <p:nvPr>
            <p:ph type="title"/>
          </p:nvPr>
        </p:nvSpPr>
        <p:spPr>
          <a:xfrm>
            <a:off x="3145690" y="2537150"/>
            <a:ext cx="528521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i="1">
                <a:solidFill>
                  <a:schemeClr val="accent1"/>
                </a:solidFill>
              </a:rPr>
              <a:t>Suy ngẫm và phản hồi</a:t>
            </a:r>
            <a:endParaRPr sz="6600" i="1">
              <a:solidFill>
                <a:schemeClr val="accent1"/>
              </a:solidFill>
            </a:endParaRPr>
          </a:p>
        </p:txBody>
      </p:sp>
      <p:sp>
        <p:nvSpPr>
          <p:cNvPr id="3600" name="Google Shape;3600;p41"/>
          <p:cNvSpPr txBox="1">
            <a:spLocks noGrp="1"/>
          </p:cNvSpPr>
          <p:nvPr>
            <p:ph type="title" idx="2"/>
          </p:nvPr>
        </p:nvSpPr>
        <p:spPr>
          <a:xfrm>
            <a:off x="5342500" y="613786"/>
            <a:ext cx="1296600" cy="9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</a:t>
            </a:r>
            <a:endParaRPr/>
          </a:p>
        </p:txBody>
      </p:sp>
      <p:grpSp>
        <p:nvGrpSpPr>
          <p:cNvPr id="3602" name="Google Shape;3602;p41"/>
          <p:cNvGrpSpPr/>
          <p:nvPr/>
        </p:nvGrpSpPr>
        <p:grpSpPr>
          <a:xfrm>
            <a:off x="-3639491" y="1213238"/>
            <a:ext cx="7084303" cy="2875683"/>
            <a:chOff x="-3684416" y="1325538"/>
            <a:chExt cx="7084303" cy="2875683"/>
          </a:xfrm>
        </p:grpSpPr>
        <p:grpSp>
          <p:nvGrpSpPr>
            <p:cNvPr id="3603" name="Google Shape;3603;p41"/>
            <p:cNvGrpSpPr/>
            <p:nvPr/>
          </p:nvGrpSpPr>
          <p:grpSpPr>
            <a:xfrm>
              <a:off x="705954" y="1603086"/>
              <a:ext cx="1425175" cy="2598134"/>
              <a:chOff x="-3416927" y="2483311"/>
              <a:chExt cx="1015226" cy="1850787"/>
            </a:xfrm>
          </p:grpSpPr>
          <p:sp>
            <p:nvSpPr>
              <p:cNvPr id="3604" name="Google Shape;3604;p41"/>
              <p:cNvSpPr/>
              <p:nvPr/>
            </p:nvSpPr>
            <p:spPr>
              <a:xfrm>
                <a:off x="-3416927" y="2492724"/>
                <a:ext cx="714009" cy="377910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1365" extrusionOk="0">
                    <a:moveTo>
                      <a:pt x="2177" y="0"/>
                    </a:moveTo>
                    <a:cubicBezTo>
                      <a:pt x="1927" y="9"/>
                      <a:pt x="1686" y="27"/>
                      <a:pt x="1446" y="71"/>
                    </a:cubicBezTo>
                    <a:cubicBezTo>
                      <a:pt x="1240" y="107"/>
                      <a:pt x="1035" y="161"/>
                      <a:pt x="848" y="241"/>
                    </a:cubicBezTo>
                    <a:cubicBezTo>
                      <a:pt x="482" y="410"/>
                      <a:pt x="179" y="723"/>
                      <a:pt x="45" y="1106"/>
                    </a:cubicBezTo>
                    <a:cubicBezTo>
                      <a:pt x="18" y="1187"/>
                      <a:pt x="0" y="1276"/>
                      <a:pt x="0" y="1365"/>
                    </a:cubicBezTo>
                    <a:cubicBezTo>
                      <a:pt x="348" y="1195"/>
                      <a:pt x="696" y="1062"/>
                      <a:pt x="1080" y="999"/>
                    </a:cubicBezTo>
                    <a:cubicBezTo>
                      <a:pt x="1331" y="958"/>
                      <a:pt x="1578" y="940"/>
                      <a:pt x="1827" y="940"/>
                    </a:cubicBezTo>
                    <a:cubicBezTo>
                      <a:pt x="1958" y="940"/>
                      <a:pt x="2089" y="945"/>
                      <a:pt x="2222" y="955"/>
                    </a:cubicBezTo>
                    <a:cubicBezTo>
                      <a:pt x="2302" y="874"/>
                      <a:pt x="2391" y="785"/>
                      <a:pt x="2454" y="687"/>
                    </a:cubicBezTo>
                    <a:cubicBezTo>
                      <a:pt x="2525" y="589"/>
                      <a:pt x="2570" y="473"/>
                      <a:pt x="2578" y="348"/>
                    </a:cubicBezTo>
                    <a:cubicBezTo>
                      <a:pt x="2578" y="303"/>
                      <a:pt x="2570" y="259"/>
                      <a:pt x="2552" y="214"/>
                    </a:cubicBezTo>
                    <a:cubicBezTo>
                      <a:pt x="2525" y="161"/>
                      <a:pt x="2471" y="125"/>
                      <a:pt x="2418" y="98"/>
                    </a:cubicBezTo>
                    <a:cubicBezTo>
                      <a:pt x="2347" y="54"/>
                      <a:pt x="2257" y="0"/>
                      <a:pt x="2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-3416927" y="2663544"/>
                <a:ext cx="686877" cy="207089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748" extrusionOk="0">
                    <a:moveTo>
                      <a:pt x="2084" y="0"/>
                    </a:moveTo>
                    <a:cubicBezTo>
                      <a:pt x="1988" y="0"/>
                      <a:pt x="1891" y="5"/>
                      <a:pt x="1793" y="16"/>
                    </a:cubicBezTo>
                    <a:cubicBezTo>
                      <a:pt x="1463" y="52"/>
                      <a:pt x="1151" y="150"/>
                      <a:pt x="839" y="275"/>
                    </a:cubicBezTo>
                    <a:cubicBezTo>
                      <a:pt x="536" y="382"/>
                      <a:pt x="232" y="516"/>
                      <a:pt x="0" y="739"/>
                    </a:cubicBezTo>
                    <a:cubicBezTo>
                      <a:pt x="0" y="739"/>
                      <a:pt x="0" y="739"/>
                      <a:pt x="0" y="748"/>
                    </a:cubicBezTo>
                    <a:cubicBezTo>
                      <a:pt x="348" y="578"/>
                      <a:pt x="696" y="445"/>
                      <a:pt x="1080" y="382"/>
                    </a:cubicBezTo>
                    <a:cubicBezTo>
                      <a:pt x="1331" y="341"/>
                      <a:pt x="1578" y="323"/>
                      <a:pt x="1827" y="323"/>
                    </a:cubicBezTo>
                    <a:cubicBezTo>
                      <a:pt x="1958" y="323"/>
                      <a:pt x="2089" y="328"/>
                      <a:pt x="2222" y="338"/>
                    </a:cubicBezTo>
                    <a:cubicBezTo>
                      <a:pt x="2302" y="257"/>
                      <a:pt x="2391" y="168"/>
                      <a:pt x="2454" y="70"/>
                    </a:cubicBezTo>
                    <a:cubicBezTo>
                      <a:pt x="2463" y="52"/>
                      <a:pt x="2471" y="34"/>
                      <a:pt x="2480" y="25"/>
                    </a:cubicBezTo>
                    <a:cubicBezTo>
                      <a:pt x="2351" y="10"/>
                      <a:pt x="2218" y="0"/>
                      <a:pt x="2084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-3416927" y="2612879"/>
                <a:ext cx="264397" cy="25553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23" extrusionOk="0">
                    <a:moveTo>
                      <a:pt x="769" y="1"/>
                    </a:moveTo>
                    <a:cubicBezTo>
                      <a:pt x="730" y="1"/>
                      <a:pt x="686" y="15"/>
                      <a:pt x="643" y="30"/>
                    </a:cubicBezTo>
                    <a:cubicBezTo>
                      <a:pt x="536" y="57"/>
                      <a:pt x="437" y="119"/>
                      <a:pt x="339" y="182"/>
                    </a:cubicBezTo>
                    <a:cubicBezTo>
                      <a:pt x="214" y="324"/>
                      <a:pt x="107" y="494"/>
                      <a:pt x="45" y="672"/>
                    </a:cubicBezTo>
                    <a:cubicBezTo>
                      <a:pt x="18" y="753"/>
                      <a:pt x="0" y="833"/>
                      <a:pt x="0" y="922"/>
                    </a:cubicBezTo>
                    <a:cubicBezTo>
                      <a:pt x="134" y="788"/>
                      <a:pt x="286" y="699"/>
                      <a:pt x="455" y="610"/>
                    </a:cubicBezTo>
                    <a:cubicBezTo>
                      <a:pt x="580" y="556"/>
                      <a:pt x="696" y="485"/>
                      <a:pt x="794" y="396"/>
                    </a:cubicBezTo>
                    <a:cubicBezTo>
                      <a:pt x="794" y="396"/>
                      <a:pt x="803" y="387"/>
                      <a:pt x="803" y="387"/>
                    </a:cubicBezTo>
                    <a:cubicBezTo>
                      <a:pt x="848" y="351"/>
                      <a:pt x="892" y="307"/>
                      <a:pt x="919" y="253"/>
                    </a:cubicBezTo>
                    <a:cubicBezTo>
                      <a:pt x="946" y="199"/>
                      <a:pt x="955" y="137"/>
                      <a:pt x="928" y="84"/>
                    </a:cubicBezTo>
                    <a:cubicBezTo>
                      <a:pt x="901" y="39"/>
                      <a:pt x="848" y="12"/>
                      <a:pt x="794" y="3"/>
                    </a:cubicBezTo>
                    <a:cubicBezTo>
                      <a:pt x="786" y="2"/>
                      <a:pt x="778" y="1"/>
                      <a:pt x="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-3051480" y="2509889"/>
                <a:ext cx="84164" cy="1262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456" extrusionOk="0">
                    <a:moveTo>
                      <a:pt x="188" y="1"/>
                    </a:moveTo>
                    <a:cubicBezTo>
                      <a:pt x="170" y="1"/>
                      <a:pt x="143" y="9"/>
                      <a:pt x="126" y="9"/>
                    </a:cubicBezTo>
                    <a:cubicBezTo>
                      <a:pt x="81" y="18"/>
                      <a:pt x="36" y="27"/>
                      <a:pt x="1" y="36"/>
                    </a:cubicBezTo>
                    <a:cubicBezTo>
                      <a:pt x="45" y="63"/>
                      <a:pt x="90" y="99"/>
                      <a:pt x="126" y="134"/>
                    </a:cubicBezTo>
                    <a:cubicBezTo>
                      <a:pt x="197" y="224"/>
                      <a:pt x="241" y="340"/>
                      <a:pt x="241" y="456"/>
                    </a:cubicBezTo>
                    <a:cubicBezTo>
                      <a:pt x="304" y="357"/>
                      <a:pt x="295" y="224"/>
                      <a:pt x="250" y="117"/>
                    </a:cubicBezTo>
                    <a:cubicBezTo>
                      <a:pt x="233" y="72"/>
                      <a:pt x="215" y="36"/>
                      <a:pt x="188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-2930494" y="2497430"/>
                <a:ext cx="52326" cy="13621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92" extrusionOk="0">
                    <a:moveTo>
                      <a:pt x="126" y="1"/>
                    </a:moveTo>
                    <a:cubicBezTo>
                      <a:pt x="81" y="1"/>
                      <a:pt x="45" y="10"/>
                      <a:pt x="1" y="10"/>
                    </a:cubicBezTo>
                    <a:cubicBezTo>
                      <a:pt x="99" y="153"/>
                      <a:pt x="143" y="322"/>
                      <a:pt x="126" y="492"/>
                    </a:cubicBezTo>
                    <a:cubicBezTo>
                      <a:pt x="152" y="465"/>
                      <a:pt x="161" y="429"/>
                      <a:pt x="170" y="393"/>
                    </a:cubicBezTo>
                    <a:cubicBezTo>
                      <a:pt x="179" y="313"/>
                      <a:pt x="188" y="242"/>
                      <a:pt x="179" y="170"/>
                    </a:cubicBezTo>
                    <a:cubicBezTo>
                      <a:pt x="170" y="108"/>
                      <a:pt x="152" y="54"/>
                      <a:pt x="126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-3152808" y="2534529"/>
                <a:ext cx="96622" cy="138706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01" extrusionOk="0">
                    <a:moveTo>
                      <a:pt x="135" y="1"/>
                    </a:moveTo>
                    <a:cubicBezTo>
                      <a:pt x="90" y="19"/>
                      <a:pt x="45" y="28"/>
                      <a:pt x="1" y="45"/>
                    </a:cubicBezTo>
                    <a:cubicBezTo>
                      <a:pt x="63" y="63"/>
                      <a:pt x="117" y="90"/>
                      <a:pt x="161" y="135"/>
                    </a:cubicBezTo>
                    <a:cubicBezTo>
                      <a:pt x="260" y="233"/>
                      <a:pt x="304" y="367"/>
                      <a:pt x="295" y="500"/>
                    </a:cubicBezTo>
                    <a:cubicBezTo>
                      <a:pt x="349" y="420"/>
                      <a:pt x="349" y="313"/>
                      <a:pt x="322" y="224"/>
                    </a:cubicBezTo>
                    <a:cubicBezTo>
                      <a:pt x="313" y="188"/>
                      <a:pt x="295" y="152"/>
                      <a:pt x="277" y="126"/>
                    </a:cubicBezTo>
                    <a:cubicBezTo>
                      <a:pt x="242" y="72"/>
                      <a:pt x="188" y="36"/>
                      <a:pt x="135" y="1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-3276285" y="2492724"/>
                <a:ext cx="573367" cy="318663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151" extrusionOk="0">
                    <a:moveTo>
                      <a:pt x="1669" y="0"/>
                    </a:moveTo>
                    <a:cubicBezTo>
                      <a:pt x="1633" y="0"/>
                      <a:pt x="1589" y="0"/>
                      <a:pt x="1553" y="9"/>
                    </a:cubicBezTo>
                    <a:cubicBezTo>
                      <a:pt x="1580" y="125"/>
                      <a:pt x="1571" y="250"/>
                      <a:pt x="1535" y="357"/>
                    </a:cubicBezTo>
                    <a:cubicBezTo>
                      <a:pt x="1473" y="518"/>
                      <a:pt x="1339" y="651"/>
                      <a:pt x="1178" y="723"/>
                    </a:cubicBezTo>
                    <a:cubicBezTo>
                      <a:pt x="1071" y="767"/>
                      <a:pt x="955" y="794"/>
                      <a:pt x="839" y="821"/>
                    </a:cubicBezTo>
                    <a:cubicBezTo>
                      <a:pt x="607" y="883"/>
                      <a:pt x="384" y="972"/>
                      <a:pt x="170" y="1071"/>
                    </a:cubicBezTo>
                    <a:cubicBezTo>
                      <a:pt x="108" y="1097"/>
                      <a:pt x="54" y="1124"/>
                      <a:pt x="1" y="1151"/>
                    </a:cubicBezTo>
                    <a:cubicBezTo>
                      <a:pt x="188" y="1088"/>
                      <a:pt x="375" y="1035"/>
                      <a:pt x="572" y="999"/>
                    </a:cubicBezTo>
                    <a:cubicBezTo>
                      <a:pt x="823" y="958"/>
                      <a:pt x="1070" y="940"/>
                      <a:pt x="1319" y="940"/>
                    </a:cubicBezTo>
                    <a:cubicBezTo>
                      <a:pt x="1450" y="940"/>
                      <a:pt x="1581" y="945"/>
                      <a:pt x="1714" y="955"/>
                    </a:cubicBezTo>
                    <a:cubicBezTo>
                      <a:pt x="1794" y="874"/>
                      <a:pt x="1883" y="785"/>
                      <a:pt x="1946" y="687"/>
                    </a:cubicBezTo>
                    <a:cubicBezTo>
                      <a:pt x="2017" y="589"/>
                      <a:pt x="2062" y="473"/>
                      <a:pt x="2070" y="348"/>
                    </a:cubicBezTo>
                    <a:cubicBezTo>
                      <a:pt x="2070" y="303"/>
                      <a:pt x="2062" y="259"/>
                      <a:pt x="2044" y="214"/>
                    </a:cubicBezTo>
                    <a:cubicBezTo>
                      <a:pt x="2017" y="161"/>
                      <a:pt x="1963" y="125"/>
                      <a:pt x="1910" y="98"/>
                    </a:cubicBezTo>
                    <a:cubicBezTo>
                      <a:pt x="1839" y="54"/>
                      <a:pt x="1749" y="0"/>
                      <a:pt x="1669" y="0"/>
                    </a:cubicBezTo>
                    <a:close/>
                  </a:path>
                </a:pathLst>
              </a:custGeom>
              <a:solidFill>
                <a:srgbClr val="3F423C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-3411944" y="2495216"/>
                <a:ext cx="568106" cy="32863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187" extrusionOk="0">
                    <a:moveTo>
                      <a:pt x="2052" y="0"/>
                    </a:moveTo>
                    <a:lnTo>
                      <a:pt x="2052" y="0"/>
                    </a:lnTo>
                    <a:cubicBezTo>
                      <a:pt x="1838" y="9"/>
                      <a:pt x="1633" y="27"/>
                      <a:pt x="1428" y="62"/>
                    </a:cubicBezTo>
                    <a:cubicBezTo>
                      <a:pt x="1222" y="98"/>
                      <a:pt x="1017" y="152"/>
                      <a:pt x="830" y="232"/>
                    </a:cubicBezTo>
                    <a:cubicBezTo>
                      <a:pt x="464" y="401"/>
                      <a:pt x="161" y="714"/>
                      <a:pt x="27" y="1097"/>
                    </a:cubicBezTo>
                    <a:cubicBezTo>
                      <a:pt x="18" y="1124"/>
                      <a:pt x="9" y="1151"/>
                      <a:pt x="0" y="1186"/>
                    </a:cubicBezTo>
                    <a:cubicBezTo>
                      <a:pt x="54" y="1088"/>
                      <a:pt x="116" y="1008"/>
                      <a:pt x="196" y="928"/>
                    </a:cubicBezTo>
                    <a:cubicBezTo>
                      <a:pt x="321" y="803"/>
                      <a:pt x="464" y="714"/>
                      <a:pt x="625" y="624"/>
                    </a:cubicBezTo>
                    <a:cubicBezTo>
                      <a:pt x="741" y="562"/>
                      <a:pt x="857" y="509"/>
                      <a:pt x="981" y="464"/>
                    </a:cubicBezTo>
                    <a:cubicBezTo>
                      <a:pt x="1249" y="357"/>
                      <a:pt x="1526" y="294"/>
                      <a:pt x="1775" y="170"/>
                    </a:cubicBezTo>
                    <a:cubicBezTo>
                      <a:pt x="1874" y="116"/>
                      <a:pt x="1963" y="62"/>
                      <a:pt x="2052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-2923019" y="2483311"/>
                <a:ext cx="521318" cy="444356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605" extrusionOk="0">
                    <a:moveTo>
                      <a:pt x="787" y="1"/>
                    </a:moveTo>
                    <a:cubicBezTo>
                      <a:pt x="665" y="1"/>
                      <a:pt x="545" y="12"/>
                      <a:pt x="429" y="34"/>
                    </a:cubicBezTo>
                    <a:cubicBezTo>
                      <a:pt x="500" y="257"/>
                      <a:pt x="518" y="507"/>
                      <a:pt x="464" y="730"/>
                    </a:cubicBezTo>
                    <a:cubicBezTo>
                      <a:pt x="420" y="962"/>
                      <a:pt x="313" y="1185"/>
                      <a:pt x="170" y="1372"/>
                    </a:cubicBezTo>
                    <a:cubicBezTo>
                      <a:pt x="108" y="1453"/>
                      <a:pt x="45" y="1524"/>
                      <a:pt x="1" y="1604"/>
                    </a:cubicBezTo>
                    <a:cubicBezTo>
                      <a:pt x="247" y="1527"/>
                      <a:pt x="502" y="1502"/>
                      <a:pt x="761" y="1502"/>
                    </a:cubicBezTo>
                    <a:cubicBezTo>
                      <a:pt x="1074" y="1502"/>
                      <a:pt x="1392" y="1539"/>
                      <a:pt x="1704" y="1568"/>
                    </a:cubicBezTo>
                    <a:cubicBezTo>
                      <a:pt x="1820" y="1372"/>
                      <a:pt x="1883" y="1140"/>
                      <a:pt x="1865" y="908"/>
                    </a:cubicBezTo>
                    <a:cubicBezTo>
                      <a:pt x="1838" y="676"/>
                      <a:pt x="1749" y="462"/>
                      <a:pt x="1597" y="284"/>
                    </a:cubicBezTo>
                    <a:cubicBezTo>
                      <a:pt x="1535" y="221"/>
                      <a:pt x="1464" y="159"/>
                      <a:pt x="1383" y="114"/>
                    </a:cubicBezTo>
                    <a:cubicBezTo>
                      <a:pt x="1312" y="79"/>
                      <a:pt x="1232" y="52"/>
                      <a:pt x="1151" y="34"/>
                    </a:cubicBezTo>
                    <a:cubicBezTo>
                      <a:pt x="1031" y="12"/>
                      <a:pt x="908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-2853806" y="2516257"/>
                <a:ext cx="244740" cy="315064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138" extrusionOk="0">
                    <a:moveTo>
                      <a:pt x="600" y="0"/>
                    </a:moveTo>
                    <a:cubicBezTo>
                      <a:pt x="584" y="0"/>
                      <a:pt x="569" y="2"/>
                      <a:pt x="553" y="4"/>
                    </a:cubicBezTo>
                    <a:cubicBezTo>
                      <a:pt x="446" y="31"/>
                      <a:pt x="357" y="102"/>
                      <a:pt x="295" y="192"/>
                    </a:cubicBezTo>
                    <a:cubicBezTo>
                      <a:pt x="277" y="227"/>
                      <a:pt x="259" y="263"/>
                      <a:pt x="241" y="290"/>
                    </a:cubicBezTo>
                    <a:cubicBezTo>
                      <a:pt x="250" y="397"/>
                      <a:pt x="241" y="513"/>
                      <a:pt x="214" y="611"/>
                    </a:cubicBezTo>
                    <a:cubicBezTo>
                      <a:pt x="179" y="798"/>
                      <a:pt x="98" y="977"/>
                      <a:pt x="0" y="1137"/>
                    </a:cubicBezTo>
                    <a:cubicBezTo>
                      <a:pt x="116" y="1075"/>
                      <a:pt x="223" y="1021"/>
                      <a:pt x="330" y="950"/>
                    </a:cubicBezTo>
                    <a:cubicBezTo>
                      <a:pt x="518" y="816"/>
                      <a:pt x="687" y="647"/>
                      <a:pt x="794" y="441"/>
                    </a:cubicBezTo>
                    <a:cubicBezTo>
                      <a:pt x="848" y="343"/>
                      <a:pt x="883" y="227"/>
                      <a:pt x="830" y="129"/>
                    </a:cubicBezTo>
                    <a:cubicBezTo>
                      <a:pt x="784" y="45"/>
                      <a:pt x="693" y="0"/>
                      <a:pt x="6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-2750262" y="2597929"/>
                <a:ext cx="49834" cy="31839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15" extrusionOk="0">
                    <a:moveTo>
                      <a:pt x="131" y="0"/>
                    </a:moveTo>
                    <a:cubicBezTo>
                      <a:pt x="113" y="0"/>
                      <a:pt x="88" y="7"/>
                      <a:pt x="63" y="22"/>
                    </a:cubicBezTo>
                    <a:cubicBezTo>
                      <a:pt x="19" y="48"/>
                      <a:pt x="1" y="84"/>
                      <a:pt x="10" y="102"/>
                    </a:cubicBezTo>
                    <a:cubicBezTo>
                      <a:pt x="14" y="110"/>
                      <a:pt x="25" y="114"/>
                      <a:pt x="40" y="114"/>
                    </a:cubicBezTo>
                    <a:cubicBezTo>
                      <a:pt x="59" y="114"/>
                      <a:pt x="83" y="108"/>
                      <a:pt x="108" y="93"/>
                    </a:cubicBezTo>
                    <a:cubicBezTo>
                      <a:pt x="153" y="66"/>
                      <a:pt x="179" y="30"/>
                      <a:pt x="162" y="13"/>
                    </a:cubicBezTo>
                    <a:cubicBezTo>
                      <a:pt x="158" y="5"/>
                      <a:pt x="146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-2863773" y="2490232"/>
                <a:ext cx="118771" cy="355762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285" extrusionOk="0">
                    <a:moveTo>
                      <a:pt x="250" y="0"/>
                    </a:moveTo>
                    <a:cubicBezTo>
                      <a:pt x="233" y="9"/>
                      <a:pt x="224" y="9"/>
                      <a:pt x="215" y="9"/>
                    </a:cubicBezTo>
                    <a:cubicBezTo>
                      <a:pt x="295" y="232"/>
                      <a:pt x="304" y="482"/>
                      <a:pt x="250" y="705"/>
                    </a:cubicBezTo>
                    <a:cubicBezTo>
                      <a:pt x="206" y="919"/>
                      <a:pt x="117" y="1115"/>
                      <a:pt x="1" y="1285"/>
                    </a:cubicBezTo>
                    <a:cubicBezTo>
                      <a:pt x="18" y="1276"/>
                      <a:pt x="36" y="1258"/>
                      <a:pt x="54" y="1249"/>
                    </a:cubicBezTo>
                    <a:cubicBezTo>
                      <a:pt x="215" y="1115"/>
                      <a:pt x="357" y="955"/>
                      <a:pt x="411" y="750"/>
                    </a:cubicBezTo>
                    <a:cubicBezTo>
                      <a:pt x="429" y="660"/>
                      <a:pt x="429" y="562"/>
                      <a:pt x="420" y="464"/>
                    </a:cubicBezTo>
                    <a:cubicBezTo>
                      <a:pt x="402" y="303"/>
                      <a:pt x="357" y="125"/>
                      <a:pt x="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-3283483" y="3387521"/>
                <a:ext cx="328627" cy="844139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049" extrusionOk="0">
                    <a:moveTo>
                      <a:pt x="230" y="0"/>
                    </a:moveTo>
                    <a:cubicBezTo>
                      <a:pt x="170" y="0"/>
                      <a:pt x="128" y="52"/>
                      <a:pt x="98" y="105"/>
                    </a:cubicBezTo>
                    <a:cubicBezTo>
                      <a:pt x="0" y="301"/>
                      <a:pt x="0" y="542"/>
                      <a:pt x="9" y="747"/>
                    </a:cubicBezTo>
                    <a:cubicBezTo>
                      <a:pt x="18" y="881"/>
                      <a:pt x="36" y="1014"/>
                      <a:pt x="54" y="1148"/>
                    </a:cubicBezTo>
                    <a:cubicBezTo>
                      <a:pt x="161" y="1746"/>
                      <a:pt x="330" y="2344"/>
                      <a:pt x="714" y="2808"/>
                    </a:cubicBezTo>
                    <a:cubicBezTo>
                      <a:pt x="821" y="2924"/>
                      <a:pt x="946" y="3040"/>
                      <a:pt x="1106" y="3048"/>
                    </a:cubicBezTo>
                    <a:lnTo>
                      <a:pt x="1151" y="3048"/>
                    </a:lnTo>
                    <a:cubicBezTo>
                      <a:pt x="1187" y="3022"/>
                      <a:pt x="1169" y="2959"/>
                      <a:pt x="1142" y="2924"/>
                    </a:cubicBezTo>
                    <a:cubicBezTo>
                      <a:pt x="883" y="2531"/>
                      <a:pt x="723" y="2076"/>
                      <a:pt x="625" y="1621"/>
                    </a:cubicBezTo>
                    <a:cubicBezTo>
                      <a:pt x="517" y="1166"/>
                      <a:pt x="455" y="702"/>
                      <a:pt x="393" y="238"/>
                    </a:cubicBezTo>
                    <a:cubicBezTo>
                      <a:pt x="375" y="149"/>
                      <a:pt x="357" y="42"/>
                      <a:pt x="268" y="6"/>
                    </a:cubicBezTo>
                    <a:cubicBezTo>
                      <a:pt x="255" y="2"/>
                      <a:pt x="242" y="0"/>
                      <a:pt x="230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-3283483" y="3387521"/>
                <a:ext cx="328627" cy="844139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049" extrusionOk="0">
                    <a:moveTo>
                      <a:pt x="230" y="0"/>
                    </a:moveTo>
                    <a:cubicBezTo>
                      <a:pt x="170" y="0"/>
                      <a:pt x="128" y="52"/>
                      <a:pt x="98" y="105"/>
                    </a:cubicBezTo>
                    <a:cubicBezTo>
                      <a:pt x="0" y="301"/>
                      <a:pt x="0" y="542"/>
                      <a:pt x="9" y="747"/>
                    </a:cubicBezTo>
                    <a:cubicBezTo>
                      <a:pt x="18" y="881"/>
                      <a:pt x="36" y="1014"/>
                      <a:pt x="54" y="1148"/>
                    </a:cubicBezTo>
                    <a:cubicBezTo>
                      <a:pt x="161" y="1746"/>
                      <a:pt x="330" y="2344"/>
                      <a:pt x="714" y="2808"/>
                    </a:cubicBezTo>
                    <a:cubicBezTo>
                      <a:pt x="821" y="2924"/>
                      <a:pt x="946" y="3040"/>
                      <a:pt x="1106" y="3048"/>
                    </a:cubicBezTo>
                    <a:lnTo>
                      <a:pt x="1151" y="3048"/>
                    </a:lnTo>
                    <a:cubicBezTo>
                      <a:pt x="1187" y="3022"/>
                      <a:pt x="1169" y="2959"/>
                      <a:pt x="1142" y="2924"/>
                    </a:cubicBezTo>
                    <a:cubicBezTo>
                      <a:pt x="883" y="2531"/>
                      <a:pt x="723" y="2076"/>
                      <a:pt x="625" y="1621"/>
                    </a:cubicBezTo>
                    <a:cubicBezTo>
                      <a:pt x="517" y="1166"/>
                      <a:pt x="455" y="702"/>
                      <a:pt x="393" y="238"/>
                    </a:cubicBezTo>
                    <a:cubicBezTo>
                      <a:pt x="375" y="149"/>
                      <a:pt x="357" y="42"/>
                      <a:pt x="268" y="6"/>
                    </a:cubicBezTo>
                    <a:cubicBezTo>
                      <a:pt x="255" y="2"/>
                      <a:pt x="24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-3273794" y="3324952"/>
                <a:ext cx="588040" cy="1009146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3645" extrusionOk="0">
                    <a:moveTo>
                      <a:pt x="751" y="0"/>
                    </a:moveTo>
                    <a:cubicBezTo>
                      <a:pt x="674" y="0"/>
                      <a:pt x="598" y="9"/>
                      <a:pt x="527" y="27"/>
                    </a:cubicBezTo>
                    <a:cubicBezTo>
                      <a:pt x="474" y="36"/>
                      <a:pt x="420" y="54"/>
                      <a:pt x="366" y="81"/>
                    </a:cubicBezTo>
                    <a:cubicBezTo>
                      <a:pt x="286" y="134"/>
                      <a:pt x="224" y="206"/>
                      <a:pt x="179" y="295"/>
                    </a:cubicBezTo>
                    <a:cubicBezTo>
                      <a:pt x="1" y="741"/>
                      <a:pt x="90" y="1240"/>
                      <a:pt x="242" y="1687"/>
                    </a:cubicBezTo>
                    <a:cubicBezTo>
                      <a:pt x="482" y="2418"/>
                      <a:pt x="893" y="3114"/>
                      <a:pt x="1499" y="3587"/>
                    </a:cubicBezTo>
                    <a:cubicBezTo>
                      <a:pt x="1536" y="3616"/>
                      <a:pt x="1578" y="3645"/>
                      <a:pt x="1622" y="3645"/>
                    </a:cubicBezTo>
                    <a:cubicBezTo>
                      <a:pt x="1631" y="3645"/>
                      <a:pt x="1641" y="3644"/>
                      <a:pt x="1651" y="3640"/>
                    </a:cubicBezTo>
                    <a:cubicBezTo>
                      <a:pt x="1705" y="3622"/>
                      <a:pt x="1722" y="3551"/>
                      <a:pt x="1714" y="3497"/>
                    </a:cubicBezTo>
                    <a:cubicBezTo>
                      <a:pt x="1696" y="3444"/>
                      <a:pt x="1660" y="3399"/>
                      <a:pt x="1615" y="3364"/>
                    </a:cubicBezTo>
                    <a:lnTo>
                      <a:pt x="1615" y="3364"/>
                    </a:lnTo>
                    <a:cubicBezTo>
                      <a:pt x="1687" y="3417"/>
                      <a:pt x="1767" y="3453"/>
                      <a:pt x="1838" y="3497"/>
                    </a:cubicBezTo>
                    <a:cubicBezTo>
                      <a:pt x="1901" y="3533"/>
                      <a:pt x="1963" y="3569"/>
                      <a:pt x="2035" y="3587"/>
                    </a:cubicBezTo>
                    <a:cubicBezTo>
                      <a:pt x="2048" y="3591"/>
                      <a:pt x="2059" y="3593"/>
                      <a:pt x="2069" y="3593"/>
                    </a:cubicBezTo>
                    <a:cubicBezTo>
                      <a:pt x="2079" y="3593"/>
                      <a:pt x="2088" y="3591"/>
                      <a:pt x="2097" y="3587"/>
                    </a:cubicBezTo>
                    <a:cubicBezTo>
                      <a:pt x="2124" y="3569"/>
                      <a:pt x="2124" y="3533"/>
                      <a:pt x="2124" y="3506"/>
                    </a:cubicBezTo>
                    <a:cubicBezTo>
                      <a:pt x="2124" y="3399"/>
                      <a:pt x="2061" y="3301"/>
                      <a:pt x="1999" y="3212"/>
                    </a:cubicBezTo>
                    <a:cubicBezTo>
                      <a:pt x="1946" y="3132"/>
                      <a:pt x="1883" y="3051"/>
                      <a:pt x="1830" y="2980"/>
                    </a:cubicBezTo>
                    <a:lnTo>
                      <a:pt x="1830" y="2980"/>
                    </a:lnTo>
                    <a:cubicBezTo>
                      <a:pt x="1838" y="2989"/>
                      <a:pt x="1874" y="3007"/>
                      <a:pt x="1892" y="3016"/>
                    </a:cubicBezTo>
                    <a:cubicBezTo>
                      <a:pt x="1910" y="3016"/>
                      <a:pt x="1928" y="3016"/>
                      <a:pt x="1946" y="2998"/>
                    </a:cubicBezTo>
                    <a:cubicBezTo>
                      <a:pt x="1954" y="2980"/>
                      <a:pt x="1946" y="2953"/>
                      <a:pt x="1937" y="2927"/>
                    </a:cubicBezTo>
                    <a:cubicBezTo>
                      <a:pt x="1910" y="2864"/>
                      <a:pt x="1874" y="2802"/>
                      <a:pt x="1830" y="2748"/>
                    </a:cubicBezTo>
                    <a:cubicBezTo>
                      <a:pt x="1758" y="2311"/>
                      <a:pt x="1455" y="1856"/>
                      <a:pt x="1053" y="1615"/>
                    </a:cubicBezTo>
                    <a:cubicBezTo>
                      <a:pt x="1036" y="1597"/>
                      <a:pt x="1009" y="1588"/>
                      <a:pt x="991" y="1571"/>
                    </a:cubicBezTo>
                    <a:cubicBezTo>
                      <a:pt x="955" y="1517"/>
                      <a:pt x="955" y="1446"/>
                      <a:pt x="982" y="1392"/>
                    </a:cubicBezTo>
                    <a:cubicBezTo>
                      <a:pt x="1000" y="1339"/>
                      <a:pt x="1044" y="1294"/>
                      <a:pt x="1080" y="1240"/>
                    </a:cubicBezTo>
                    <a:cubicBezTo>
                      <a:pt x="1205" y="1080"/>
                      <a:pt x="1259" y="875"/>
                      <a:pt x="1303" y="678"/>
                    </a:cubicBezTo>
                    <a:cubicBezTo>
                      <a:pt x="1321" y="580"/>
                      <a:pt x="1339" y="482"/>
                      <a:pt x="1330" y="375"/>
                    </a:cubicBezTo>
                    <a:cubicBezTo>
                      <a:pt x="1312" y="277"/>
                      <a:pt x="1276" y="179"/>
                      <a:pt x="1196" y="108"/>
                    </a:cubicBezTo>
                    <a:cubicBezTo>
                      <a:pt x="1134" y="63"/>
                      <a:pt x="1062" y="36"/>
                      <a:pt x="982" y="27"/>
                    </a:cubicBezTo>
                    <a:cubicBezTo>
                      <a:pt x="906" y="9"/>
                      <a:pt x="828" y="0"/>
                      <a:pt x="7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</a:t>
                </a: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-3147825" y="3804189"/>
                <a:ext cx="351052" cy="529628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9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6" y="544"/>
                      <a:pt x="527" y="1017"/>
                      <a:pt x="902" y="1454"/>
                    </a:cubicBezTo>
                    <a:cubicBezTo>
                      <a:pt x="973" y="1543"/>
                      <a:pt x="1053" y="1642"/>
                      <a:pt x="1098" y="1749"/>
                    </a:cubicBezTo>
                    <a:cubicBezTo>
                      <a:pt x="1116" y="1802"/>
                      <a:pt x="1125" y="1856"/>
                      <a:pt x="1116" y="1900"/>
                    </a:cubicBezTo>
                    <a:cubicBezTo>
                      <a:pt x="1135" y="1907"/>
                      <a:pt x="1154" y="1913"/>
                      <a:pt x="1173" y="1913"/>
                    </a:cubicBezTo>
                    <a:cubicBezTo>
                      <a:pt x="1180" y="1913"/>
                      <a:pt x="1188" y="1912"/>
                      <a:pt x="1196" y="1909"/>
                    </a:cubicBezTo>
                    <a:cubicBezTo>
                      <a:pt x="1250" y="1891"/>
                      <a:pt x="1267" y="1820"/>
                      <a:pt x="1259" y="1766"/>
                    </a:cubicBezTo>
                    <a:cubicBezTo>
                      <a:pt x="1250" y="1740"/>
                      <a:pt x="1232" y="1713"/>
                      <a:pt x="1214" y="1695"/>
                    </a:cubicBezTo>
                    <a:cubicBezTo>
                      <a:pt x="768" y="1213"/>
                      <a:pt x="277" y="562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-3056463" y="3769582"/>
                <a:ext cx="289313" cy="31146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25" extrusionOk="0">
                    <a:moveTo>
                      <a:pt x="1" y="0"/>
                    </a:moveTo>
                    <a:cubicBezTo>
                      <a:pt x="393" y="330"/>
                      <a:pt x="741" y="705"/>
                      <a:pt x="1045" y="1124"/>
                    </a:cubicBezTo>
                    <a:cubicBezTo>
                      <a:pt x="1036" y="1053"/>
                      <a:pt x="1009" y="982"/>
                      <a:pt x="991" y="919"/>
                    </a:cubicBezTo>
                    <a:cubicBezTo>
                      <a:pt x="697" y="571"/>
                      <a:pt x="358" y="25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-3081103" y="3777057"/>
                <a:ext cx="395349" cy="542918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9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6" y="580"/>
                      <a:pt x="848" y="1008"/>
                      <a:pt x="1187" y="1561"/>
                    </a:cubicBezTo>
                    <a:cubicBezTo>
                      <a:pt x="1241" y="1650"/>
                      <a:pt x="1294" y="1749"/>
                      <a:pt x="1285" y="1856"/>
                    </a:cubicBezTo>
                    <a:cubicBezTo>
                      <a:pt x="1285" y="1882"/>
                      <a:pt x="1285" y="1909"/>
                      <a:pt x="1276" y="1936"/>
                    </a:cubicBezTo>
                    <a:cubicBezTo>
                      <a:pt x="1294" y="1945"/>
                      <a:pt x="1321" y="1945"/>
                      <a:pt x="1339" y="1954"/>
                    </a:cubicBezTo>
                    <a:cubicBezTo>
                      <a:pt x="1352" y="1958"/>
                      <a:pt x="1363" y="1960"/>
                      <a:pt x="1373" y="1960"/>
                    </a:cubicBezTo>
                    <a:cubicBezTo>
                      <a:pt x="1383" y="1960"/>
                      <a:pt x="1392" y="1958"/>
                      <a:pt x="1401" y="1954"/>
                    </a:cubicBezTo>
                    <a:cubicBezTo>
                      <a:pt x="1428" y="1936"/>
                      <a:pt x="1428" y="1900"/>
                      <a:pt x="1428" y="1873"/>
                    </a:cubicBezTo>
                    <a:cubicBezTo>
                      <a:pt x="1428" y="1766"/>
                      <a:pt x="1365" y="1668"/>
                      <a:pt x="1303" y="1579"/>
                    </a:cubicBezTo>
                    <a:cubicBezTo>
                      <a:pt x="1250" y="1499"/>
                      <a:pt x="1187" y="1418"/>
                      <a:pt x="1134" y="1347"/>
                    </a:cubicBezTo>
                    <a:cubicBezTo>
                      <a:pt x="768" y="892"/>
                      <a:pt x="322" y="491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-3273794" y="3324952"/>
                <a:ext cx="370709" cy="494744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787" extrusionOk="0">
                    <a:moveTo>
                      <a:pt x="742" y="0"/>
                    </a:moveTo>
                    <a:cubicBezTo>
                      <a:pt x="663" y="0"/>
                      <a:pt x="585" y="9"/>
                      <a:pt x="509" y="27"/>
                    </a:cubicBezTo>
                    <a:cubicBezTo>
                      <a:pt x="465" y="45"/>
                      <a:pt x="411" y="54"/>
                      <a:pt x="366" y="81"/>
                    </a:cubicBezTo>
                    <a:cubicBezTo>
                      <a:pt x="286" y="134"/>
                      <a:pt x="224" y="206"/>
                      <a:pt x="179" y="295"/>
                    </a:cubicBezTo>
                    <a:cubicBezTo>
                      <a:pt x="1" y="741"/>
                      <a:pt x="90" y="1240"/>
                      <a:pt x="242" y="1687"/>
                    </a:cubicBezTo>
                    <a:cubicBezTo>
                      <a:pt x="251" y="1722"/>
                      <a:pt x="259" y="1749"/>
                      <a:pt x="268" y="1776"/>
                    </a:cubicBezTo>
                    <a:cubicBezTo>
                      <a:pt x="301" y="1783"/>
                      <a:pt x="335" y="1787"/>
                      <a:pt x="369" y="1787"/>
                    </a:cubicBezTo>
                    <a:cubicBezTo>
                      <a:pt x="454" y="1787"/>
                      <a:pt x="540" y="1766"/>
                      <a:pt x="616" y="1740"/>
                    </a:cubicBezTo>
                    <a:cubicBezTo>
                      <a:pt x="643" y="1731"/>
                      <a:pt x="661" y="1722"/>
                      <a:pt x="688" y="1713"/>
                    </a:cubicBezTo>
                    <a:cubicBezTo>
                      <a:pt x="830" y="1660"/>
                      <a:pt x="929" y="1553"/>
                      <a:pt x="973" y="1410"/>
                    </a:cubicBezTo>
                    <a:cubicBezTo>
                      <a:pt x="973" y="1401"/>
                      <a:pt x="982" y="1401"/>
                      <a:pt x="982" y="1392"/>
                    </a:cubicBezTo>
                    <a:cubicBezTo>
                      <a:pt x="1000" y="1339"/>
                      <a:pt x="1044" y="1294"/>
                      <a:pt x="1080" y="1240"/>
                    </a:cubicBezTo>
                    <a:cubicBezTo>
                      <a:pt x="1205" y="1080"/>
                      <a:pt x="1259" y="875"/>
                      <a:pt x="1303" y="678"/>
                    </a:cubicBezTo>
                    <a:cubicBezTo>
                      <a:pt x="1321" y="580"/>
                      <a:pt x="1339" y="482"/>
                      <a:pt x="1330" y="375"/>
                    </a:cubicBezTo>
                    <a:cubicBezTo>
                      <a:pt x="1312" y="277"/>
                      <a:pt x="1276" y="179"/>
                      <a:pt x="1196" y="108"/>
                    </a:cubicBezTo>
                    <a:cubicBezTo>
                      <a:pt x="1134" y="63"/>
                      <a:pt x="1053" y="36"/>
                      <a:pt x="982" y="27"/>
                    </a:cubicBezTo>
                    <a:cubicBezTo>
                      <a:pt x="902" y="9"/>
                      <a:pt x="821" y="0"/>
                      <a:pt x="742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-3251368" y="3325229"/>
                <a:ext cx="348284" cy="494467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786" extrusionOk="0">
                    <a:moveTo>
                      <a:pt x="675" y="0"/>
                    </a:moveTo>
                    <a:cubicBezTo>
                      <a:pt x="591" y="0"/>
                      <a:pt x="508" y="12"/>
                      <a:pt x="428" y="35"/>
                    </a:cubicBezTo>
                    <a:cubicBezTo>
                      <a:pt x="384" y="44"/>
                      <a:pt x="330" y="53"/>
                      <a:pt x="285" y="80"/>
                    </a:cubicBezTo>
                    <a:cubicBezTo>
                      <a:pt x="205" y="133"/>
                      <a:pt x="134" y="205"/>
                      <a:pt x="98" y="294"/>
                    </a:cubicBezTo>
                    <a:cubicBezTo>
                      <a:pt x="36" y="463"/>
                      <a:pt x="0" y="633"/>
                      <a:pt x="0" y="811"/>
                    </a:cubicBezTo>
                    <a:cubicBezTo>
                      <a:pt x="27" y="785"/>
                      <a:pt x="62" y="758"/>
                      <a:pt x="80" y="722"/>
                    </a:cubicBezTo>
                    <a:cubicBezTo>
                      <a:pt x="89" y="776"/>
                      <a:pt x="98" y="820"/>
                      <a:pt x="134" y="865"/>
                    </a:cubicBezTo>
                    <a:cubicBezTo>
                      <a:pt x="153" y="890"/>
                      <a:pt x="191" y="911"/>
                      <a:pt x="227" y="911"/>
                    </a:cubicBezTo>
                    <a:cubicBezTo>
                      <a:pt x="241" y="911"/>
                      <a:pt x="255" y="908"/>
                      <a:pt x="268" y="900"/>
                    </a:cubicBezTo>
                    <a:lnTo>
                      <a:pt x="268" y="900"/>
                    </a:lnTo>
                    <a:cubicBezTo>
                      <a:pt x="259" y="954"/>
                      <a:pt x="285" y="1008"/>
                      <a:pt x="330" y="1034"/>
                    </a:cubicBezTo>
                    <a:cubicBezTo>
                      <a:pt x="347" y="1047"/>
                      <a:pt x="369" y="1053"/>
                      <a:pt x="393" y="1053"/>
                    </a:cubicBezTo>
                    <a:cubicBezTo>
                      <a:pt x="420" y="1053"/>
                      <a:pt x="449" y="1044"/>
                      <a:pt x="473" y="1025"/>
                    </a:cubicBezTo>
                    <a:cubicBezTo>
                      <a:pt x="480" y="1071"/>
                      <a:pt x="526" y="1110"/>
                      <a:pt x="573" y="1110"/>
                    </a:cubicBezTo>
                    <a:cubicBezTo>
                      <a:pt x="581" y="1110"/>
                      <a:pt x="590" y="1108"/>
                      <a:pt x="598" y="1106"/>
                    </a:cubicBezTo>
                    <a:lnTo>
                      <a:pt x="598" y="1106"/>
                    </a:lnTo>
                    <a:cubicBezTo>
                      <a:pt x="589" y="1155"/>
                      <a:pt x="635" y="1205"/>
                      <a:pt x="684" y="1205"/>
                    </a:cubicBezTo>
                    <a:cubicBezTo>
                      <a:pt x="688" y="1205"/>
                      <a:pt x="692" y="1204"/>
                      <a:pt x="696" y="1204"/>
                    </a:cubicBezTo>
                    <a:lnTo>
                      <a:pt x="696" y="1204"/>
                    </a:lnTo>
                    <a:cubicBezTo>
                      <a:pt x="767" y="1302"/>
                      <a:pt x="732" y="1454"/>
                      <a:pt x="633" y="1525"/>
                    </a:cubicBezTo>
                    <a:cubicBezTo>
                      <a:pt x="565" y="1587"/>
                      <a:pt x="470" y="1612"/>
                      <a:pt x="372" y="1612"/>
                    </a:cubicBezTo>
                    <a:cubicBezTo>
                      <a:pt x="343" y="1612"/>
                      <a:pt x="314" y="1609"/>
                      <a:pt x="285" y="1605"/>
                    </a:cubicBezTo>
                    <a:cubicBezTo>
                      <a:pt x="232" y="1596"/>
                      <a:pt x="178" y="1587"/>
                      <a:pt x="125" y="1570"/>
                    </a:cubicBezTo>
                    <a:lnTo>
                      <a:pt x="125" y="1570"/>
                    </a:lnTo>
                    <a:cubicBezTo>
                      <a:pt x="134" y="1605"/>
                      <a:pt x="143" y="1650"/>
                      <a:pt x="161" y="1694"/>
                    </a:cubicBezTo>
                    <a:cubicBezTo>
                      <a:pt x="170" y="1721"/>
                      <a:pt x="178" y="1748"/>
                      <a:pt x="187" y="1775"/>
                    </a:cubicBezTo>
                    <a:cubicBezTo>
                      <a:pt x="220" y="1782"/>
                      <a:pt x="254" y="1786"/>
                      <a:pt x="288" y="1786"/>
                    </a:cubicBezTo>
                    <a:cubicBezTo>
                      <a:pt x="373" y="1786"/>
                      <a:pt x="459" y="1765"/>
                      <a:pt x="535" y="1739"/>
                    </a:cubicBezTo>
                    <a:cubicBezTo>
                      <a:pt x="562" y="1730"/>
                      <a:pt x="580" y="1721"/>
                      <a:pt x="607" y="1712"/>
                    </a:cubicBezTo>
                    <a:cubicBezTo>
                      <a:pt x="749" y="1668"/>
                      <a:pt x="848" y="1552"/>
                      <a:pt x="892" y="1409"/>
                    </a:cubicBezTo>
                    <a:cubicBezTo>
                      <a:pt x="892" y="1400"/>
                      <a:pt x="901" y="1400"/>
                      <a:pt x="901" y="1391"/>
                    </a:cubicBezTo>
                    <a:cubicBezTo>
                      <a:pt x="919" y="1338"/>
                      <a:pt x="963" y="1293"/>
                      <a:pt x="999" y="1239"/>
                    </a:cubicBezTo>
                    <a:cubicBezTo>
                      <a:pt x="1124" y="1079"/>
                      <a:pt x="1178" y="874"/>
                      <a:pt x="1222" y="677"/>
                    </a:cubicBezTo>
                    <a:cubicBezTo>
                      <a:pt x="1240" y="579"/>
                      <a:pt x="1258" y="481"/>
                      <a:pt x="1249" y="374"/>
                    </a:cubicBezTo>
                    <a:cubicBezTo>
                      <a:pt x="1231" y="276"/>
                      <a:pt x="1195" y="178"/>
                      <a:pt x="1115" y="107"/>
                    </a:cubicBezTo>
                    <a:cubicBezTo>
                      <a:pt x="1053" y="62"/>
                      <a:pt x="972" y="35"/>
                      <a:pt x="901" y="26"/>
                    </a:cubicBezTo>
                    <a:cubicBezTo>
                      <a:pt x="825" y="9"/>
                      <a:pt x="749" y="0"/>
                      <a:pt x="6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-3263827" y="3077720"/>
                <a:ext cx="269380" cy="5052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25" extrusionOk="0">
                    <a:moveTo>
                      <a:pt x="791" y="1"/>
                    </a:moveTo>
                    <a:cubicBezTo>
                      <a:pt x="658" y="1"/>
                      <a:pt x="499" y="197"/>
                      <a:pt x="429" y="287"/>
                    </a:cubicBezTo>
                    <a:cubicBezTo>
                      <a:pt x="268" y="483"/>
                      <a:pt x="152" y="724"/>
                      <a:pt x="81" y="965"/>
                    </a:cubicBezTo>
                    <a:cubicBezTo>
                      <a:pt x="36" y="1108"/>
                      <a:pt x="9" y="1250"/>
                      <a:pt x="9" y="1402"/>
                    </a:cubicBezTo>
                    <a:cubicBezTo>
                      <a:pt x="0" y="1429"/>
                      <a:pt x="0" y="1464"/>
                      <a:pt x="18" y="1491"/>
                    </a:cubicBezTo>
                    <a:cubicBezTo>
                      <a:pt x="26" y="1522"/>
                      <a:pt x="47" y="1546"/>
                      <a:pt x="76" y="1546"/>
                    </a:cubicBezTo>
                    <a:cubicBezTo>
                      <a:pt x="80" y="1546"/>
                      <a:pt x="85" y="1546"/>
                      <a:pt x="90" y="1545"/>
                    </a:cubicBezTo>
                    <a:cubicBezTo>
                      <a:pt x="134" y="1545"/>
                      <a:pt x="152" y="1500"/>
                      <a:pt x="170" y="1455"/>
                    </a:cubicBezTo>
                    <a:cubicBezTo>
                      <a:pt x="188" y="1491"/>
                      <a:pt x="188" y="1536"/>
                      <a:pt x="188" y="1580"/>
                    </a:cubicBezTo>
                    <a:cubicBezTo>
                      <a:pt x="197" y="1616"/>
                      <a:pt x="215" y="1661"/>
                      <a:pt x="250" y="1679"/>
                    </a:cubicBezTo>
                    <a:cubicBezTo>
                      <a:pt x="264" y="1689"/>
                      <a:pt x="281" y="1694"/>
                      <a:pt x="297" y="1694"/>
                    </a:cubicBezTo>
                    <a:cubicBezTo>
                      <a:pt x="321" y="1694"/>
                      <a:pt x="343" y="1682"/>
                      <a:pt x="348" y="1661"/>
                    </a:cubicBezTo>
                    <a:cubicBezTo>
                      <a:pt x="357" y="1723"/>
                      <a:pt x="393" y="1777"/>
                      <a:pt x="446" y="1812"/>
                    </a:cubicBezTo>
                    <a:cubicBezTo>
                      <a:pt x="453" y="1819"/>
                      <a:pt x="464" y="1825"/>
                      <a:pt x="472" y="1825"/>
                    </a:cubicBezTo>
                    <a:cubicBezTo>
                      <a:pt x="476" y="1825"/>
                      <a:pt x="480" y="1824"/>
                      <a:pt x="482" y="1821"/>
                    </a:cubicBezTo>
                    <a:cubicBezTo>
                      <a:pt x="500" y="1821"/>
                      <a:pt x="509" y="1803"/>
                      <a:pt x="518" y="1794"/>
                    </a:cubicBezTo>
                    <a:cubicBezTo>
                      <a:pt x="732" y="1348"/>
                      <a:pt x="884" y="867"/>
                      <a:pt x="946" y="376"/>
                    </a:cubicBezTo>
                    <a:cubicBezTo>
                      <a:pt x="964" y="287"/>
                      <a:pt x="973" y="189"/>
                      <a:pt x="928" y="108"/>
                    </a:cubicBezTo>
                    <a:cubicBezTo>
                      <a:pt x="891" y="31"/>
                      <a:pt x="843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-3249153" y="3147211"/>
                <a:ext cx="170820" cy="35825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294" extrusionOk="0">
                    <a:moveTo>
                      <a:pt x="616" y="0"/>
                    </a:moveTo>
                    <a:cubicBezTo>
                      <a:pt x="313" y="375"/>
                      <a:pt x="108" y="821"/>
                      <a:pt x="1" y="1294"/>
                    </a:cubicBezTo>
                    <a:lnTo>
                      <a:pt x="37" y="1294"/>
                    </a:lnTo>
                    <a:cubicBezTo>
                      <a:pt x="81" y="1294"/>
                      <a:pt x="99" y="1249"/>
                      <a:pt x="117" y="1204"/>
                    </a:cubicBezTo>
                    <a:cubicBezTo>
                      <a:pt x="117" y="1213"/>
                      <a:pt x="126" y="1213"/>
                      <a:pt x="126" y="1222"/>
                    </a:cubicBezTo>
                    <a:cubicBezTo>
                      <a:pt x="188" y="794"/>
                      <a:pt x="402" y="384"/>
                      <a:pt x="616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-3187415" y="3216148"/>
                <a:ext cx="133721" cy="331398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197" extrusionOk="0">
                    <a:moveTo>
                      <a:pt x="483" y="1"/>
                    </a:moveTo>
                    <a:lnTo>
                      <a:pt x="483" y="1"/>
                    </a:lnTo>
                    <a:cubicBezTo>
                      <a:pt x="224" y="349"/>
                      <a:pt x="63" y="768"/>
                      <a:pt x="1" y="1196"/>
                    </a:cubicBezTo>
                    <a:cubicBezTo>
                      <a:pt x="37" y="1196"/>
                      <a:pt x="63" y="1187"/>
                      <a:pt x="72" y="1161"/>
                    </a:cubicBezTo>
                    <a:cubicBezTo>
                      <a:pt x="72" y="1161"/>
                      <a:pt x="81" y="1170"/>
                      <a:pt x="81" y="1170"/>
                    </a:cubicBezTo>
                    <a:cubicBezTo>
                      <a:pt x="117" y="759"/>
                      <a:pt x="286" y="367"/>
                      <a:pt x="483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-3224237" y="3077720"/>
                <a:ext cx="229790" cy="29291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058" extrusionOk="0">
                    <a:moveTo>
                      <a:pt x="648" y="1"/>
                    </a:moveTo>
                    <a:cubicBezTo>
                      <a:pt x="515" y="1"/>
                      <a:pt x="356" y="197"/>
                      <a:pt x="286" y="287"/>
                    </a:cubicBezTo>
                    <a:cubicBezTo>
                      <a:pt x="170" y="430"/>
                      <a:pt x="72" y="599"/>
                      <a:pt x="0" y="777"/>
                    </a:cubicBezTo>
                    <a:cubicBezTo>
                      <a:pt x="18" y="786"/>
                      <a:pt x="45" y="795"/>
                      <a:pt x="63" y="795"/>
                    </a:cubicBezTo>
                    <a:cubicBezTo>
                      <a:pt x="36" y="831"/>
                      <a:pt x="36" y="876"/>
                      <a:pt x="63" y="911"/>
                    </a:cubicBezTo>
                    <a:cubicBezTo>
                      <a:pt x="82" y="931"/>
                      <a:pt x="110" y="945"/>
                      <a:pt x="138" y="945"/>
                    </a:cubicBezTo>
                    <a:cubicBezTo>
                      <a:pt x="149" y="945"/>
                      <a:pt x="160" y="943"/>
                      <a:pt x="170" y="938"/>
                    </a:cubicBezTo>
                    <a:cubicBezTo>
                      <a:pt x="170" y="1014"/>
                      <a:pt x="241" y="1058"/>
                      <a:pt x="318" y="1058"/>
                    </a:cubicBezTo>
                    <a:cubicBezTo>
                      <a:pt x="331" y="1058"/>
                      <a:pt x="344" y="1057"/>
                      <a:pt x="357" y="1054"/>
                    </a:cubicBezTo>
                    <a:cubicBezTo>
                      <a:pt x="446" y="1036"/>
                      <a:pt x="518" y="983"/>
                      <a:pt x="589" y="929"/>
                    </a:cubicBezTo>
                    <a:cubicBezTo>
                      <a:pt x="634" y="885"/>
                      <a:pt x="678" y="849"/>
                      <a:pt x="723" y="813"/>
                    </a:cubicBezTo>
                    <a:cubicBezTo>
                      <a:pt x="758" y="670"/>
                      <a:pt x="785" y="528"/>
                      <a:pt x="803" y="376"/>
                    </a:cubicBezTo>
                    <a:cubicBezTo>
                      <a:pt x="821" y="287"/>
                      <a:pt x="830" y="189"/>
                      <a:pt x="785" y="108"/>
                    </a:cubicBezTo>
                    <a:cubicBezTo>
                      <a:pt x="748" y="31"/>
                      <a:pt x="700" y="1"/>
                      <a:pt x="648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-3095776" y="2844607"/>
                <a:ext cx="694075" cy="896188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3237" extrusionOk="0">
                    <a:moveTo>
                      <a:pt x="2060" y="0"/>
                    </a:moveTo>
                    <a:cubicBezTo>
                      <a:pt x="1836" y="0"/>
                      <a:pt x="1609" y="66"/>
                      <a:pt x="1410" y="165"/>
                    </a:cubicBezTo>
                    <a:cubicBezTo>
                      <a:pt x="1151" y="290"/>
                      <a:pt x="937" y="478"/>
                      <a:pt x="740" y="683"/>
                    </a:cubicBezTo>
                    <a:cubicBezTo>
                      <a:pt x="562" y="861"/>
                      <a:pt x="401" y="1049"/>
                      <a:pt x="286" y="1272"/>
                    </a:cubicBezTo>
                    <a:cubicBezTo>
                      <a:pt x="161" y="1486"/>
                      <a:pt x="178" y="1735"/>
                      <a:pt x="89" y="1967"/>
                    </a:cubicBezTo>
                    <a:cubicBezTo>
                      <a:pt x="62" y="2039"/>
                      <a:pt x="45" y="2101"/>
                      <a:pt x="27" y="2164"/>
                    </a:cubicBezTo>
                    <a:cubicBezTo>
                      <a:pt x="9" y="2217"/>
                      <a:pt x="0" y="2271"/>
                      <a:pt x="9" y="2324"/>
                    </a:cubicBezTo>
                    <a:cubicBezTo>
                      <a:pt x="18" y="2387"/>
                      <a:pt x="62" y="2431"/>
                      <a:pt x="116" y="2440"/>
                    </a:cubicBezTo>
                    <a:cubicBezTo>
                      <a:pt x="98" y="2467"/>
                      <a:pt x="80" y="2494"/>
                      <a:pt x="62" y="2521"/>
                    </a:cubicBezTo>
                    <a:cubicBezTo>
                      <a:pt x="45" y="2547"/>
                      <a:pt x="27" y="2583"/>
                      <a:pt x="27" y="2610"/>
                    </a:cubicBezTo>
                    <a:cubicBezTo>
                      <a:pt x="27" y="2672"/>
                      <a:pt x="71" y="2717"/>
                      <a:pt x="134" y="2717"/>
                    </a:cubicBezTo>
                    <a:cubicBezTo>
                      <a:pt x="116" y="2752"/>
                      <a:pt x="134" y="2806"/>
                      <a:pt x="152" y="2833"/>
                    </a:cubicBezTo>
                    <a:cubicBezTo>
                      <a:pt x="174" y="2855"/>
                      <a:pt x="202" y="2871"/>
                      <a:pt x="231" y="2871"/>
                    </a:cubicBezTo>
                    <a:cubicBezTo>
                      <a:pt x="237" y="2871"/>
                      <a:pt x="244" y="2870"/>
                      <a:pt x="250" y="2868"/>
                    </a:cubicBezTo>
                    <a:lnTo>
                      <a:pt x="250" y="2868"/>
                    </a:lnTo>
                    <a:cubicBezTo>
                      <a:pt x="232" y="2904"/>
                      <a:pt x="223" y="2949"/>
                      <a:pt x="250" y="2975"/>
                    </a:cubicBezTo>
                    <a:cubicBezTo>
                      <a:pt x="277" y="2993"/>
                      <a:pt x="312" y="3002"/>
                      <a:pt x="348" y="3011"/>
                    </a:cubicBezTo>
                    <a:cubicBezTo>
                      <a:pt x="321" y="3065"/>
                      <a:pt x="339" y="3145"/>
                      <a:pt x="384" y="3190"/>
                    </a:cubicBezTo>
                    <a:cubicBezTo>
                      <a:pt x="421" y="3219"/>
                      <a:pt x="476" y="3236"/>
                      <a:pt x="529" y="3236"/>
                    </a:cubicBezTo>
                    <a:cubicBezTo>
                      <a:pt x="540" y="3236"/>
                      <a:pt x="551" y="3236"/>
                      <a:pt x="562" y="3234"/>
                    </a:cubicBezTo>
                    <a:cubicBezTo>
                      <a:pt x="625" y="3225"/>
                      <a:pt x="678" y="3199"/>
                      <a:pt x="732" y="3172"/>
                    </a:cubicBezTo>
                    <a:cubicBezTo>
                      <a:pt x="1392" y="2851"/>
                      <a:pt x="1927" y="2297"/>
                      <a:pt x="2266" y="1646"/>
                    </a:cubicBezTo>
                    <a:cubicBezTo>
                      <a:pt x="2507" y="1182"/>
                      <a:pt x="2471" y="602"/>
                      <a:pt x="2293" y="94"/>
                    </a:cubicBezTo>
                    <a:cubicBezTo>
                      <a:pt x="2284" y="76"/>
                      <a:pt x="2248" y="32"/>
                      <a:pt x="2230" y="14"/>
                    </a:cubicBezTo>
                    <a:cubicBezTo>
                      <a:pt x="2174" y="5"/>
                      <a:pt x="2117" y="0"/>
                      <a:pt x="2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-3056463" y="2844607"/>
                <a:ext cx="654762" cy="673317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432" extrusionOk="0">
                    <a:moveTo>
                      <a:pt x="1918" y="0"/>
                    </a:moveTo>
                    <a:cubicBezTo>
                      <a:pt x="1694" y="0"/>
                      <a:pt x="1467" y="66"/>
                      <a:pt x="1268" y="165"/>
                    </a:cubicBezTo>
                    <a:cubicBezTo>
                      <a:pt x="1009" y="290"/>
                      <a:pt x="795" y="478"/>
                      <a:pt x="598" y="683"/>
                    </a:cubicBezTo>
                    <a:cubicBezTo>
                      <a:pt x="420" y="861"/>
                      <a:pt x="259" y="1049"/>
                      <a:pt x="144" y="1272"/>
                    </a:cubicBezTo>
                    <a:cubicBezTo>
                      <a:pt x="63" y="1414"/>
                      <a:pt x="36" y="1584"/>
                      <a:pt x="1" y="1753"/>
                    </a:cubicBezTo>
                    <a:cubicBezTo>
                      <a:pt x="286" y="1521"/>
                      <a:pt x="545" y="1254"/>
                      <a:pt x="777" y="968"/>
                    </a:cubicBezTo>
                    <a:lnTo>
                      <a:pt x="777" y="968"/>
                    </a:lnTo>
                    <a:cubicBezTo>
                      <a:pt x="688" y="1111"/>
                      <a:pt x="643" y="1289"/>
                      <a:pt x="643" y="1450"/>
                    </a:cubicBezTo>
                    <a:cubicBezTo>
                      <a:pt x="643" y="1504"/>
                      <a:pt x="652" y="1566"/>
                      <a:pt x="697" y="1602"/>
                    </a:cubicBezTo>
                    <a:cubicBezTo>
                      <a:pt x="719" y="1617"/>
                      <a:pt x="744" y="1624"/>
                      <a:pt x="770" y="1624"/>
                    </a:cubicBezTo>
                    <a:cubicBezTo>
                      <a:pt x="817" y="1624"/>
                      <a:pt x="867" y="1601"/>
                      <a:pt x="902" y="1566"/>
                    </a:cubicBezTo>
                    <a:cubicBezTo>
                      <a:pt x="955" y="1512"/>
                      <a:pt x="991" y="1450"/>
                      <a:pt x="1045" y="1396"/>
                    </a:cubicBezTo>
                    <a:lnTo>
                      <a:pt x="1045" y="1396"/>
                    </a:lnTo>
                    <a:cubicBezTo>
                      <a:pt x="982" y="1530"/>
                      <a:pt x="946" y="1673"/>
                      <a:pt x="946" y="1825"/>
                    </a:cubicBezTo>
                    <a:cubicBezTo>
                      <a:pt x="946" y="1869"/>
                      <a:pt x="946" y="1923"/>
                      <a:pt x="964" y="1958"/>
                    </a:cubicBezTo>
                    <a:cubicBezTo>
                      <a:pt x="991" y="2003"/>
                      <a:pt x="1027" y="2039"/>
                      <a:pt x="1071" y="2048"/>
                    </a:cubicBezTo>
                    <a:cubicBezTo>
                      <a:pt x="1075" y="2048"/>
                      <a:pt x="1080" y="2048"/>
                      <a:pt x="1084" y="2048"/>
                    </a:cubicBezTo>
                    <a:cubicBezTo>
                      <a:pt x="1166" y="2048"/>
                      <a:pt x="1225" y="1964"/>
                      <a:pt x="1259" y="1887"/>
                    </a:cubicBezTo>
                    <a:lnTo>
                      <a:pt x="1259" y="1887"/>
                    </a:lnTo>
                    <a:cubicBezTo>
                      <a:pt x="1223" y="2021"/>
                      <a:pt x="1205" y="2128"/>
                      <a:pt x="1232" y="2262"/>
                    </a:cubicBezTo>
                    <a:cubicBezTo>
                      <a:pt x="1241" y="2315"/>
                      <a:pt x="1268" y="2378"/>
                      <a:pt x="1321" y="2396"/>
                    </a:cubicBezTo>
                    <a:cubicBezTo>
                      <a:pt x="1327" y="2397"/>
                      <a:pt x="1333" y="2397"/>
                      <a:pt x="1339" y="2397"/>
                    </a:cubicBezTo>
                    <a:cubicBezTo>
                      <a:pt x="1379" y="2397"/>
                      <a:pt x="1424" y="2372"/>
                      <a:pt x="1455" y="2333"/>
                    </a:cubicBezTo>
                    <a:cubicBezTo>
                      <a:pt x="1482" y="2297"/>
                      <a:pt x="1500" y="2244"/>
                      <a:pt x="1517" y="2199"/>
                    </a:cubicBezTo>
                    <a:cubicBezTo>
                      <a:pt x="1526" y="2280"/>
                      <a:pt x="1544" y="2360"/>
                      <a:pt x="1580" y="2431"/>
                    </a:cubicBezTo>
                    <a:cubicBezTo>
                      <a:pt x="1794" y="2190"/>
                      <a:pt x="1972" y="1932"/>
                      <a:pt x="2124" y="1646"/>
                    </a:cubicBezTo>
                    <a:cubicBezTo>
                      <a:pt x="2365" y="1182"/>
                      <a:pt x="2329" y="602"/>
                      <a:pt x="2151" y="94"/>
                    </a:cubicBezTo>
                    <a:cubicBezTo>
                      <a:pt x="2142" y="76"/>
                      <a:pt x="2106" y="32"/>
                      <a:pt x="2088" y="14"/>
                    </a:cubicBezTo>
                    <a:cubicBezTo>
                      <a:pt x="2032" y="5"/>
                      <a:pt x="1975" y="0"/>
                      <a:pt x="1918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-2713164" y="3097653"/>
                <a:ext cx="7752" cy="27409"/>
              </a:xfrm>
              <a:custGeom>
                <a:avLst/>
                <a:gdLst/>
                <a:ahLst/>
                <a:cxnLst/>
                <a:rect l="l" t="t" r="r" b="b"/>
                <a:pathLst>
                  <a:path w="28" h="99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9" y="27"/>
                      <a:pt x="10" y="63"/>
                      <a:pt x="1" y="99"/>
                    </a:cubicBezTo>
                    <a:cubicBezTo>
                      <a:pt x="10" y="63"/>
                      <a:pt x="19" y="36"/>
                      <a:pt x="28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-3086086" y="3201474"/>
                <a:ext cx="380676" cy="397844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437" extrusionOk="0">
                    <a:moveTo>
                      <a:pt x="1375" y="0"/>
                    </a:moveTo>
                    <a:cubicBezTo>
                      <a:pt x="1241" y="223"/>
                      <a:pt x="1116" y="438"/>
                      <a:pt x="955" y="643"/>
                    </a:cubicBezTo>
                    <a:cubicBezTo>
                      <a:pt x="795" y="848"/>
                      <a:pt x="616" y="1044"/>
                      <a:pt x="393" y="1178"/>
                    </a:cubicBezTo>
                    <a:cubicBezTo>
                      <a:pt x="268" y="1258"/>
                      <a:pt x="135" y="1321"/>
                      <a:pt x="1" y="1374"/>
                    </a:cubicBezTo>
                    <a:cubicBezTo>
                      <a:pt x="19" y="1410"/>
                      <a:pt x="54" y="1428"/>
                      <a:pt x="99" y="1428"/>
                    </a:cubicBezTo>
                    <a:cubicBezTo>
                      <a:pt x="99" y="1437"/>
                      <a:pt x="99" y="1437"/>
                      <a:pt x="99" y="1437"/>
                    </a:cubicBezTo>
                    <a:cubicBezTo>
                      <a:pt x="384" y="1330"/>
                      <a:pt x="634" y="1116"/>
                      <a:pt x="839" y="875"/>
                    </a:cubicBezTo>
                    <a:cubicBezTo>
                      <a:pt x="1053" y="607"/>
                      <a:pt x="1214" y="304"/>
                      <a:pt x="1375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-3076120" y="3124785"/>
                <a:ext cx="363234" cy="410303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82" extrusionOk="0">
                    <a:moveTo>
                      <a:pt x="1312" y="1"/>
                    </a:moveTo>
                    <a:cubicBezTo>
                      <a:pt x="1187" y="358"/>
                      <a:pt x="946" y="670"/>
                      <a:pt x="678" y="955"/>
                    </a:cubicBezTo>
                    <a:cubicBezTo>
                      <a:pt x="634" y="1018"/>
                      <a:pt x="580" y="1071"/>
                      <a:pt x="518" y="1125"/>
                    </a:cubicBezTo>
                    <a:cubicBezTo>
                      <a:pt x="429" y="1205"/>
                      <a:pt x="330" y="1277"/>
                      <a:pt x="223" y="1339"/>
                    </a:cubicBezTo>
                    <a:cubicBezTo>
                      <a:pt x="161" y="1375"/>
                      <a:pt x="90" y="1410"/>
                      <a:pt x="18" y="1419"/>
                    </a:cubicBezTo>
                    <a:cubicBezTo>
                      <a:pt x="27" y="1428"/>
                      <a:pt x="36" y="1428"/>
                      <a:pt x="45" y="1428"/>
                    </a:cubicBezTo>
                    <a:cubicBezTo>
                      <a:pt x="27" y="1446"/>
                      <a:pt x="18" y="1464"/>
                      <a:pt x="0" y="1482"/>
                    </a:cubicBezTo>
                    <a:cubicBezTo>
                      <a:pt x="99" y="1455"/>
                      <a:pt x="188" y="1401"/>
                      <a:pt x="268" y="1348"/>
                    </a:cubicBezTo>
                    <a:cubicBezTo>
                      <a:pt x="759" y="1036"/>
                      <a:pt x="1133" y="554"/>
                      <a:pt x="1312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-3039021" y="3231098"/>
                <a:ext cx="392857" cy="417778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509" extrusionOk="0">
                    <a:moveTo>
                      <a:pt x="1419" y="0"/>
                    </a:moveTo>
                    <a:cubicBezTo>
                      <a:pt x="1329" y="143"/>
                      <a:pt x="1294" y="322"/>
                      <a:pt x="1213" y="473"/>
                    </a:cubicBezTo>
                    <a:cubicBezTo>
                      <a:pt x="1178" y="536"/>
                      <a:pt x="1142" y="589"/>
                      <a:pt x="1098" y="643"/>
                    </a:cubicBezTo>
                    <a:cubicBezTo>
                      <a:pt x="803" y="1009"/>
                      <a:pt x="428" y="1294"/>
                      <a:pt x="0" y="1472"/>
                    </a:cubicBezTo>
                    <a:cubicBezTo>
                      <a:pt x="6" y="1472"/>
                      <a:pt x="16" y="1476"/>
                      <a:pt x="27" y="1476"/>
                    </a:cubicBezTo>
                    <a:cubicBezTo>
                      <a:pt x="33" y="1476"/>
                      <a:pt x="39" y="1475"/>
                      <a:pt x="45" y="1472"/>
                    </a:cubicBezTo>
                    <a:lnTo>
                      <a:pt x="45" y="1472"/>
                    </a:lnTo>
                    <a:cubicBezTo>
                      <a:pt x="45" y="1481"/>
                      <a:pt x="36" y="1499"/>
                      <a:pt x="36" y="1508"/>
                    </a:cubicBezTo>
                    <a:cubicBezTo>
                      <a:pt x="411" y="1348"/>
                      <a:pt x="750" y="1107"/>
                      <a:pt x="1026" y="803"/>
                    </a:cubicBezTo>
                    <a:cubicBezTo>
                      <a:pt x="1098" y="732"/>
                      <a:pt x="1160" y="661"/>
                      <a:pt x="1205" y="580"/>
                    </a:cubicBezTo>
                    <a:cubicBezTo>
                      <a:pt x="1258" y="500"/>
                      <a:pt x="1294" y="411"/>
                      <a:pt x="1329" y="331"/>
                    </a:cubicBezTo>
                    <a:cubicBezTo>
                      <a:pt x="1365" y="223"/>
                      <a:pt x="1401" y="108"/>
                      <a:pt x="1419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-3004414" y="3334919"/>
                <a:ext cx="373201" cy="38040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74" extrusionOk="0">
                    <a:moveTo>
                      <a:pt x="1347" y="0"/>
                    </a:moveTo>
                    <a:cubicBezTo>
                      <a:pt x="1178" y="491"/>
                      <a:pt x="812" y="901"/>
                      <a:pt x="357" y="1133"/>
                    </a:cubicBezTo>
                    <a:cubicBezTo>
                      <a:pt x="250" y="1196"/>
                      <a:pt x="134" y="1240"/>
                      <a:pt x="18" y="1258"/>
                    </a:cubicBezTo>
                    <a:cubicBezTo>
                      <a:pt x="0" y="1294"/>
                      <a:pt x="9" y="1338"/>
                      <a:pt x="18" y="1374"/>
                    </a:cubicBezTo>
                    <a:cubicBezTo>
                      <a:pt x="125" y="1338"/>
                      <a:pt x="223" y="1294"/>
                      <a:pt x="321" y="1240"/>
                    </a:cubicBezTo>
                    <a:cubicBezTo>
                      <a:pt x="402" y="1196"/>
                      <a:pt x="482" y="1142"/>
                      <a:pt x="562" y="1080"/>
                    </a:cubicBezTo>
                    <a:cubicBezTo>
                      <a:pt x="741" y="946"/>
                      <a:pt x="910" y="794"/>
                      <a:pt x="1053" y="616"/>
                    </a:cubicBezTo>
                    <a:cubicBezTo>
                      <a:pt x="1196" y="437"/>
                      <a:pt x="1303" y="223"/>
                      <a:pt x="1347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-3048988" y="3241065"/>
                <a:ext cx="148394" cy="208197"/>
              </a:xfrm>
              <a:custGeom>
                <a:avLst/>
                <a:gdLst/>
                <a:ahLst/>
                <a:cxnLst/>
                <a:rect l="l" t="t" r="r" b="b"/>
                <a:pathLst>
                  <a:path w="536" h="752" extrusionOk="0">
                    <a:moveTo>
                      <a:pt x="536" y="0"/>
                    </a:moveTo>
                    <a:lnTo>
                      <a:pt x="536" y="0"/>
                    </a:lnTo>
                    <a:cubicBezTo>
                      <a:pt x="447" y="214"/>
                      <a:pt x="322" y="411"/>
                      <a:pt x="152" y="562"/>
                    </a:cubicBezTo>
                    <a:cubicBezTo>
                      <a:pt x="143" y="571"/>
                      <a:pt x="134" y="580"/>
                      <a:pt x="125" y="580"/>
                    </a:cubicBezTo>
                    <a:cubicBezTo>
                      <a:pt x="122" y="582"/>
                      <a:pt x="119" y="582"/>
                      <a:pt x="115" y="582"/>
                    </a:cubicBezTo>
                    <a:cubicBezTo>
                      <a:pt x="99" y="582"/>
                      <a:pt x="81" y="568"/>
                      <a:pt x="81" y="553"/>
                    </a:cubicBezTo>
                    <a:cubicBezTo>
                      <a:pt x="72" y="526"/>
                      <a:pt x="72" y="509"/>
                      <a:pt x="72" y="491"/>
                    </a:cubicBezTo>
                    <a:cubicBezTo>
                      <a:pt x="90" y="384"/>
                      <a:pt x="99" y="295"/>
                      <a:pt x="125" y="187"/>
                    </a:cubicBezTo>
                    <a:lnTo>
                      <a:pt x="125" y="187"/>
                    </a:lnTo>
                    <a:cubicBezTo>
                      <a:pt x="72" y="330"/>
                      <a:pt x="36" y="482"/>
                      <a:pt x="9" y="625"/>
                    </a:cubicBezTo>
                    <a:cubicBezTo>
                      <a:pt x="1" y="651"/>
                      <a:pt x="1" y="678"/>
                      <a:pt x="1" y="696"/>
                    </a:cubicBezTo>
                    <a:cubicBezTo>
                      <a:pt x="9" y="723"/>
                      <a:pt x="27" y="750"/>
                      <a:pt x="54" y="750"/>
                    </a:cubicBezTo>
                    <a:cubicBezTo>
                      <a:pt x="57" y="751"/>
                      <a:pt x="61" y="752"/>
                      <a:pt x="65" y="752"/>
                    </a:cubicBezTo>
                    <a:cubicBezTo>
                      <a:pt x="82" y="752"/>
                      <a:pt x="102" y="739"/>
                      <a:pt x="117" y="732"/>
                    </a:cubicBezTo>
                    <a:cubicBezTo>
                      <a:pt x="232" y="651"/>
                      <a:pt x="304" y="526"/>
                      <a:pt x="366" y="393"/>
                    </a:cubicBezTo>
                    <a:cubicBezTo>
                      <a:pt x="429" y="268"/>
                      <a:pt x="491" y="143"/>
                      <a:pt x="536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-3224237" y="2670465"/>
                <a:ext cx="773256" cy="791259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858" extrusionOk="0">
                    <a:moveTo>
                      <a:pt x="2320" y="0"/>
                    </a:moveTo>
                    <a:cubicBezTo>
                      <a:pt x="2293" y="206"/>
                      <a:pt x="2123" y="366"/>
                      <a:pt x="1936" y="464"/>
                    </a:cubicBezTo>
                    <a:cubicBezTo>
                      <a:pt x="1749" y="553"/>
                      <a:pt x="1535" y="589"/>
                      <a:pt x="1338" y="669"/>
                    </a:cubicBezTo>
                    <a:cubicBezTo>
                      <a:pt x="1142" y="741"/>
                      <a:pt x="955" y="857"/>
                      <a:pt x="794" y="1000"/>
                    </a:cubicBezTo>
                    <a:cubicBezTo>
                      <a:pt x="687" y="1089"/>
                      <a:pt x="598" y="1196"/>
                      <a:pt x="509" y="1294"/>
                    </a:cubicBezTo>
                    <a:cubicBezTo>
                      <a:pt x="321" y="1517"/>
                      <a:pt x="143" y="1749"/>
                      <a:pt x="36" y="2017"/>
                    </a:cubicBezTo>
                    <a:cubicBezTo>
                      <a:pt x="18" y="2061"/>
                      <a:pt x="0" y="2115"/>
                      <a:pt x="18" y="2159"/>
                    </a:cubicBezTo>
                    <a:cubicBezTo>
                      <a:pt x="33" y="2190"/>
                      <a:pt x="66" y="2206"/>
                      <a:pt x="94" y="2206"/>
                    </a:cubicBezTo>
                    <a:cubicBezTo>
                      <a:pt x="116" y="2206"/>
                      <a:pt x="135" y="2196"/>
                      <a:pt x="143" y="2177"/>
                    </a:cubicBezTo>
                    <a:lnTo>
                      <a:pt x="143" y="2177"/>
                    </a:lnTo>
                    <a:cubicBezTo>
                      <a:pt x="134" y="2204"/>
                      <a:pt x="134" y="2257"/>
                      <a:pt x="152" y="2275"/>
                    </a:cubicBezTo>
                    <a:cubicBezTo>
                      <a:pt x="162" y="2290"/>
                      <a:pt x="180" y="2297"/>
                      <a:pt x="197" y="2297"/>
                    </a:cubicBezTo>
                    <a:cubicBezTo>
                      <a:pt x="211" y="2297"/>
                      <a:pt x="224" y="2292"/>
                      <a:pt x="232" y="2284"/>
                    </a:cubicBezTo>
                    <a:lnTo>
                      <a:pt x="232" y="2284"/>
                    </a:lnTo>
                    <a:cubicBezTo>
                      <a:pt x="214" y="2329"/>
                      <a:pt x="250" y="2382"/>
                      <a:pt x="295" y="2391"/>
                    </a:cubicBezTo>
                    <a:cubicBezTo>
                      <a:pt x="304" y="2393"/>
                      <a:pt x="313" y="2394"/>
                      <a:pt x="322" y="2394"/>
                    </a:cubicBezTo>
                    <a:cubicBezTo>
                      <a:pt x="364" y="2394"/>
                      <a:pt x="401" y="2378"/>
                      <a:pt x="437" y="2356"/>
                    </a:cubicBezTo>
                    <a:cubicBezTo>
                      <a:pt x="910" y="2106"/>
                      <a:pt x="1160" y="1570"/>
                      <a:pt x="1597" y="1267"/>
                    </a:cubicBezTo>
                    <a:lnTo>
                      <a:pt x="1597" y="1267"/>
                    </a:lnTo>
                    <a:cubicBezTo>
                      <a:pt x="1508" y="1419"/>
                      <a:pt x="1436" y="1588"/>
                      <a:pt x="1383" y="1758"/>
                    </a:cubicBezTo>
                    <a:cubicBezTo>
                      <a:pt x="1365" y="1811"/>
                      <a:pt x="1347" y="1856"/>
                      <a:pt x="1356" y="1909"/>
                    </a:cubicBezTo>
                    <a:cubicBezTo>
                      <a:pt x="1356" y="1963"/>
                      <a:pt x="1392" y="2008"/>
                      <a:pt x="1436" y="2025"/>
                    </a:cubicBezTo>
                    <a:cubicBezTo>
                      <a:pt x="1449" y="2030"/>
                      <a:pt x="1462" y="2033"/>
                      <a:pt x="1475" y="2033"/>
                    </a:cubicBezTo>
                    <a:cubicBezTo>
                      <a:pt x="1510" y="2033"/>
                      <a:pt x="1545" y="2018"/>
                      <a:pt x="1570" y="1999"/>
                    </a:cubicBezTo>
                    <a:cubicBezTo>
                      <a:pt x="1633" y="1963"/>
                      <a:pt x="1677" y="1909"/>
                      <a:pt x="1713" y="1856"/>
                    </a:cubicBezTo>
                    <a:cubicBezTo>
                      <a:pt x="1833" y="1693"/>
                      <a:pt x="1945" y="1530"/>
                      <a:pt x="2040" y="1352"/>
                    </a:cubicBezTo>
                    <a:lnTo>
                      <a:pt x="2040" y="1352"/>
                    </a:lnTo>
                    <a:cubicBezTo>
                      <a:pt x="1913" y="1595"/>
                      <a:pt x="1826" y="1855"/>
                      <a:pt x="1731" y="2106"/>
                    </a:cubicBezTo>
                    <a:cubicBezTo>
                      <a:pt x="1695" y="2204"/>
                      <a:pt x="1659" y="2311"/>
                      <a:pt x="1668" y="2409"/>
                    </a:cubicBezTo>
                    <a:cubicBezTo>
                      <a:pt x="1677" y="2454"/>
                      <a:pt x="1695" y="2489"/>
                      <a:pt x="1731" y="2507"/>
                    </a:cubicBezTo>
                    <a:cubicBezTo>
                      <a:pt x="1739" y="2510"/>
                      <a:pt x="1747" y="2511"/>
                      <a:pt x="1755" y="2511"/>
                    </a:cubicBezTo>
                    <a:cubicBezTo>
                      <a:pt x="1807" y="2511"/>
                      <a:pt x="1850" y="2464"/>
                      <a:pt x="1874" y="2418"/>
                    </a:cubicBezTo>
                    <a:cubicBezTo>
                      <a:pt x="1970" y="2261"/>
                      <a:pt x="2054" y="2092"/>
                      <a:pt x="2123" y="1917"/>
                    </a:cubicBezTo>
                    <a:lnTo>
                      <a:pt x="2123" y="1917"/>
                    </a:lnTo>
                    <a:cubicBezTo>
                      <a:pt x="2051" y="2136"/>
                      <a:pt x="1985" y="2362"/>
                      <a:pt x="1927" y="2579"/>
                    </a:cubicBezTo>
                    <a:cubicBezTo>
                      <a:pt x="1909" y="2650"/>
                      <a:pt x="1891" y="2721"/>
                      <a:pt x="1909" y="2793"/>
                    </a:cubicBezTo>
                    <a:cubicBezTo>
                      <a:pt x="1925" y="2824"/>
                      <a:pt x="1954" y="2848"/>
                      <a:pt x="1984" y="2848"/>
                    </a:cubicBezTo>
                    <a:cubicBezTo>
                      <a:pt x="1989" y="2848"/>
                      <a:pt x="1994" y="2847"/>
                      <a:pt x="1998" y="2846"/>
                    </a:cubicBezTo>
                    <a:cubicBezTo>
                      <a:pt x="2016" y="2837"/>
                      <a:pt x="2025" y="2828"/>
                      <a:pt x="2034" y="2819"/>
                    </a:cubicBezTo>
                    <a:cubicBezTo>
                      <a:pt x="2127" y="2701"/>
                      <a:pt x="2188" y="2566"/>
                      <a:pt x="2217" y="2423"/>
                    </a:cubicBezTo>
                    <a:lnTo>
                      <a:pt x="2217" y="2423"/>
                    </a:lnTo>
                    <a:cubicBezTo>
                      <a:pt x="2197" y="2547"/>
                      <a:pt x="2214" y="2719"/>
                      <a:pt x="2230" y="2828"/>
                    </a:cubicBezTo>
                    <a:cubicBezTo>
                      <a:pt x="2230" y="2837"/>
                      <a:pt x="2230" y="2846"/>
                      <a:pt x="2239" y="2855"/>
                    </a:cubicBezTo>
                    <a:cubicBezTo>
                      <a:pt x="2243" y="2857"/>
                      <a:pt x="2246" y="2857"/>
                      <a:pt x="2248" y="2857"/>
                    </a:cubicBezTo>
                    <a:cubicBezTo>
                      <a:pt x="2260" y="2857"/>
                      <a:pt x="2268" y="2843"/>
                      <a:pt x="2275" y="2828"/>
                    </a:cubicBezTo>
                    <a:cubicBezTo>
                      <a:pt x="2560" y="2231"/>
                      <a:pt x="2596" y="1526"/>
                      <a:pt x="2792" y="892"/>
                    </a:cubicBezTo>
                    <a:cubicBezTo>
                      <a:pt x="2694" y="571"/>
                      <a:pt x="2525" y="268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-2762444" y="2890289"/>
                <a:ext cx="126246" cy="187156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76" extrusionOk="0">
                    <a:moveTo>
                      <a:pt x="268" y="0"/>
                    </a:moveTo>
                    <a:lnTo>
                      <a:pt x="268" y="0"/>
                    </a:lnTo>
                    <a:cubicBezTo>
                      <a:pt x="170" y="143"/>
                      <a:pt x="99" y="295"/>
                      <a:pt x="36" y="464"/>
                    </a:cubicBezTo>
                    <a:cubicBezTo>
                      <a:pt x="18" y="518"/>
                      <a:pt x="0" y="589"/>
                      <a:pt x="27" y="643"/>
                    </a:cubicBezTo>
                    <a:cubicBezTo>
                      <a:pt x="36" y="652"/>
                      <a:pt x="45" y="661"/>
                      <a:pt x="54" y="669"/>
                    </a:cubicBezTo>
                    <a:cubicBezTo>
                      <a:pt x="60" y="674"/>
                      <a:pt x="67" y="675"/>
                      <a:pt x="74" y="675"/>
                    </a:cubicBezTo>
                    <a:cubicBezTo>
                      <a:pt x="97" y="675"/>
                      <a:pt x="123" y="656"/>
                      <a:pt x="143" y="643"/>
                    </a:cubicBezTo>
                    <a:cubicBezTo>
                      <a:pt x="295" y="491"/>
                      <a:pt x="375" y="286"/>
                      <a:pt x="455" y="81"/>
                    </a:cubicBezTo>
                    <a:lnTo>
                      <a:pt x="455" y="81"/>
                    </a:lnTo>
                    <a:cubicBezTo>
                      <a:pt x="384" y="214"/>
                      <a:pt x="268" y="384"/>
                      <a:pt x="179" y="500"/>
                    </a:cubicBezTo>
                    <a:cubicBezTo>
                      <a:pt x="161" y="527"/>
                      <a:pt x="134" y="545"/>
                      <a:pt x="107" y="545"/>
                    </a:cubicBezTo>
                    <a:cubicBezTo>
                      <a:pt x="81" y="545"/>
                      <a:pt x="63" y="518"/>
                      <a:pt x="63" y="491"/>
                    </a:cubicBezTo>
                    <a:cubicBezTo>
                      <a:pt x="63" y="473"/>
                      <a:pt x="63" y="446"/>
                      <a:pt x="72" y="420"/>
                    </a:cubicBezTo>
                    <a:cubicBezTo>
                      <a:pt x="125" y="286"/>
                      <a:pt x="197" y="125"/>
                      <a:pt x="268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-2629000" y="2880322"/>
                <a:ext cx="103821" cy="223701"/>
              </a:xfrm>
              <a:custGeom>
                <a:avLst/>
                <a:gdLst/>
                <a:ahLst/>
                <a:cxnLst/>
                <a:rect l="l" t="t" r="r" b="b"/>
                <a:pathLst>
                  <a:path w="375" h="808" extrusionOk="0">
                    <a:moveTo>
                      <a:pt x="152" y="143"/>
                    </a:moveTo>
                    <a:cubicBezTo>
                      <a:pt x="146" y="160"/>
                      <a:pt x="141" y="176"/>
                      <a:pt x="137" y="192"/>
                    </a:cubicBezTo>
                    <a:lnTo>
                      <a:pt x="137" y="192"/>
                    </a:lnTo>
                    <a:cubicBezTo>
                      <a:pt x="142" y="176"/>
                      <a:pt x="147" y="160"/>
                      <a:pt x="152" y="143"/>
                    </a:cubicBezTo>
                    <a:close/>
                    <a:moveTo>
                      <a:pt x="375" y="1"/>
                    </a:moveTo>
                    <a:lnTo>
                      <a:pt x="375" y="1"/>
                    </a:lnTo>
                    <a:cubicBezTo>
                      <a:pt x="339" y="81"/>
                      <a:pt x="339" y="233"/>
                      <a:pt x="321" y="322"/>
                    </a:cubicBezTo>
                    <a:cubicBezTo>
                      <a:pt x="295" y="411"/>
                      <a:pt x="259" y="500"/>
                      <a:pt x="196" y="572"/>
                    </a:cubicBezTo>
                    <a:cubicBezTo>
                      <a:pt x="187" y="581"/>
                      <a:pt x="170" y="589"/>
                      <a:pt x="152" y="589"/>
                    </a:cubicBezTo>
                    <a:cubicBezTo>
                      <a:pt x="125" y="589"/>
                      <a:pt x="116" y="563"/>
                      <a:pt x="107" y="545"/>
                    </a:cubicBezTo>
                    <a:cubicBezTo>
                      <a:pt x="98" y="500"/>
                      <a:pt x="98" y="465"/>
                      <a:pt x="98" y="429"/>
                    </a:cubicBezTo>
                    <a:cubicBezTo>
                      <a:pt x="113" y="340"/>
                      <a:pt x="116" y="269"/>
                      <a:pt x="137" y="192"/>
                    </a:cubicBezTo>
                    <a:lnTo>
                      <a:pt x="137" y="192"/>
                    </a:lnTo>
                    <a:cubicBezTo>
                      <a:pt x="112" y="265"/>
                      <a:pt x="85" y="338"/>
                      <a:pt x="63" y="411"/>
                    </a:cubicBezTo>
                    <a:cubicBezTo>
                      <a:pt x="36" y="509"/>
                      <a:pt x="0" y="616"/>
                      <a:pt x="9" y="723"/>
                    </a:cubicBezTo>
                    <a:cubicBezTo>
                      <a:pt x="9" y="759"/>
                      <a:pt x="18" y="795"/>
                      <a:pt x="54" y="804"/>
                    </a:cubicBezTo>
                    <a:cubicBezTo>
                      <a:pt x="59" y="806"/>
                      <a:pt x="64" y="807"/>
                      <a:pt x="69" y="807"/>
                    </a:cubicBezTo>
                    <a:cubicBezTo>
                      <a:pt x="82" y="807"/>
                      <a:pt x="95" y="801"/>
                      <a:pt x="107" y="795"/>
                    </a:cubicBezTo>
                    <a:cubicBezTo>
                      <a:pt x="205" y="741"/>
                      <a:pt x="250" y="625"/>
                      <a:pt x="286" y="518"/>
                    </a:cubicBezTo>
                    <a:cubicBezTo>
                      <a:pt x="330" y="349"/>
                      <a:pt x="366" y="179"/>
                      <a:pt x="375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-2606575" y="2722237"/>
                <a:ext cx="64230" cy="15421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557" extrusionOk="0">
                    <a:moveTo>
                      <a:pt x="98" y="1"/>
                    </a:moveTo>
                    <a:cubicBezTo>
                      <a:pt x="95" y="9"/>
                      <a:pt x="92" y="18"/>
                      <a:pt x="90" y="27"/>
                    </a:cubicBezTo>
                    <a:lnTo>
                      <a:pt x="90" y="27"/>
                    </a:lnTo>
                    <a:cubicBezTo>
                      <a:pt x="92" y="18"/>
                      <a:pt x="95" y="9"/>
                      <a:pt x="98" y="1"/>
                    </a:cubicBezTo>
                    <a:close/>
                    <a:moveTo>
                      <a:pt x="90" y="27"/>
                    </a:moveTo>
                    <a:lnTo>
                      <a:pt x="90" y="27"/>
                    </a:lnTo>
                    <a:cubicBezTo>
                      <a:pt x="47" y="170"/>
                      <a:pt x="0" y="313"/>
                      <a:pt x="17" y="456"/>
                    </a:cubicBezTo>
                    <a:cubicBezTo>
                      <a:pt x="17" y="500"/>
                      <a:pt x="26" y="536"/>
                      <a:pt x="62" y="554"/>
                    </a:cubicBezTo>
                    <a:cubicBezTo>
                      <a:pt x="67" y="555"/>
                      <a:pt x="72" y="556"/>
                      <a:pt x="77" y="556"/>
                    </a:cubicBezTo>
                    <a:cubicBezTo>
                      <a:pt x="101" y="556"/>
                      <a:pt x="128" y="542"/>
                      <a:pt x="142" y="527"/>
                    </a:cubicBezTo>
                    <a:cubicBezTo>
                      <a:pt x="169" y="500"/>
                      <a:pt x="178" y="465"/>
                      <a:pt x="178" y="438"/>
                    </a:cubicBezTo>
                    <a:cubicBezTo>
                      <a:pt x="205" y="322"/>
                      <a:pt x="222" y="215"/>
                      <a:pt x="231" y="99"/>
                    </a:cubicBezTo>
                    <a:lnTo>
                      <a:pt x="231" y="99"/>
                    </a:lnTo>
                    <a:cubicBezTo>
                      <a:pt x="205" y="188"/>
                      <a:pt x="196" y="197"/>
                      <a:pt x="169" y="286"/>
                    </a:cubicBezTo>
                    <a:cubicBezTo>
                      <a:pt x="160" y="322"/>
                      <a:pt x="151" y="358"/>
                      <a:pt x="133" y="384"/>
                    </a:cubicBezTo>
                    <a:cubicBezTo>
                      <a:pt x="124" y="402"/>
                      <a:pt x="115" y="411"/>
                      <a:pt x="106" y="411"/>
                    </a:cubicBezTo>
                    <a:cubicBezTo>
                      <a:pt x="80" y="411"/>
                      <a:pt x="71" y="375"/>
                      <a:pt x="71" y="349"/>
                    </a:cubicBezTo>
                    <a:cubicBezTo>
                      <a:pt x="71" y="242"/>
                      <a:pt x="63" y="128"/>
                      <a:pt x="90" y="27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-2807017" y="2818583"/>
                <a:ext cx="123754" cy="11406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2" extrusionOk="0">
                    <a:moveTo>
                      <a:pt x="367" y="1"/>
                    </a:moveTo>
                    <a:lnTo>
                      <a:pt x="367" y="1"/>
                    </a:lnTo>
                    <a:cubicBezTo>
                      <a:pt x="260" y="72"/>
                      <a:pt x="144" y="143"/>
                      <a:pt x="54" y="242"/>
                    </a:cubicBezTo>
                    <a:cubicBezTo>
                      <a:pt x="36" y="268"/>
                      <a:pt x="19" y="286"/>
                      <a:pt x="10" y="313"/>
                    </a:cubicBezTo>
                    <a:cubicBezTo>
                      <a:pt x="1" y="349"/>
                      <a:pt x="10" y="375"/>
                      <a:pt x="36" y="393"/>
                    </a:cubicBezTo>
                    <a:cubicBezTo>
                      <a:pt x="45" y="402"/>
                      <a:pt x="72" y="411"/>
                      <a:pt x="90" y="411"/>
                    </a:cubicBezTo>
                    <a:cubicBezTo>
                      <a:pt x="161" y="411"/>
                      <a:pt x="233" y="349"/>
                      <a:pt x="277" y="295"/>
                    </a:cubicBezTo>
                    <a:cubicBezTo>
                      <a:pt x="340" y="224"/>
                      <a:pt x="393" y="152"/>
                      <a:pt x="447" y="81"/>
                    </a:cubicBezTo>
                    <a:lnTo>
                      <a:pt x="447" y="81"/>
                    </a:lnTo>
                    <a:cubicBezTo>
                      <a:pt x="375" y="161"/>
                      <a:pt x="277" y="277"/>
                      <a:pt x="188" y="331"/>
                    </a:cubicBezTo>
                    <a:cubicBezTo>
                      <a:pt x="179" y="340"/>
                      <a:pt x="170" y="349"/>
                      <a:pt x="152" y="349"/>
                    </a:cubicBezTo>
                    <a:cubicBezTo>
                      <a:pt x="135" y="340"/>
                      <a:pt x="126" y="322"/>
                      <a:pt x="126" y="304"/>
                    </a:cubicBezTo>
                    <a:cubicBezTo>
                      <a:pt x="126" y="286"/>
                      <a:pt x="144" y="268"/>
                      <a:pt x="152" y="250"/>
                    </a:cubicBezTo>
                    <a:cubicBezTo>
                      <a:pt x="215" y="170"/>
                      <a:pt x="304" y="81"/>
                      <a:pt x="367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-3162498" y="2947044"/>
                <a:ext cx="370709" cy="378187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66" extrusionOk="0">
                    <a:moveTo>
                      <a:pt x="1338" y="1"/>
                    </a:moveTo>
                    <a:cubicBezTo>
                      <a:pt x="1089" y="134"/>
                      <a:pt x="883" y="340"/>
                      <a:pt x="705" y="554"/>
                    </a:cubicBezTo>
                    <a:cubicBezTo>
                      <a:pt x="527" y="768"/>
                      <a:pt x="357" y="1000"/>
                      <a:pt x="152" y="1187"/>
                    </a:cubicBezTo>
                    <a:cubicBezTo>
                      <a:pt x="107" y="1223"/>
                      <a:pt x="54" y="1267"/>
                      <a:pt x="9" y="1294"/>
                    </a:cubicBezTo>
                    <a:cubicBezTo>
                      <a:pt x="0" y="1321"/>
                      <a:pt x="9" y="1348"/>
                      <a:pt x="27" y="1365"/>
                    </a:cubicBezTo>
                    <a:cubicBezTo>
                      <a:pt x="241" y="1214"/>
                      <a:pt x="428" y="1026"/>
                      <a:pt x="571" y="812"/>
                    </a:cubicBezTo>
                    <a:cubicBezTo>
                      <a:pt x="634" y="732"/>
                      <a:pt x="678" y="643"/>
                      <a:pt x="741" y="563"/>
                    </a:cubicBezTo>
                    <a:cubicBezTo>
                      <a:pt x="901" y="348"/>
                      <a:pt x="1115" y="161"/>
                      <a:pt x="1338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-3212055" y="2954519"/>
                <a:ext cx="291805" cy="326692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180" extrusionOk="0">
                    <a:moveTo>
                      <a:pt x="1053" y="0"/>
                    </a:moveTo>
                    <a:cubicBezTo>
                      <a:pt x="804" y="188"/>
                      <a:pt x="572" y="420"/>
                      <a:pt x="393" y="678"/>
                    </a:cubicBezTo>
                    <a:cubicBezTo>
                      <a:pt x="322" y="794"/>
                      <a:pt x="251" y="910"/>
                      <a:pt x="161" y="1017"/>
                    </a:cubicBezTo>
                    <a:cubicBezTo>
                      <a:pt x="117" y="1071"/>
                      <a:pt x="63" y="1124"/>
                      <a:pt x="1" y="1160"/>
                    </a:cubicBezTo>
                    <a:cubicBezTo>
                      <a:pt x="17" y="1172"/>
                      <a:pt x="36" y="1179"/>
                      <a:pt x="53" y="1179"/>
                    </a:cubicBezTo>
                    <a:cubicBezTo>
                      <a:pt x="72" y="1179"/>
                      <a:pt x="89" y="1170"/>
                      <a:pt x="99" y="1151"/>
                    </a:cubicBezTo>
                    <a:cubicBezTo>
                      <a:pt x="99" y="1151"/>
                      <a:pt x="99" y="1160"/>
                      <a:pt x="99" y="1169"/>
                    </a:cubicBezTo>
                    <a:cubicBezTo>
                      <a:pt x="500" y="866"/>
                      <a:pt x="652" y="313"/>
                      <a:pt x="1053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-2619310" y="3117587"/>
                <a:ext cx="66999" cy="34358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241" extrusionOk="0">
                    <a:moveTo>
                      <a:pt x="242" y="0"/>
                    </a:moveTo>
                    <a:lnTo>
                      <a:pt x="1" y="919"/>
                    </a:lnTo>
                    <a:cubicBezTo>
                      <a:pt x="17" y="878"/>
                      <a:pt x="26" y="837"/>
                      <a:pt x="34" y="797"/>
                    </a:cubicBezTo>
                    <a:lnTo>
                      <a:pt x="34" y="797"/>
                    </a:lnTo>
                    <a:cubicBezTo>
                      <a:pt x="11" y="921"/>
                      <a:pt x="28" y="1101"/>
                      <a:pt x="45" y="1213"/>
                    </a:cubicBezTo>
                    <a:cubicBezTo>
                      <a:pt x="45" y="1222"/>
                      <a:pt x="45" y="1231"/>
                      <a:pt x="54" y="1240"/>
                    </a:cubicBezTo>
                    <a:cubicBezTo>
                      <a:pt x="45" y="1151"/>
                      <a:pt x="45" y="1062"/>
                      <a:pt x="54" y="972"/>
                    </a:cubicBezTo>
                    <a:cubicBezTo>
                      <a:pt x="72" y="848"/>
                      <a:pt x="108" y="714"/>
                      <a:pt x="135" y="589"/>
                    </a:cubicBezTo>
                    <a:cubicBezTo>
                      <a:pt x="188" y="393"/>
                      <a:pt x="224" y="196"/>
                      <a:pt x="242" y="0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-2802034" y="2529546"/>
                <a:ext cx="400332" cy="385662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393" extrusionOk="0">
                    <a:moveTo>
                      <a:pt x="1027" y="1"/>
                    </a:moveTo>
                    <a:cubicBezTo>
                      <a:pt x="1053" y="63"/>
                      <a:pt x="1071" y="126"/>
                      <a:pt x="1071" y="188"/>
                    </a:cubicBezTo>
                    <a:cubicBezTo>
                      <a:pt x="1098" y="429"/>
                      <a:pt x="973" y="670"/>
                      <a:pt x="759" y="786"/>
                    </a:cubicBezTo>
                    <a:cubicBezTo>
                      <a:pt x="607" y="866"/>
                      <a:pt x="438" y="875"/>
                      <a:pt x="277" y="938"/>
                    </a:cubicBezTo>
                    <a:cubicBezTo>
                      <a:pt x="179" y="982"/>
                      <a:pt x="81" y="1054"/>
                      <a:pt x="1" y="1134"/>
                    </a:cubicBezTo>
                    <a:cubicBezTo>
                      <a:pt x="175" y="1082"/>
                      <a:pt x="354" y="1045"/>
                      <a:pt x="534" y="1045"/>
                    </a:cubicBezTo>
                    <a:cubicBezTo>
                      <a:pt x="603" y="1045"/>
                      <a:pt x="672" y="1050"/>
                      <a:pt x="741" y="1062"/>
                    </a:cubicBezTo>
                    <a:cubicBezTo>
                      <a:pt x="946" y="1098"/>
                      <a:pt x="1151" y="1214"/>
                      <a:pt x="1267" y="1393"/>
                    </a:cubicBezTo>
                    <a:cubicBezTo>
                      <a:pt x="1392" y="1196"/>
                      <a:pt x="1446" y="964"/>
                      <a:pt x="1428" y="741"/>
                    </a:cubicBezTo>
                    <a:cubicBezTo>
                      <a:pt x="1401" y="509"/>
                      <a:pt x="1312" y="295"/>
                      <a:pt x="1160" y="117"/>
                    </a:cubicBezTo>
                    <a:cubicBezTo>
                      <a:pt x="1116" y="72"/>
                      <a:pt x="1071" y="37"/>
                      <a:pt x="1027" y="1"/>
                    </a:cubicBezTo>
                    <a:close/>
                  </a:path>
                </a:pathLst>
              </a:custGeom>
              <a:solidFill>
                <a:srgbClr val="FFFFFF">
                  <a:alpha val="1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5" name="Google Shape;3645;p41"/>
            <p:cNvGrpSpPr/>
            <p:nvPr/>
          </p:nvGrpSpPr>
          <p:grpSpPr>
            <a:xfrm>
              <a:off x="-3684416" y="1325538"/>
              <a:ext cx="7084303" cy="2508904"/>
              <a:chOff x="2379900" y="2093818"/>
              <a:chExt cx="1153589" cy="408543"/>
            </a:xfrm>
          </p:grpSpPr>
          <p:sp>
            <p:nvSpPr>
              <p:cNvPr id="3646" name="Google Shape;3646;p41"/>
              <p:cNvSpPr/>
              <p:nvPr/>
            </p:nvSpPr>
            <p:spPr>
              <a:xfrm>
                <a:off x="2379900" y="2093818"/>
                <a:ext cx="1153589" cy="408543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3482" extrusionOk="0">
                    <a:moveTo>
                      <a:pt x="220" y="0"/>
                    </a:moveTo>
                    <a:cubicBezTo>
                      <a:pt x="206" y="0"/>
                      <a:pt x="193" y="1"/>
                      <a:pt x="179" y="3"/>
                    </a:cubicBezTo>
                    <a:cubicBezTo>
                      <a:pt x="125" y="12"/>
                      <a:pt x="63" y="38"/>
                      <a:pt x="27" y="92"/>
                    </a:cubicBezTo>
                    <a:cubicBezTo>
                      <a:pt x="1" y="136"/>
                      <a:pt x="18" y="217"/>
                      <a:pt x="72" y="244"/>
                    </a:cubicBezTo>
                    <a:cubicBezTo>
                      <a:pt x="90" y="288"/>
                      <a:pt x="125" y="377"/>
                      <a:pt x="170" y="395"/>
                    </a:cubicBezTo>
                    <a:cubicBezTo>
                      <a:pt x="1963" y="1189"/>
                      <a:pt x="4818" y="2625"/>
                      <a:pt x="8101" y="3179"/>
                    </a:cubicBezTo>
                    <a:cubicBezTo>
                      <a:pt x="8360" y="3223"/>
                      <a:pt x="8511" y="3348"/>
                      <a:pt x="8743" y="3482"/>
                    </a:cubicBezTo>
                    <a:cubicBezTo>
                      <a:pt x="8868" y="3446"/>
                      <a:pt x="8922" y="3411"/>
                      <a:pt x="9047" y="3375"/>
                    </a:cubicBezTo>
                    <a:cubicBezTo>
                      <a:pt x="9128" y="3351"/>
                      <a:pt x="9208" y="3346"/>
                      <a:pt x="9284" y="3346"/>
                    </a:cubicBezTo>
                    <a:cubicBezTo>
                      <a:pt x="9331" y="3346"/>
                      <a:pt x="9377" y="3348"/>
                      <a:pt x="9422" y="3348"/>
                    </a:cubicBezTo>
                    <a:cubicBezTo>
                      <a:pt x="9573" y="3348"/>
                      <a:pt x="9711" y="3328"/>
                      <a:pt x="9832" y="3152"/>
                    </a:cubicBezTo>
                    <a:lnTo>
                      <a:pt x="9832" y="3152"/>
                    </a:lnTo>
                    <a:cubicBezTo>
                      <a:pt x="9675" y="3192"/>
                      <a:pt x="9530" y="3209"/>
                      <a:pt x="9389" y="3209"/>
                    </a:cubicBezTo>
                    <a:cubicBezTo>
                      <a:pt x="9065" y="3209"/>
                      <a:pt x="8765" y="3120"/>
                      <a:pt x="8404" y="3027"/>
                    </a:cubicBezTo>
                    <a:cubicBezTo>
                      <a:pt x="7771" y="2857"/>
                      <a:pt x="7129" y="2688"/>
                      <a:pt x="6486" y="2518"/>
                    </a:cubicBezTo>
                    <a:cubicBezTo>
                      <a:pt x="6370" y="2492"/>
                      <a:pt x="6254" y="2465"/>
                      <a:pt x="6147" y="2411"/>
                    </a:cubicBezTo>
                    <a:cubicBezTo>
                      <a:pt x="6076" y="2376"/>
                      <a:pt x="6013" y="2340"/>
                      <a:pt x="5942" y="2304"/>
                    </a:cubicBezTo>
                    <a:cubicBezTo>
                      <a:pt x="5773" y="2233"/>
                      <a:pt x="5585" y="2224"/>
                      <a:pt x="5425" y="2144"/>
                    </a:cubicBezTo>
                    <a:cubicBezTo>
                      <a:pt x="5005" y="1939"/>
                      <a:pt x="4470" y="1885"/>
                      <a:pt x="4042" y="1689"/>
                    </a:cubicBezTo>
                    <a:cubicBezTo>
                      <a:pt x="3640" y="1501"/>
                      <a:pt x="982" y="360"/>
                      <a:pt x="589" y="136"/>
                    </a:cubicBezTo>
                    <a:cubicBezTo>
                      <a:pt x="476" y="72"/>
                      <a:pt x="349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79900" y="2098276"/>
                <a:ext cx="1153589" cy="404085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3444" extrusionOk="0">
                    <a:moveTo>
                      <a:pt x="81" y="0"/>
                    </a:moveTo>
                    <a:cubicBezTo>
                      <a:pt x="54" y="18"/>
                      <a:pt x="45" y="27"/>
                      <a:pt x="27" y="54"/>
                    </a:cubicBezTo>
                    <a:cubicBezTo>
                      <a:pt x="1" y="98"/>
                      <a:pt x="18" y="179"/>
                      <a:pt x="72" y="206"/>
                    </a:cubicBezTo>
                    <a:cubicBezTo>
                      <a:pt x="90" y="250"/>
                      <a:pt x="125" y="339"/>
                      <a:pt x="170" y="357"/>
                    </a:cubicBezTo>
                    <a:cubicBezTo>
                      <a:pt x="1963" y="1151"/>
                      <a:pt x="4818" y="2587"/>
                      <a:pt x="8101" y="3141"/>
                    </a:cubicBezTo>
                    <a:cubicBezTo>
                      <a:pt x="8360" y="3185"/>
                      <a:pt x="8511" y="3310"/>
                      <a:pt x="8743" y="3444"/>
                    </a:cubicBezTo>
                    <a:cubicBezTo>
                      <a:pt x="8868" y="3408"/>
                      <a:pt x="8922" y="3373"/>
                      <a:pt x="9047" y="3337"/>
                    </a:cubicBezTo>
                    <a:cubicBezTo>
                      <a:pt x="9128" y="3313"/>
                      <a:pt x="9208" y="3308"/>
                      <a:pt x="9284" y="3308"/>
                    </a:cubicBezTo>
                    <a:cubicBezTo>
                      <a:pt x="9331" y="3308"/>
                      <a:pt x="9377" y="3310"/>
                      <a:pt x="9422" y="3310"/>
                    </a:cubicBezTo>
                    <a:cubicBezTo>
                      <a:pt x="9573" y="3310"/>
                      <a:pt x="9711" y="3290"/>
                      <a:pt x="9832" y="3114"/>
                    </a:cubicBezTo>
                    <a:lnTo>
                      <a:pt x="9832" y="3114"/>
                    </a:lnTo>
                    <a:cubicBezTo>
                      <a:pt x="9678" y="3156"/>
                      <a:pt x="9540" y="3170"/>
                      <a:pt x="9406" y="3170"/>
                    </a:cubicBezTo>
                    <a:cubicBezTo>
                      <a:pt x="9369" y="3170"/>
                      <a:pt x="9333" y="3169"/>
                      <a:pt x="9296" y="3167"/>
                    </a:cubicBezTo>
                    <a:cubicBezTo>
                      <a:pt x="9179" y="3186"/>
                      <a:pt x="9064" y="3198"/>
                      <a:pt x="8950" y="3198"/>
                    </a:cubicBezTo>
                    <a:cubicBezTo>
                      <a:pt x="8847" y="3198"/>
                      <a:pt x="8746" y="3188"/>
                      <a:pt x="8645" y="3167"/>
                    </a:cubicBezTo>
                    <a:cubicBezTo>
                      <a:pt x="8422" y="3132"/>
                      <a:pt x="8217" y="3051"/>
                      <a:pt x="8003" y="2980"/>
                    </a:cubicBezTo>
                    <a:cubicBezTo>
                      <a:pt x="7468" y="2810"/>
                      <a:pt x="6905" y="2730"/>
                      <a:pt x="6361" y="2596"/>
                    </a:cubicBezTo>
                    <a:cubicBezTo>
                      <a:pt x="5799" y="2463"/>
                      <a:pt x="5246" y="2275"/>
                      <a:pt x="4702" y="2070"/>
                    </a:cubicBezTo>
                    <a:cubicBezTo>
                      <a:pt x="3114" y="1481"/>
                      <a:pt x="1571" y="794"/>
                      <a:pt x="81" y="0"/>
                    </a:cubicBezTo>
                    <a:close/>
                  </a:path>
                </a:pathLst>
              </a:custGeom>
              <a:solidFill>
                <a:srgbClr val="3F423C">
                  <a:alpha val="49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48" name="Google Shape;3648;p41"/>
          <p:cNvGrpSpPr/>
          <p:nvPr/>
        </p:nvGrpSpPr>
        <p:grpSpPr>
          <a:xfrm>
            <a:off x="3025663" y="981708"/>
            <a:ext cx="840467" cy="822335"/>
            <a:chOff x="4118763" y="209958"/>
            <a:chExt cx="840467" cy="822335"/>
          </a:xfrm>
        </p:grpSpPr>
        <p:sp>
          <p:nvSpPr>
            <p:cNvPr id="3649" name="Google Shape;3649;p41"/>
            <p:cNvSpPr/>
            <p:nvPr/>
          </p:nvSpPr>
          <p:spPr>
            <a:xfrm>
              <a:off x="4118763" y="209958"/>
              <a:ext cx="840467" cy="822335"/>
            </a:xfrm>
            <a:custGeom>
              <a:avLst/>
              <a:gdLst/>
              <a:ahLst/>
              <a:cxnLst/>
              <a:rect l="l" t="t" r="r" b="b"/>
              <a:pathLst>
                <a:path w="3186" h="3117" extrusionOk="0">
                  <a:moveTo>
                    <a:pt x="1586" y="0"/>
                  </a:moveTo>
                  <a:cubicBezTo>
                    <a:pt x="758" y="0"/>
                    <a:pt x="71" y="657"/>
                    <a:pt x="36" y="1491"/>
                  </a:cubicBezTo>
                  <a:cubicBezTo>
                    <a:pt x="1" y="2357"/>
                    <a:pt x="670" y="3079"/>
                    <a:pt x="1526" y="3115"/>
                  </a:cubicBezTo>
                  <a:cubicBezTo>
                    <a:pt x="1548" y="3116"/>
                    <a:pt x="1570" y="3116"/>
                    <a:pt x="1592" y="3116"/>
                  </a:cubicBezTo>
                  <a:cubicBezTo>
                    <a:pt x="2428" y="3116"/>
                    <a:pt x="3115" y="2459"/>
                    <a:pt x="3150" y="1616"/>
                  </a:cubicBezTo>
                  <a:cubicBezTo>
                    <a:pt x="3186" y="760"/>
                    <a:pt x="2516" y="37"/>
                    <a:pt x="1651" y="1"/>
                  </a:cubicBezTo>
                  <a:cubicBezTo>
                    <a:pt x="1629" y="1"/>
                    <a:pt x="1607" y="0"/>
                    <a:pt x="1586" y="0"/>
                  </a:cubicBezTo>
                  <a:close/>
                </a:path>
              </a:pathLst>
            </a:custGeom>
            <a:solidFill>
              <a:srgbClr val="FFFFFF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1"/>
            <p:cNvSpPr/>
            <p:nvPr/>
          </p:nvSpPr>
          <p:spPr>
            <a:xfrm>
              <a:off x="4238790" y="327617"/>
              <a:ext cx="600409" cy="586741"/>
            </a:xfrm>
            <a:custGeom>
              <a:avLst/>
              <a:gdLst/>
              <a:ahLst/>
              <a:cxnLst/>
              <a:rect l="l" t="t" r="r" b="b"/>
              <a:pathLst>
                <a:path w="2276" h="2224" extrusionOk="0">
                  <a:moveTo>
                    <a:pt x="1130" y="0"/>
                  </a:moveTo>
                  <a:cubicBezTo>
                    <a:pt x="545" y="0"/>
                    <a:pt x="54" y="473"/>
                    <a:pt x="27" y="1063"/>
                  </a:cubicBezTo>
                  <a:cubicBezTo>
                    <a:pt x="1" y="1679"/>
                    <a:pt x="482" y="2196"/>
                    <a:pt x="1089" y="2223"/>
                  </a:cubicBezTo>
                  <a:cubicBezTo>
                    <a:pt x="1100" y="2223"/>
                    <a:pt x="1112" y="2223"/>
                    <a:pt x="1123" y="2223"/>
                  </a:cubicBezTo>
                  <a:cubicBezTo>
                    <a:pt x="1723" y="2223"/>
                    <a:pt x="2223" y="1757"/>
                    <a:pt x="2249" y="1152"/>
                  </a:cubicBezTo>
                  <a:cubicBezTo>
                    <a:pt x="2276" y="546"/>
                    <a:pt x="1794" y="28"/>
                    <a:pt x="1178" y="2"/>
                  </a:cubicBezTo>
                  <a:cubicBezTo>
                    <a:pt x="1162" y="1"/>
                    <a:pt x="1146" y="0"/>
                    <a:pt x="113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1"/>
            <p:cNvSpPr/>
            <p:nvPr/>
          </p:nvSpPr>
          <p:spPr>
            <a:xfrm>
              <a:off x="4394166" y="478516"/>
              <a:ext cx="289652" cy="285192"/>
            </a:xfrm>
            <a:custGeom>
              <a:avLst/>
              <a:gdLst/>
              <a:ahLst/>
              <a:cxnLst/>
              <a:rect l="l" t="t" r="r" b="b"/>
              <a:pathLst>
                <a:path w="1098" h="1081" extrusionOk="0">
                  <a:moveTo>
                    <a:pt x="554" y="0"/>
                  </a:moveTo>
                  <a:cubicBezTo>
                    <a:pt x="267" y="0"/>
                    <a:pt x="18" y="220"/>
                    <a:pt x="9" y="518"/>
                  </a:cubicBezTo>
                  <a:cubicBezTo>
                    <a:pt x="1" y="812"/>
                    <a:pt x="232" y="1062"/>
                    <a:pt x="527" y="1080"/>
                  </a:cubicBezTo>
                  <a:cubicBezTo>
                    <a:pt x="532" y="1080"/>
                    <a:pt x="538" y="1080"/>
                    <a:pt x="543" y="1080"/>
                  </a:cubicBezTo>
                  <a:cubicBezTo>
                    <a:pt x="830" y="1080"/>
                    <a:pt x="1071" y="851"/>
                    <a:pt x="1089" y="562"/>
                  </a:cubicBezTo>
                  <a:cubicBezTo>
                    <a:pt x="1098" y="259"/>
                    <a:pt x="866" y="9"/>
                    <a:pt x="571" y="0"/>
                  </a:cubicBezTo>
                  <a:cubicBezTo>
                    <a:pt x="566" y="0"/>
                    <a:pt x="560" y="0"/>
                    <a:pt x="554" y="0"/>
                  </a:cubicBezTo>
                  <a:close/>
                </a:path>
              </a:pathLst>
            </a:custGeom>
            <a:solidFill>
              <a:srgbClr val="FFFFFF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9" grpId="0"/>
      <p:bldP spid="3600" grpId="0" animBg="1"/>
    </p:bldLst>
  </p:timing>
</p:sld>
</file>

<file path=ppt/theme/theme1.xml><?xml version="1.0" encoding="utf-8"?>
<a:theme xmlns:a="http://schemas.openxmlformats.org/drawingml/2006/main" name="Environmental Science Activities for Middle School: Endangered Bird Species by Slidesgo">
  <a:themeElements>
    <a:clrScheme name="Simple Light">
      <a:dk1>
        <a:srgbClr val="3F423C"/>
      </a:dk1>
      <a:lt1>
        <a:srgbClr val="D5E4C9"/>
      </a:lt1>
      <a:dk2>
        <a:srgbClr val="8BB373"/>
      </a:dk2>
      <a:lt2>
        <a:srgbClr val="FFFFFF"/>
      </a:lt2>
      <a:accent1>
        <a:srgbClr val="EB7E64"/>
      </a:accent1>
      <a:accent2>
        <a:srgbClr val="FFA461"/>
      </a:accent2>
      <a:accent3>
        <a:srgbClr val="F0DDC1"/>
      </a:accent3>
      <a:accent4>
        <a:srgbClr val="144356"/>
      </a:accent4>
      <a:accent5>
        <a:srgbClr val="6CACA7"/>
      </a:accent5>
      <a:accent6>
        <a:srgbClr val="8A6349"/>
      </a:accent6>
      <a:hlink>
        <a:srgbClr val="3F42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381</Words>
  <Application>Microsoft Office PowerPoint</Application>
  <PresentationFormat>On-screen Show (16:9)</PresentationFormat>
  <Paragraphs>38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Times New Roman</vt:lpstr>
      <vt:lpstr>Calibri</vt:lpstr>
      <vt:lpstr>MS Mincho</vt:lpstr>
      <vt:lpstr>Merriweather</vt:lpstr>
      <vt:lpstr>Fira Sans Extra Condensed</vt:lpstr>
      <vt:lpstr>Arial</vt:lpstr>
      <vt:lpstr>ABeeZee</vt:lpstr>
      <vt:lpstr>Environmental Science Activities for Middle School: Endangered Bird Species by Slidesgo</vt:lpstr>
      <vt:lpstr>Office Theme</vt:lpstr>
      <vt:lpstr>Những bí ẩn trong tập tính di cư của  các loài chim</vt:lpstr>
      <vt:lpstr>Hoạt động mở đầu</vt:lpstr>
      <vt:lpstr>Hoạt động mở đầu</vt:lpstr>
      <vt:lpstr>Hoạt động mở đầu</vt:lpstr>
      <vt:lpstr>Hình thành kiến thức</vt:lpstr>
      <vt:lpstr>Trải nghiệm cùng văn bản</vt:lpstr>
      <vt:lpstr>1. Đọc</vt:lpstr>
      <vt:lpstr>2. Tác phẩm</vt:lpstr>
      <vt:lpstr>Suy ngẫm và phản hồi</vt:lpstr>
      <vt:lpstr>1. Câu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bí ẩn trong tập tính di cư của  các loài chim</dc:title>
  <cp:lastModifiedBy>Admin</cp:lastModifiedBy>
  <cp:revision>8</cp:revision>
  <dcterms:modified xsi:type="dcterms:W3CDTF">2025-02-14T03:21:07Z</dcterms:modified>
</cp:coreProperties>
</file>